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687" r:id="rId2"/>
  </p:sldMasterIdLst>
  <p:notesMasterIdLst>
    <p:notesMasterId r:id="rId34"/>
  </p:notesMasterIdLst>
  <p:sldIdLst>
    <p:sldId id="256" r:id="rId3"/>
    <p:sldId id="2147473985" r:id="rId4"/>
    <p:sldId id="305" r:id="rId5"/>
    <p:sldId id="438" r:id="rId6"/>
    <p:sldId id="439" r:id="rId7"/>
    <p:sldId id="2147473975" r:id="rId8"/>
    <p:sldId id="409" r:id="rId9"/>
    <p:sldId id="414" r:id="rId10"/>
    <p:sldId id="415" r:id="rId11"/>
    <p:sldId id="416" r:id="rId12"/>
    <p:sldId id="417" r:id="rId13"/>
    <p:sldId id="412" r:id="rId14"/>
    <p:sldId id="2147474002" r:id="rId15"/>
    <p:sldId id="2147474013" r:id="rId16"/>
    <p:sldId id="2147474004" r:id="rId17"/>
    <p:sldId id="2147474014" r:id="rId18"/>
    <p:sldId id="2147474015" r:id="rId19"/>
    <p:sldId id="2147474016" r:id="rId20"/>
    <p:sldId id="2147474017" r:id="rId21"/>
    <p:sldId id="2147473976" r:id="rId22"/>
    <p:sldId id="2147473977" r:id="rId23"/>
    <p:sldId id="2147474003" r:id="rId24"/>
    <p:sldId id="298" r:id="rId25"/>
    <p:sldId id="312" r:id="rId26"/>
    <p:sldId id="465" r:id="rId27"/>
    <p:sldId id="466" r:id="rId28"/>
    <p:sldId id="437" r:id="rId29"/>
    <p:sldId id="2147474007" r:id="rId30"/>
    <p:sldId id="2147474008" r:id="rId31"/>
    <p:sldId id="2147474009" r:id="rId32"/>
    <p:sldId id="2147474005" r:id="rId33"/>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0"/>
    <p:restoredTop sz="86403"/>
  </p:normalViewPr>
  <p:slideViewPr>
    <p:cSldViewPr snapToGrid="0">
      <p:cViewPr varScale="1">
        <p:scale>
          <a:sx n="54" d="100"/>
          <a:sy n="54" d="100"/>
        </p:scale>
        <p:origin x="888" y="6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7B30D5-141D-3541-BE2C-54C1F6199D8C}"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B43A2DC3-D377-4A46-90BC-D4987990A6BE}">
      <dgm:prSet/>
      <dgm:spPr/>
      <dgm:t>
        <a:bodyPr/>
        <a:lstStyle/>
        <a:p>
          <a:pPr>
            <a:buNone/>
          </a:pPr>
          <a:r>
            <a:rPr lang="en-US" dirty="0" err="1"/>
            <a:t>Xây</a:t>
          </a:r>
          <a:r>
            <a:rPr lang="en-US" dirty="0"/>
            <a:t> </a:t>
          </a:r>
          <a:r>
            <a:rPr lang="en-US" dirty="0" err="1"/>
            <a:t>dựng</a:t>
          </a:r>
          <a:r>
            <a:rPr lang="en-US" dirty="0"/>
            <a:t> </a:t>
          </a:r>
          <a:r>
            <a:rPr lang="en-US" dirty="0" err="1"/>
            <a:t>khung</a:t>
          </a:r>
          <a:r>
            <a:rPr lang="en-US" dirty="0"/>
            <a:t> </a:t>
          </a:r>
          <a:r>
            <a:rPr lang="en-US" dirty="0" err="1"/>
            <a:t>năng</a:t>
          </a:r>
          <a:r>
            <a:rPr lang="en-US" dirty="0"/>
            <a:t> </a:t>
          </a:r>
          <a:r>
            <a:rPr lang="en-US" dirty="0" err="1"/>
            <a:t>lực</a:t>
          </a:r>
          <a:r>
            <a:rPr lang="en-US" dirty="0"/>
            <a:t> AI </a:t>
          </a:r>
          <a:r>
            <a:rPr lang="en-US" dirty="0" err="1"/>
            <a:t>cho</a:t>
          </a:r>
          <a:r>
            <a:rPr lang="en-US" dirty="0"/>
            <a:t> </a:t>
          </a:r>
          <a:r>
            <a:rPr lang="en-US" dirty="0" err="1"/>
            <a:t>giáo</a:t>
          </a:r>
          <a:r>
            <a:rPr lang="en-US" dirty="0"/>
            <a:t> </a:t>
          </a:r>
          <a:r>
            <a:rPr lang="en-US" dirty="0" err="1"/>
            <a:t>viên</a:t>
          </a:r>
          <a:r>
            <a:rPr lang="en-US" dirty="0"/>
            <a:t> </a:t>
          </a:r>
          <a:r>
            <a:rPr lang="en-US" dirty="0" err="1"/>
            <a:t>phổ</a:t>
          </a:r>
          <a:r>
            <a:rPr lang="en-US" dirty="0"/>
            <a:t> </a:t>
          </a:r>
          <a:r>
            <a:rPr lang="en-US" dirty="0" err="1"/>
            <a:t>thông</a:t>
          </a:r>
          <a:r>
            <a:rPr lang="en-US" dirty="0"/>
            <a:t> </a:t>
          </a:r>
        </a:p>
      </dgm:t>
    </dgm:pt>
    <dgm:pt modelId="{732EB519-3176-9749-B20F-1A7416466FF8}" type="parTrans" cxnId="{F8646D35-16C1-1545-BE2D-C58277BE30E9}">
      <dgm:prSet/>
      <dgm:spPr/>
      <dgm:t>
        <a:bodyPr/>
        <a:lstStyle/>
        <a:p>
          <a:endParaRPr lang="en-US"/>
        </a:p>
      </dgm:t>
    </dgm:pt>
    <dgm:pt modelId="{01A2938F-6DD1-A246-B366-5FD24B34EFDE}" type="sibTrans" cxnId="{F8646D35-16C1-1545-BE2D-C58277BE30E9}">
      <dgm:prSet/>
      <dgm:spPr/>
      <dgm:t>
        <a:bodyPr/>
        <a:lstStyle/>
        <a:p>
          <a:endParaRPr lang="en-US"/>
        </a:p>
      </dgm:t>
    </dgm:pt>
    <dgm:pt modelId="{5AFC1CF9-BA16-384F-866C-F474A0FF9F62}">
      <dgm:prSet/>
      <dgm:spPr/>
      <dgm:t>
        <a:bodyPr/>
        <a:lstStyle/>
        <a:p>
          <a:pPr>
            <a:buNone/>
          </a:pPr>
          <a:r>
            <a:rPr lang="en-US" dirty="0" err="1"/>
            <a:t>Xây</a:t>
          </a:r>
          <a:r>
            <a:rPr lang="en-US" dirty="0"/>
            <a:t> </a:t>
          </a:r>
          <a:r>
            <a:rPr lang="en-US" dirty="0" err="1"/>
            <a:t>dựng</a:t>
          </a:r>
          <a:r>
            <a:rPr lang="en-US" dirty="0"/>
            <a:t> </a:t>
          </a:r>
          <a:r>
            <a:rPr lang="en-US" dirty="0" err="1"/>
            <a:t>khung</a:t>
          </a:r>
          <a:r>
            <a:rPr lang="en-US" dirty="0"/>
            <a:t> </a:t>
          </a:r>
          <a:r>
            <a:rPr lang="en-US" dirty="0" err="1"/>
            <a:t>nội</a:t>
          </a:r>
          <a:r>
            <a:rPr lang="en-US" dirty="0"/>
            <a:t> dung </a:t>
          </a:r>
          <a:r>
            <a:rPr lang="en-US" dirty="0" err="1"/>
            <a:t>giáo</a:t>
          </a:r>
          <a:r>
            <a:rPr lang="en-US" dirty="0"/>
            <a:t> </a:t>
          </a:r>
          <a:r>
            <a:rPr lang="en-US" dirty="0" err="1"/>
            <a:t>dục</a:t>
          </a:r>
          <a:r>
            <a:rPr lang="en-US" dirty="0"/>
            <a:t> AI </a:t>
          </a:r>
          <a:r>
            <a:rPr lang="en-US" dirty="0" err="1"/>
            <a:t>cho</a:t>
          </a:r>
          <a:r>
            <a:rPr lang="en-US" dirty="0"/>
            <a:t> </a:t>
          </a:r>
          <a:r>
            <a:rPr lang="en-US" dirty="0" err="1"/>
            <a:t>học</a:t>
          </a:r>
          <a:r>
            <a:rPr lang="en-US" dirty="0"/>
            <a:t> </a:t>
          </a:r>
          <a:r>
            <a:rPr lang="en-US" dirty="0" err="1"/>
            <a:t>sinh</a:t>
          </a:r>
          <a:r>
            <a:rPr lang="en-US" dirty="0"/>
            <a:t> </a:t>
          </a:r>
          <a:r>
            <a:rPr lang="en-US" dirty="0" err="1"/>
            <a:t>phổ</a:t>
          </a:r>
          <a:r>
            <a:rPr lang="en-US" dirty="0"/>
            <a:t> </a:t>
          </a:r>
          <a:r>
            <a:rPr lang="en-US" dirty="0" err="1"/>
            <a:t>thông</a:t>
          </a:r>
          <a:endParaRPr lang="en-US" dirty="0"/>
        </a:p>
      </dgm:t>
    </dgm:pt>
    <dgm:pt modelId="{E0CBA06F-B72D-3049-B652-4CAEB64E8F37}" type="parTrans" cxnId="{E97C7C5F-5DA7-2E49-8D13-AB1D4915C2AB}">
      <dgm:prSet/>
      <dgm:spPr/>
      <dgm:t>
        <a:bodyPr/>
        <a:lstStyle/>
        <a:p>
          <a:endParaRPr lang="en-US"/>
        </a:p>
      </dgm:t>
    </dgm:pt>
    <dgm:pt modelId="{69F2A5DE-D984-374C-816B-2B622675508F}" type="sibTrans" cxnId="{E97C7C5F-5DA7-2E49-8D13-AB1D4915C2AB}">
      <dgm:prSet/>
      <dgm:spPr/>
      <dgm:t>
        <a:bodyPr/>
        <a:lstStyle/>
        <a:p>
          <a:endParaRPr lang="en-US"/>
        </a:p>
      </dgm:t>
    </dgm:pt>
    <dgm:pt modelId="{B3030F29-27C2-B547-96ED-F6050AA427A5}">
      <dgm:prSet/>
      <dgm:spPr/>
      <dgm:t>
        <a:bodyPr/>
        <a:lstStyle/>
        <a:p>
          <a:pPr>
            <a:buNone/>
          </a:pPr>
          <a:r>
            <a:rPr lang="en-US" dirty="0" err="1"/>
            <a:t>Xây</a:t>
          </a:r>
          <a:r>
            <a:rPr lang="en-US" dirty="0"/>
            <a:t> </a:t>
          </a:r>
          <a:r>
            <a:rPr lang="en-US" dirty="0" err="1"/>
            <a:t>dựng</a:t>
          </a:r>
          <a:r>
            <a:rPr lang="en-US" dirty="0"/>
            <a:t> </a:t>
          </a:r>
          <a:r>
            <a:rPr lang="en-US" dirty="0" err="1"/>
            <a:t>hướng</a:t>
          </a:r>
          <a:r>
            <a:rPr lang="en-US" dirty="0"/>
            <a:t> </a:t>
          </a:r>
          <a:r>
            <a:rPr lang="en-US" dirty="0" err="1"/>
            <a:t>dẫn</a:t>
          </a:r>
          <a:r>
            <a:rPr lang="en-US" dirty="0"/>
            <a:t> </a:t>
          </a:r>
          <a:r>
            <a:rPr lang="en-US" dirty="0" err="1"/>
            <a:t>sử</a:t>
          </a:r>
          <a:r>
            <a:rPr lang="en-US" dirty="0"/>
            <a:t> </a:t>
          </a:r>
          <a:r>
            <a:rPr lang="en-US" dirty="0" err="1"/>
            <a:t>dụng</a:t>
          </a:r>
          <a:r>
            <a:rPr lang="en-US" dirty="0"/>
            <a:t> AI </a:t>
          </a:r>
          <a:r>
            <a:rPr lang="en-US" dirty="0" err="1"/>
            <a:t>trong</a:t>
          </a:r>
          <a:r>
            <a:rPr lang="en-US" dirty="0"/>
            <a:t> </a:t>
          </a:r>
          <a:r>
            <a:rPr lang="en-US" dirty="0" err="1"/>
            <a:t>dạy</a:t>
          </a:r>
          <a:r>
            <a:rPr lang="en-US" dirty="0"/>
            <a:t> </a:t>
          </a:r>
          <a:r>
            <a:rPr lang="en-US" dirty="0" err="1"/>
            <a:t>và</a:t>
          </a:r>
          <a:r>
            <a:rPr lang="en-US" dirty="0"/>
            <a:t> </a:t>
          </a:r>
          <a:r>
            <a:rPr lang="en-US" dirty="0" err="1"/>
            <a:t>học</a:t>
          </a:r>
          <a:r>
            <a:rPr lang="en-US" dirty="0"/>
            <a:t> </a:t>
          </a:r>
          <a:r>
            <a:rPr lang="en-US" dirty="0" err="1"/>
            <a:t>tại</a:t>
          </a:r>
          <a:r>
            <a:rPr lang="en-US" dirty="0"/>
            <a:t> </a:t>
          </a:r>
          <a:r>
            <a:rPr lang="en-US" dirty="0" err="1"/>
            <a:t>trường</a:t>
          </a:r>
          <a:r>
            <a:rPr lang="en-US" dirty="0"/>
            <a:t> </a:t>
          </a:r>
          <a:r>
            <a:rPr lang="en-US" dirty="0" err="1"/>
            <a:t>phổ</a:t>
          </a:r>
          <a:r>
            <a:rPr lang="en-US" dirty="0"/>
            <a:t> </a:t>
          </a:r>
          <a:r>
            <a:rPr lang="en-US" dirty="0" err="1"/>
            <a:t>thông</a:t>
          </a:r>
          <a:endParaRPr lang="en-US" dirty="0"/>
        </a:p>
      </dgm:t>
    </dgm:pt>
    <dgm:pt modelId="{C4217A77-16EC-D94C-B7A1-DB5F12280801}" type="parTrans" cxnId="{EA24C159-4A70-D947-BCB2-3B2AB46B15A5}">
      <dgm:prSet/>
      <dgm:spPr/>
      <dgm:t>
        <a:bodyPr/>
        <a:lstStyle/>
        <a:p>
          <a:endParaRPr lang="en-US"/>
        </a:p>
      </dgm:t>
    </dgm:pt>
    <dgm:pt modelId="{A1CFFB6C-6E1E-6049-A0D2-4AE3A1101D46}" type="sibTrans" cxnId="{EA24C159-4A70-D947-BCB2-3B2AB46B15A5}">
      <dgm:prSet/>
      <dgm:spPr/>
      <dgm:t>
        <a:bodyPr/>
        <a:lstStyle/>
        <a:p>
          <a:endParaRPr lang="en-US"/>
        </a:p>
      </dgm:t>
    </dgm:pt>
    <dgm:pt modelId="{0EED8F17-B507-ED4B-8514-86CE1B71AD11}">
      <dgm:prSet/>
      <dgm:spPr/>
      <dgm:t>
        <a:bodyPr/>
        <a:lstStyle/>
        <a:p>
          <a:pPr>
            <a:buNone/>
          </a:pPr>
          <a:r>
            <a:rPr lang="en-US" dirty="0" err="1"/>
            <a:t>Xây</a:t>
          </a:r>
          <a:r>
            <a:rPr lang="en-US" dirty="0"/>
            <a:t> </a:t>
          </a:r>
          <a:r>
            <a:rPr lang="en-US" dirty="0" err="1"/>
            <a:t>dựng</a:t>
          </a:r>
          <a:r>
            <a:rPr lang="en-US" dirty="0"/>
            <a:t> </a:t>
          </a:r>
          <a:r>
            <a:rPr lang="en-US" dirty="0" err="1"/>
            <a:t>khung</a:t>
          </a:r>
          <a:r>
            <a:rPr lang="en-US" dirty="0"/>
            <a:t> </a:t>
          </a:r>
          <a:r>
            <a:rPr lang="en-US" dirty="0" err="1"/>
            <a:t>năng</a:t>
          </a:r>
          <a:r>
            <a:rPr lang="en-US" dirty="0"/>
            <a:t> </a:t>
          </a:r>
          <a:r>
            <a:rPr lang="en-US" dirty="0" err="1"/>
            <a:t>lực</a:t>
          </a:r>
          <a:r>
            <a:rPr lang="en-US" dirty="0"/>
            <a:t> AI </a:t>
          </a:r>
          <a:r>
            <a:rPr lang="en-US" dirty="0" err="1"/>
            <a:t>cho</a:t>
          </a:r>
          <a:r>
            <a:rPr lang="en-US" dirty="0"/>
            <a:t> </a:t>
          </a:r>
          <a:r>
            <a:rPr lang="en-US" dirty="0" err="1"/>
            <a:t>học</a:t>
          </a:r>
          <a:r>
            <a:rPr lang="en-US" dirty="0"/>
            <a:t> </a:t>
          </a:r>
          <a:r>
            <a:rPr lang="en-US" dirty="0" err="1"/>
            <a:t>sinh</a:t>
          </a:r>
          <a:r>
            <a:rPr lang="en-US" dirty="0"/>
            <a:t> </a:t>
          </a:r>
          <a:r>
            <a:rPr lang="en-US" dirty="0" err="1"/>
            <a:t>phổ</a:t>
          </a:r>
          <a:r>
            <a:rPr lang="en-US" dirty="0"/>
            <a:t> </a:t>
          </a:r>
          <a:r>
            <a:rPr lang="en-US" dirty="0" err="1"/>
            <a:t>thông</a:t>
          </a:r>
          <a:endParaRPr lang="en-US" dirty="0"/>
        </a:p>
      </dgm:t>
    </dgm:pt>
    <dgm:pt modelId="{749C4567-BF27-104A-9B8C-06F7D6271D9E}" type="parTrans" cxnId="{967B1F8E-AD80-2B46-AC06-3ACA58406892}">
      <dgm:prSet/>
      <dgm:spPr/>
      <dgm:t>
        <a:bodyPr/>
        <a:lstStyle/>
        <a:p>
          <a:endParaRPr lang="en-US"/>
        </a:p>
      </dgm:t>
    </dgm:pt>
    <dgm:pt modelId="{E7FC2FAC-FF83-F741-8441-B6EE1E1A1EEA}" type="sibTrans" cxnId="{967B1F8E-AD80-2B46-AC06-3ACA58406892}">
      <dgm:prSet/>
      <dgm:spPr/>
      <dgm:t>
        <a:bodyPr/>
        <a:lstStyle/>
        <a:p>
          <a:endParaRPr lang="en-US"/>
        </a:p>
      </dgm:t>
    </dgm:pt>
    <dgm:pt modelId="{49E6F016-5898-3242-85DC-35426534C091}">
      <dgm:prSet/>
      <dgm:spPr/>
      <dgm:t>
        <a:bodyPr/>
        <a:lstStyle/>
        <a:p>
          <a:pPr>
            <a:buNone/>
          </a:pPr>
          <a:r>
            <a:rPr lang="en-US" dirty="0" err="1"/>
            <a:t>Thí</a:t>
          </a:r>
          <a:r>
            <a:rPr lang="en-US" dirty="0"/>
            <a:t> </a:t>
          </a:r>
          <a:r>
            <a:rPr lang="en-US" dirty="0" err="1"/>
            <a:t>điểm</a:t>
          </a:r>
          <a:r>
            <a:rPr lang="en-US" dirty="0"/>
            <a:t> </a:t>
          </a:r>
          <a:r>
            <a:rPr lang="en-US" dirty="0" err="1"/>
            <a:t>giáo</a:t>
          </a:r>
          <a:r>
            <a:rPr lang="en-US" dirty="0"/>
            <a:t> </a:t>
          </a:r>
          <a:r>
            <a:rPr lang="en-US" dirty="0" err="1"/>
            <a:t>dục</a:t>
          </a:r>
          <a:r>
            <a:rPr lang="en-US" dirty="0"/>
            <a:t> AI </a:t>
          </a:r>
          <a:r>
            <a:rPr lang="en-US" dirty="0" err="1"/>
            <a:t>trong</a:t>
          </a:r>
          <a:r>
            <a:rPr lang="en-US" dirty="0"/>
            <a:t> </a:t>
          </a:r>
          <a:r>
            <a:rPr lang="en-US" dirty="0" err="1"/>
            <a:t>giáo</a:t>
          </a:r>
          <a:r>
            <a:rPr lang="en-US" dirty="0"/>
            <a:t> </a:t>
          </a:r>
          <a:r>
            <a:rPr lang="en-US" dirty="0" err="1"/>
            <a:t>dục</a:t>
          </a:r>
          <a:r>
            <a:rPr lang="en-US" dirty="0"/>
            <a:t> </a:t>
          </a:r>
          <a:r>
            <a:rPr lang="en-US" dirty="0" err="1"/>
            <a:t>phổ</a:t>
          </a:r>
          <a:r>
            <a:rPr lang="en-US" dirty="0"/>
            <a:t> </a:t>
          </a:r>
          <a:r>
            <a:rPr lang="en-US" dirty="0" err="1"/>
            <a:t>thông</a:t>
          </a:r>
          <a:endParaRPr lang="en-US" dirty="0"/>
        </a:p>
      </dgm:t>
    </dgm:pt>
    <dgm:pt modelId="{7FF955B0-EF77-FB4D-9ACA-4C7BDCE240D2}" type="parTrans" cxnId="{66BA1182-1277-BF4C-80C9-3E5DDCDC72A6}">
      <dgm:prSet/>
      <dgm:spPr/>
      <dgm:t>
        <a:bodyPr/>
        <a:lstStyle/>
        <a:p>
          <a:endParaRPr lang="en-US"/>
        </a:p>
      </dgm:t>
    </dgm:pt>
    <dgm:pt modelId="{7AD1EFE7-96BA-F24D-838B-EBF056891547}" type="sibTrans" cxnId="{66BA1182-1277-BF4C-80C9-3E5DDCDC72A6}">
      <dgm:prSet/>
      <dgm:spPr/>
      <dgm:t>
        <a:bodyPr/>
        <a:lstStyle/>
        <a:p>
          <a:endParaRPr lang="en-US"/>
        </a:p>
      </dgm:t>
    </dgm:pt>
    <dgm:pt modelId="{AC5CACE7-5983-F744-A899-E5D5A806E6DD}" type="pres">
      <dgm:prSet presAssocID="{F47B30D5-141D-3541-BE2C-54C1F6199D8C}" presName="rootnode" presStyleCnt="0">
        <dgm:presLayoutVars>
          <dgm:chMax/>
          <dgm:chPref/>
          <dgm:dir/>
          <dgm:animLvl val="lvl"/>
        </dgm:presLayoutVars>
      </dgm:prSet>
      <dgm:spPr/>
    </dgm:pt>
    <dgm:pt modelId="{246DF61C-8B21-D340-8197-7E3099C04CF1}" type="pres">
      <dgm:prSet presAssocID="{B3030F29-27C2-B547-96ED-F6050AA427A5}" presName="composite" presStyleCnt="0"/>
      <dgm:spPr/>
    </dgm:pt>
    <dgm:pt modelId="{C1FA6B29-0E2B-FE49-ABD7-AF3FDB43317D}" type="pres">
      <dgm:prSet presAssocID="{B3030F29-27C2-B547-96ED-F6050AA427A5}" presName="LShape" presStyleLbl="alignNode1" presStyleIdx="0" presStyleCnt="9"/>
      <dgm:spPr/>
    </dgm:pt>
    <dgm:pt modelId="{B90C5729-F972-6947-B8BE-70B7FC6F9DF9}" type="pres">
      <dgm:prSet presAssocID="{B3030F29-27C2-B547-96ED-F6050AA427A5}" presName="ParentText" presStyleLbl="revTx" presStyleIdx="0" presStyleCnt="5">
        <dgm:presLayoutVars>
          <dgm:chMax val="0"/>
          <dgm:chPref val="0"/>
          <dgm:bulletEnabled val="1"/>
        </dgm:presLayoutVars>
      </dgm:prSet>
      <dgm:spPr/>
    </dgm:pt>
    <dgm:pt modelId="{45999DDE-6456-4840-A61E-8F90141A1CE4}" type="pres">
      <dgm:prSet presAssocID="{B3030F29-27C2-B547-96ED-F6050AA427A5}" presName="Triangle" presStyleLbl="alignNode1" presStyleIdx="1" presStyleCnt="9"/>
      <dgm:spPr/>
    </dgm:pt>
    <dgm:pt modelId="{A214D311-0E04-1042-9258-36636D18CF36}" type="pres">
      <dgm:prSet presAssocID="{A1CFFB6C-6E1E-6049-A0D2-4AE3A1101D46}" presName="sibTrans" presStyleCnt="0"/>
      <dgm:spPr/>
    </dgm:pt>
    <dgm:pt modelId="{AAE91874-2327-C649-8803-FBBF077473C1}" type="pres">
      <dgm:prSet presAssocID="{A1CFFB6C-6E1E-6049-A0D2-4AE3A1101D46}" presName="space" presStyleCnt="0"/>
      <dgm:spPr/>
    </dgm:pt>
    <dgm:pt modelId="{C46E14AD-1633-404A-8C15-108867ACF0A2}" type="pres">
      <dgm:prSet presAssocID="{0EED8F17-B507-ED4B-8514-86CE1B71AD11}" presName="composite" presStyleCnt="0"/>
      <dgm:spPr/>
    </dgm:pt>
    <dgm:pt modelId="{03ACB7A2-5A34-CD4D-951C-F123824D8E74}" type="pres">
      <dgm:prSet presAssocID="{0EED8F17-B507-ED4B-8514-86CE1B71AD11}" presName="LShape" presStyleLbl="alignNode1" presStyleIdx="2" presStyleCnt="9"/>
      <dgm:spPr/>
    </dgm:pt>
    <dgm:pt modelId="{C34E7BC6-9746-4642-A7F0-93441F9B7824}" type="pres">
      <dgm:prSet presAssocID="{0EED8F17-B507-ED4B-8514-86CE1B71AD11}" presName="ParentText" presStyleLbl="revTx" presStyleIdx="1" presStyleCnt="5">
        <dgm:presLayoutVars>
          <dgm:chMax val="0"/>
          <dgm:chPref val="0"/>
          <dgm:bulletEnabled val="1"/>
        </dgm:presLayoutVars>
      </dgm:prSet>
      <dgm:spPr/>
    </dgm:pt>
    <dgm:pt modelId="{9D2636C2-E7D8-1847-A16D-733F39507A27}" type="pres">
      <dgm:prSet presAssocID="{0EED8F17-B507-ED4B-8514-86CE1B71AD11}" presName="Triangle" presStyleLbl="alignNode1" presStyleIdx="3" presStyleCnt="9"/>
      <dgm:spPr/>
    </dgm:pt>
    <dgm:pt modelId="{1A60A8F4-05AE-004E-AB7A-C1AB7837235E}" type="pres">
      <dgm:prSet presAssocID="{E7FC2FAC-FF83-F741-8441-B6EE1E1A1EEA}" presName="sibTrans" presStyleCnt="0"/>
      <dgm:spPr/>
    </dgm:pt>
    <dgm:pt modelId="{4600AF69-2A5E-1C4B-BB4D-CBE27CACEBC4}" type="pres">
      <dgm:prSet presAssocID="{E7FC2FAC-FF83-F741-8441-B6EE1E1A1EEA}" presName="space" presStyleCnt="0"/>
      <dgm:spPr/>
    </dgm:pt>
    <dgm:pt modelId="{00224D95-1D25-5F4C-BD63-C88341E46C5F}" type="pres">
      <dgm:prSet presAssocID="{B43A2DC3-D377-4A46-90BC-D4987990A6BE}" presName="composite" presStyleCnt="0"/>
      <dgm:spPr/>
    </dgm:pt>
    <dgm:pt modelId="{127335C0-0062-D140-84A8-7DAB0212E64F}" type="pres">
      <dgm:prSet presAssocID="{B43A2DC3-D377-4A46-90BC-D4987990A6BE}" presName="LShape" presStyleLbl="alignNode1" presStyleIdx="4" presStyleCnt="9"/>
      <dgm:spPr/>
    </dgm:pt>
    <dgm:pt modelId="{BDDF86CC-0E02-5A46-B7B0-5A2867060A1E}" type="pres">
      <dgm:prSet presAssocID="{B43A2DC3-D377-4A46-90BC-D4987990A6BE}" presName="ParentText" presStyleLbl="revTx" presStyleIdx="2" presStyleCnt="5">
        <dgm:presLayoutVars>
          <dgm:chMax val="0"/>
          <dgm:chPref val="0"/>
          <dgm:bulletEnabled val="1"/>
        </dgm:presLayoutVars>
      </dgm:prSet>
      <dgm:spPr/>
    </dgm:pt>
    <dgm:pt modelId="{E83376F3-B455-A943-939B-51912ADCC541}" type="pres">
      <dgm:prSet presAssocID="{B43A2DC3-D377-4A46-90BC-D4987990A6BE}" presName="Triangle" presStyleLbl="alignNode1" presStyleIdx="5" presStyleCnt="9"/>
      <dgm:spPr/>
    </dgm:pt>
    <dgm:pt modelId="{8BAB3CF3-8D03-D646-91C3-EE2CDE6C2769}" type="pres">
      <dgm:prSet presAssocID="{01A2938F-6DD1-A246-B366-5FD24B34EFDE}" presName="sibTrans" presStyleCnt="0"/>
      <dgm:spPr/>
    </dgm:pt>
    <dgm:pt modelId="{30D2BC1F-9A02-BB4F-B954-02620BCE2739}" type="pres">
      <dgm:prSet presAssocID="{01A2938F-6DD1-A246-B366-5FD24B34EFDE}" presName="space" presStyleCnt="0"/>
      <dgm:spPr/>
    </dgm:pt>
    <dgm:pt modelId="{EC8FDE80-4360-7B4A-BAF3-7BFC31D2C1E2}" type="pres">
      <dgm:prSet presAssocID="{5AFC1CF9-BA16-384F-866C-F474A0FF9F62}" presName="composite" presStyleCnt="0"/>
      <dgm:spPr/>
    </dgm:pt>
    <dgm:pt modelId="{99B73165-F85F-D443-BAAC-11CF4C6CFE44}" type="pres">
      <dgm:prSet presAssocID="{5AFC1CF9-BA16-384F-866C-F474A0FF9F62}" presName="LShape" presStyleLbl="alignNode1" presStyleIdx="6" presStyleCnt="9"/>
      <dgm:spPr/>
    </dgm:pt>
    <dgm:pt modelId="{A284D537-05D9-2041-9E6F-AC02BF0135A0}" type="pres">
      <dgm:prSet presAssocID="{5AFC1CF9-BA16-384F-866C-F474A0FF9F62}" presName="ParentText" presStyleLbl="revTx" presStyleIdx="3" presStyleCnt="5">
        <dgm:presLayoutVars>
          <dgm:chMax val="0"/>
          <dgm:chPref val="0"/>
          <dgm:bulletEnabled val="1"/>
        </dgm:presLayoutVars>
      </dgm:prSet>
      <dgm:spPr/>
    </dgm:pt>
    <dgm:pt modelId="{6A221F70-430E-5B40-B2AC-547D22DD3D6E}" type="pres">
      <dgm:prSet presAssocID="{5AFC1CF9-BA16-384F-866C-F474A0FF9F62}" presName="Triangle" presStyleLbl="alignNode1" presStyleIdx="7" presStyleCnt="9"/>
      <dgm:spPr/>
    </dgm:pt>
    <dgm:pt modelId="{71A7943F-052A-F349-B5E4-450036F9FE20}" type="pres">
      <dgm:prSet presAssocID="{69F2A5DE-D984-374C-816B-2B622675508F}" presName="sibTrans" presStyleCnt="0"/>
      <dgm:spPr/>
    </dgm:pt>
    <dgm:pt modelId="{7B7FBDDC-72C2-E040-850D-E47E92831A27}" type="pres">
      <dgm:prSet presAssocID="{69F2A5DE-D984-374C-816B-2B622675508F}" presName="space" presStyleCnt="0"/>
      <dgm:spPr/>
    </dgm:pt>
    <dgm:pt modelId="{4AD0FBD7-8B7C-6048-87A9-3CC185DE0C8D}" type="pres">
      <dgm:prSet presAssocID="{49E6F016-5898-3242-85DC-35426534C091}" presName="composite" presStyleCnt="0"/>
      <dgm:spPr/>
    </dgm:pt>
    <dgm:pt modelId="{5F261AEC-6CD8-C441-9F67-C45598DA1F1D}" type="pres">
      <dgm:prSet presAssocID="{49E6F016-5898-3242-85DC-35426534C091}" presName="LShape" presStyleLbl="alignNode1" presStyleIdx="8" presStyleCnt="9"/>
      <dgm:spPr/>
    </dgm:pt>
    <dgm:pt modelId="{6FA14FEA-D483-FC4D-9B4F-C62D06DF0133}" type="pres">
      <dgm:prSet presAssocID="{49E6F016-5898-3242-85DC-35426534C091}" presName="ParentText" presStyleLbl="revTx" presStyleIdx="4" presStyleCnt="5">
        <dgm:presLayoutVars>
          <dgm:chMax val="0"/>
          <dgm:chPref val="0"/>
          <dgm:bulletEnabled val="1"/>
        </dgm:presLayoutVars>
      </dgm:prSet>
      <dgm:spPr/>
    </dgm:pt>
  </dgm:ptLst>
  <dgm:cxnLst>
    <dgm:cxn modelId="{1D59642F-6742-DA4A-92D1-7B858294362F}" type="presOf" srcId="{F47B30D5-141D-3541-BE2C-54C1F6199D8C}" destId="{AC5CACE7-5983-F744-A899-E5D5A806E6DD}" srcOrd="0" destOrd="0" presId="urn:microsoft.com/office/officeart/2009/3/layout/StepUpProcess"/>
    <dgm:cxn modelId="{F8646D35-16C1-1545-BE2D-C58277BE30E9}" srcId="{F47B30D5-141D-3541-BE2C-54C1F6199D8C}" destId="{B43A2DC3-D377-4A46-90BC-D4987990A6BE}" srcOrd="2" destOrd="0" parTransId="{732EB519-3176-9749-B20F-1A7416466FF8}" sibTransId="{01A2938F-6DD1-A246-B366-5FD24B34EFDE}"/>
    <dgm:cxn modelId="{B8870C37-7F68-AA40-8303-CDB9683D1DCA}" type="presOf" srcId="{B3030F29-27C2-B547-96ED-F6050AA427A5}" destId="{B90C5729-F972-6947-B8BE-70B7FC6F9DF9}" srcOrd="0" destOrd="0" presId="urn:microsoft.com/office/officeart/2009/3/layout/StepUpProcess"/>
    <dgm:cxn modelId="{E97C7C5F-5DA7-2E49-8D13-AB1D4915C2AB}" srcId="{F47B30D5-141D-3541-BE2C-54C1F6199D8C}" destId="{5AFC1CF9-BA16-384F-866C-F474A0FF9F62}" srcOrd="3" destOrd="0" parTransId="{E0CBA06F-B72D-3049-B652-4CAEB64E8F37}" sibTransId="{69F2A5DE-D984-374C-816B-2B622675508F}"/>
    <dgm:cxn modelId="{19DA3364-B2AA-074B-B0B0-C5FFA1234CD7}" type="presOf" srcId="{0EED8F17-B507-ED4B-8514-86CE1B71AD11}" destId="{C34E7BC6-9746-4642-A7F0-93441F9B7824}" srcOrd="0" destOrd="0" presId="urn:microsoft.com/office/officeart/2009/3/layout/StepUpProcess"/>
    <dgm:cxn modelId="{1195AD53-CD72-884A-9CA4-9631216C10CE}" type="presOf" srcId="{B43A2DC3-D377-4A46-90BC-D4987990A6BE}" destId="{BDDF86CC-0E02-5A46-B7B0-5A2867060A1E}" srcOrd="0" destOrd="0" presId="urn:microsoft.com/office/officeart/2009/3/layout/StepUpProcess"/>
    <dgm:cxn modelId="{EA24C159-4A70-D947-BCB2-3B2AB46B15A5}" srcId="{F47B30D5-141D-3541-BE2C-54C1F6199D8C}" destId="{B3030F29-27C2-B547-96ED-F6050AA427A5}" srcOrd="0" destOrd="0" parTransId="{C4217A77-16EC-D94C-B7A1-DB5F12280801}" sibTransId="{A1CFFB6C-6E1E-6049-A0D2-4AE3A1101D46}"/>
    <dgm:cxn modelId="{66BA1182-1277-BF4C-80C9-3E5DDCDC72A6}" srcId="{F47B30D5-141D-3541-BE2C-54C1F6199D8C}" destId="{49E6F016-5898-3242-85DC-35426534C091}" srcOrd="4" destOrd="0" parTransId="{7FF955B0-EF77-FB4D-9ACA-4C7BDCE240D2}" sibTransId="{7AD1EFE7-96BA-F24D-838B-EBF056891547}"/>
    <dgm:cxn modelId="{967B1F8E-AD80-2B46-AC06-3ACA58406892}" srcId="{F47B30D5-141D-3541-BE2C-54C1F6199D8C}" destId="{0EED8F17-B507-ED4B-8514-86CE1B71AD11}" srcOrd="1" destOrd="0" parTransId="{749C4567-BF27-104A-9B8C-06F7D6271D9E}" sibTransId="{E7FC2FAC-FF83-F741-8441-B6EE1E1A1EEA}"/>
    <dgm:cxn modelId="{CF046092-172C-2049-BAC7-CD27DBC200F8}" type="presOf" srcId="{5AFC1CF9-BA16-384F-866C-F474A0FF9F62}" destId="{A284D537-05D9-2041-9E6F-AC02BF0135A0}" srcOrd="0" destOrd="0" presId="urn:microsoft.com/office/officeart/2009/3/layout/StepUpProcess"/>
    <dgm:cxn modelId="{C5BC7FD0-E32D-CC4B-9160-CD0C1EE179BC}" type="presOf" srcId="{49E6F016-5898-3242-85DC-35426534C091}" destId="{6FA14FEA-D483-FC4D-9B4F-C62D06DF0133}" srcOrd="0" destOrd="0" presId="urn:microsoft.com/office/officeart/2009/3/layout/StepUpProcess"/>
    <dgm:cxn modelId="{61BA3A96-3E36-1845-8A46-A70B767058FE}" type="presParOf" srcId="{AC5CACE7-5983-F744-A899-E5D5A806E6DD}" destId="{246DF61C-8B21-D340-8197-7E3099C04CF1}" srcOrd="0" destOrd="0" presId="urn:microsoft.com/office/officeart/2009/3/layout/StepUpProcess"/>
    <dgm:cxn modelId="{606B6A00-BA82-FE4B-B93B-7452F6ABF322}" type="presParOf" srcId="{246DF61C-8B21-D340-8197-7E3099C04CF1}" destId="{C1FA6B29-0E2B-FE49-ABD7-AF3FDB43317D}" srcOrd="0" destOrd="0" presId="urn:microsoft.com/office/officeart/2009/3/layout/StepUpProcess"/>
    <dgm:cxn modelId="{3994F2EE-C0B3-AE4E-A5F9-14B29BF2EDCE}" type="presParOf" srcId="{246DF61C-8B21-D340-8197-7E3099C04CF1}" destId="{B90C5729-F972-6947-B8BE-70B7FC6F9DF9}" srcOrd="1" destOrd="0" presId="urn:microsoft.com/office/officeart/2009/3/layout/StepUpProcess"/>
    <dgm:cxn modelId="{3B1D4276-6EC1-1C45-B0A5-2A229C65C1D0}" type="presParOf" srcId="{246DF61C-8B21-D340-8197-7E3099C04CF1}" destId="{45999DDE-6456-4840-A61E-8F90141A1CE4}" srcOrd="2" destOrd="0" presId="urn:microsoft.com/office/officeart/2009/3/layout/StepUpProcess"/>
    <dgm:cxn modelId="{227A8E82-259B-A549-8178-609D1631DEC0}" type="presParOf" srcId="{AC5CACE7-5983-F744-A899-E5D5A806E6DD}" destId="{A214D311-0E04-1042-9258-36636D18CF36}" srcOrd="1" destOrd="0" presId="urn:microsoft.com/office/officeart/2009/3/layout/StepUpProcess"/>
    <dgm:cxn modelId="{6F2667F3-15E2-6A46-A7C8-73CF8E63F41D}" type="presParOf" srcId="{A214D311-0E04-1042-9258-36636D18CF36}" destId="{AAE91874-2327-C649-8803-FBBF077473C1}" srcOrd="0" destOrd="0" presId="urn:microsoft.com/office/officeart/2009/3/layout/StepUpProcess"/>
    <dgm:cxn modelId="{FBDA54E1-7D78-CF41-A524-D0AB37F5A7FE}" type="presParOf" srcId="{AC5CACE7-5983-F744-A899-E5D5A806E6DD}" destId="{C46E14AD-1633-404A-8C15-108867ACF0A2}" srcOrd="2" destOrd="0" presId="urn:microsoft.com/office/officeart/2009/3/layout/StepUpProcess"/>
    <dgm:cxn modelId="{6ADFCB79-D288-AC4A-B0D7-4BC3881FF735}" type="presParOf" srcId="{C46E14AD-1633-404A-8C15-108867ACF0A2}" destId="{03ACB7A2-5A34-CD4D-951C-F123824D8E74}" srcOrd="0" destOrd="0" presId="urn:microsoft.com/office/officeart/2009/3/layout/StepUpProcess"/>
    <dgm:cxn modelId="{F5162B63-BDFA-D348-AFC5-9E7522C93968}" type="presParOf" srcId="{C46E14AD-1633-404A-8C15-108867ACF0A2}" destId="{C34E7BC6-9746-4642-A7F0-93441F9B7824}" srcOrd="1" destOrd="0" presId="urn:microsoft.com/office/officeart/2009/3/layout/StepUpProcess"/>
    <dgm:cxn modelId="{C73001AC-AFB2-0F49-85E5-8F6F2431838A}" type="presParOf" srcId="{C46E14AD-1633-404A-8C15-108867ACF0A2}" destId="{9D2636C2-E7D8-1847-A16D-733F39507A27}" srcOrd="2" destOrd="0" presId="urn:microsoft.com/office/officeart/2009/3/layout/StepUpProcess"/>
    <dgm:cxn modelId="{5C2BFDFC-FB0C-BD46-B2CA-3154E1E8786C}" type="presParOf" srcId="{AC5CACE7-5983-F744-A899-E5D5A806E6DD}" destId="{1A60A8F4-05AE-004E-AB7A-C1AB7837235E}" srcOrd="3" destOrd="0" presId="urn:microsoft.com/office/officeart/2009/3/layout/StepUpProcess"/>
    <dgm:cxn modelId="{9029D6C9-2ACD-364F-BE05-CDC1137BF1A2}" type="presParOf" srcId="{1A60A8F4-05AE-004E-AB7A-C1AB7837235E}" destId="{4600AF69-2A5E-1C4B-BB4D-CBE27CACEBC4}" srcOrd="0" destOrd="0" presId="urn:microsoft.com/office/officeart/2009/3/layout/StepUpProcess"/>
    <dgm:cxn modelId="{A376DBC7-2715-394E-B452-62A1AEA0ABD6}" type="presParOf" srcId="{AC5CACE7-5983-F744-A899-E5D5A806E6DD}" destId="{00224D95-1D25-5F4C-BD63-C88341E46C5F}" srcOrd="4" destOrd="0" presId="urn:microsoft.com/office/officeart/2009/3/layout/StepUpProcess"/>
    <dgm:cxn modelId="{F36B769E-4FB7-3543-9CA3-AF8DCCBDB497}" type="presParOf" srcId="{00224D95-1D25-5F4C-BD63-C88341E46C5F}" destId="{127335C0-0062-D140-84A8-7DAB0212E64F}" srcOrd="0" destOrd="0" presId="urn:microsoft.com/office/officeart/2009/3/layout/StepUpProcess"/>
    <dgm:cxn modelId="{27C4D38B-4A00-A847-B804-B1AFD23A5064}" type="presParOf" srcId="{00224D95-1D25-5F4C-BD63-C88341E46C5F}" destId="{BDDF86CC-0E02-5A46-B7B0-5A2867060A1E}" srcOrd="1" destOrd="0" presId="urn:microsoft.com/office/officeart/2009/3/layout/StepUpProcess"/>
    <dgm:cxn modelId="{0D2103A5-8206-B74F-9C7F-7B4674BC757C}" type="presParOf" srcId="{00224D95-1D25-5F4C-BD63-C88341E46C5F}" destId="{E83376F3-B455-A943-939B-51912ADCC541}" srcOrd="2" destOrd="0" presId="urn:microsoft.com/office/officeart/2009/3/layout/StepUpProcess"/>
    <dgm:cxn modelId="{95C2DB66-F6F7-484D-AAC8-4A2C6B7BA30E}" type="presParOf" srcId="{AC5CACE7-5983-F744-A899-E5D5A806E6DD}" destId="{8BAB3CF3-8D03-D646-91C3-EE2CDE6C2769}" srcOrd="5" destOrd="0" presId="urn:microsoft.com/office/officeart/2009/3/layout/StepUpProcess"/>
    <dgm:cxn modelId="{12BF0E86-C96C-924F-8E78-7AA53ED8ED64}" type="presParOf" srcId="{8BAB3CF3-8D03-D646-91C3-EE2CDE6C2769}" destId="{30D2BC1F-9A02-BB4F-B954-02620BCE2739}" srcOrd="0" destOrd="0" presId="urn:microsoft.com/office/officeart/2009/3/layout/StepUpProcess"/>
    <dgm:cxn modelId="{C530FF22-B325-2E40-9D93-5D50E79F48CF}" type="presParOf" srcId="{AC5CACE7-5983-F744-A899-E5D5A806E6DD}" destId="{EC8FDE80-4360-7B4A-BAF3-7BFC31D2C1E2}" srcOrd="6" destOrd="0" presId="urn:microsoft.com/office/officeart/2009/3/layout/StepUpProcess"/>
    <dgm:cxn modelId="{4044A124-E208-0847-BB16-B611AA0F517B}" type="presParOf" srcId="{EC8FDE80-4360-7B4A-BAF3-7BFC31D2C1E2}" destId="{99B73165-F85F-D443-BAAC-11CF4C6CFE44}" srcOrd="0" destOrd="0" presId="urn:microsoft.com/office/officeart/2009/3/layout/StepUpProcess"/>
    <dgm:cxn modelId="{8D1DC4B2-BC35-0149-92E6-B7C78428BCC1}" type="presParOf" srcId="{EC8FDE80-4360-7B4A-BAF3-7BFC31D2C1E2}" destId="{A284D537-05D9-2041-9E6F-AC02BF0135A0}" srcOrd="1" destOrd="0" presId="urn:microsoft.com/office/officeart/2009/3/layout/StepUpProcess"/>
    <dgm:cxn modelId="{FDDF12C8-CDD9-E943-9F9C-3A4AF0D30F85}" type="presParOf" srcId="{EC8FDE80-4360-7B4A-BAF3-7BFC31D2C1E2}" destId="{6A221F70-430E-5B40-B2AC-547D22DD3D6E}" srcOrd="2" destOrd="0" presId="urn:microsoft.com/office/officeart/2009/3/layout/StepUpProcess"/>
    <dgm:cxn modelId="{2936E7B7-1E84-D244-858C-8B56A9303FE5}" type="presParOf" srcId="{AC5CACE7-5983-F744-A899-E5D5A806E6DD}" destId="{71A7943F-052A-F349-B5E4-450036F9FE20}" srcOrd="7" destOrd="0" presId="urn:microsoft.com/office/officeart/2009/3/layout/StepUpProcess"/>
    <dgm:cxn modelId="{F26F6847-21FF-224F-87F5-C5282AA64985}" type="presParOf" srcId="{71A7943F-052A-F349-B5E4-450036F9FE20}" destId="{7B7FBDDC-72C2-E040-850D-E47E92831A27}" srcOrd="0" destOrd="0" presId="urn:microsoft.com/office/officeart/2009/3/layout/StepUpProcess"/>
    <dgm:cxn modelId="{C9563695-7A1C-DD44-B1CD-91684DB79964}" type="presParOf" srcId="{AC5CACE7-5983-F744-A899-E5D5A806E6DD}" destId="{4AD0FBD7-8B7C-6048-87A9-3CC185DE0C8D}" srcOrd="8" destOrd="0" presId="urn:microsoft.com/office/officeart/2009/3/layout/StepUpProcess"/>
    <dgm:cxn modelId="{02AF687C-1910-004C-8014-521D2477FC24}" type="presParOf" srcId="{4AD0FBD7-8B7C-6048-87A9-3CC185DE0C8D}" destId="{5F261AEC-6CD8-C441-9F67-C45598DA1F1D}" srcOrd="0" destOrd="0" presId="urn:microsoft.com/office/officeart/2009/3/layout/StepUpProcess"/>
    <dgm:cxn modelId="{A5AF9E18-52B9-BC43-B0FD-399B56ED789A}" type="presParOf" srcId="{4AD0FBD7-8B7C-6048-87A9-3CC185DE0C8D}" destId="{6FA14FEA-D483-FC4D-9B4F-C62D06DF013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C847FA-DF4B-8449-87FA-D88309D46F41}" type="doc">
      <dgm:prSet loTypeId="urn:microsoft.com/office/officeart/2005/8/layout/cycle8" loCatId="" qsTypeId="urn:microsoft.com/office/officeart/2005/8/quickstyle/simple1" qsCatId="simple" csTypeId="urn:microsoft.com/office/officeart/2005/8/colors/accent0_3" csCatId="mainScheme" phldr="1"/>
      <dgm:spPr/>
    </dgm:pt>
    <dgm:pt modelId="{4EB40BE3-F14A-F94F-AC0E-52D9FEBE749E}">
      <dgm:prSet phldrT="[Text]" custT="1"/>
      <dgm:spPr/>
      <dgm:t>
        <a:bodyPr/>
        <a:lstStyle/>
        <a:p>
          <a:r>
            <a:rPr lang="en-US" sz="1300" b="1" dirty="0" err="1"/>
            <a:t>Góp</a:t>
          </a:r>
          <a:r>
            <a:rPr lang="en-US" sz="1300" b="1" dirty="0"/>
            <a:t> </a:t>
          </a:r>
          <a:r>
            <a:rPr lang="en-US" sz="1300" b="1" dirty="0" err="1"/>
            <a:t>phần</a:t>
          </a:r>
          <a:r>
            <a:rPr lang="en-US" sz="1300" b="1" dirty="0"/>
            <a:t> </a:t>
          </a:r>
          <a:r>
            <a:rPr lang="en-US" sz="1300" b="1" dirty="0" err="1"/>
            <a:t>hình</a:t>
          </a:r>
          <a:r>
            <a:rPr lang="en-US" sz="1300" b="1" dirty="0"/>
            <a:t> </a:t>
          </a:r>
          <a:r>
            <a:rPr lang="en-US" sz="1300" b="1" dirty="0" err="1"/>
            <a:t>thành</a:t>
          </a:r>
          <a:r>
            <a:rPr lang="en-US" sz="1300" b="1" dirty="0"/>
            <a:t> </a:t>
          </a:r>
          <a:r>
            <a:rPr lang="en-US" sz="1300" b="1" dirty="0" err="1"/>
            <a:t>phát</a:t>
          </a:r>
          <a:r>
            <a:rPr lang="en-US" sz="1300" b="1" dirty="0"/>
            <a:t> </a:t>
          </a:r>
          <a:r>
            <a:rPr lang="en-US" sz="1300" b="1" dirty="0" err="1"/>
            <a:t>triển</a:t>
          </a:r>
          <a:r>
            <a:rPr lang="en-US" sz="1300" b="1" dirty="0"/>
            <a:t> 5 </a:t>
          </a:r>
          <a:r>
            <a:rPr lang="en-US" sz="1300" b="1" dirty="0" err="1"/>
            <a:t>phẩm</a:t>
          </a:r>
          <a:r>
            <a:rPr lang="en-US" sz="1300" b="1" dirty="0"/>
            <a:t> </a:t>
          </a:r>
          <a:r>
            <a:rPr lang="en-US" sz="1300" b="1" dirty="0" err="1"/>
            <a:t>chất</a:t>
          </a:r>
          <a:r>
            <a:rPr lang="en-US" sz="1300" b="1" dirty="0"/>
            <a:t> </a:t>
          </a:r>
          <a:r>
            <a:rPr lang="en-US" sz="1300" b="1" dirty="0" err="1"/>
            <a:t>chủ</a:t>
          </a:r>
          <a:r>
            <a:rPr lang="en-US" sz="1300" b="1" dirty="0"/>
            <a:t> </a:t>
          </a:r>
          <a:r>
            <a:rPr lang="en-US" sz="1300" b="1" dirty="0" err="1"/>
            <a:t>yêu</a:t>
          </a:r>
          <a:r>
            <a:rPr lang="en-US" sz="1300" b="1" dirty="0"/>
            <a:t> </a:t>
          </a:r>
          <a:r>
            <a:rPr lang="en-US" sz="1300" b="1" dirty="0" err="1"/>
            <a:t>và</a:t>
          </a:r>
          <a:r>
            <a:rPr lang="en-US" sz="1300" b="1" dirty="0"/>
            <a:t> 3 </a:t>
          </a:r>
          <a:r>
            <a:rPr lang="en-US" sz="1300" b="1" dirty="0" err="1"/>
            <a:t>cặp</a:t>
          </a:r>
          <a:r>
            <a:rPr lang="en-US" sz="1300" b="1" dirty="0"/>
            <a:t> </a:t>
          </a:r>
          <a:r>
            <a:rPr lang="en-US" sz="1300" b="1" dirty="0" err="1"/>
            <a:t>năng</a:t>
          </a:r>
          <a:r>
            <a:rPr lang="en-US" sz="1300" b="1" dirty="0"/>
            <a:t> </a:t>
          </a:r>
          <a:r>
            <a:rPr lang="en-US" sz="1300" b="1" dirty="0" err="1"/>
            <a:t>lực</a:t>
          </a:r>
          <a:r>
            <a:rPr lang="en-US" sz="1300" b="1" dirty="0"/>
            <a:t> </a:t>
          </a:r>
          <a:r>
            <a:rPr lang="en-US" sz="1300" b="1" dirty="0" err="1"/>
            <a:t>chung</a:t>
          </a:r>
          <a:endParaRPr lang="en-US" sz="1300" dirty="0">
            <a:latin typeface="Calibri" panose="020F0502020204030204" pitchFamily="34" charset="0"/>
            <a:cs typeface="Calibri" panose="020F0502020204030204" pitchFamily="34" charset="0"/>
          </a:endParaRPr>
        </a:p>
      </dgm:t>
    </dgm:pt>
    <dgm:pt modelId="{34EE4F80-E6A4-274C-90BD-ED63271B8A85}" type="parTrans" cxnId="{47A8C29F-EDBF-CD41-8BC7-0D78AA14A9B4}">
      <dgm:prSet/>
      <dgm:spPr/>
      <dgm:t>
        <a:bodyPr/>
        <a:lstStyle/>
        <a:p>
          <a:endParaRPr lang="en-US" sz="2100"/>
        </a:p>
      </dgm:t>
    </dgm:pt>
    <dgm:pt modelId="{604D532F-6B18-3B47-B5BC-A2D4AAFE4AA3}" type="sibTrans" cxnId="{47A8C29F-EDBF-CD41-8BC7-0D78AA14A9B4}">
      <dgm:prSet/>
      <dgm:spPr/>
      <dgm:t>
        <a:bodyPr/>
        <a:lstStyle/>
        <a:p>
          <a:endParaRPr lang="en-US" sz="2100"/>
        </a:p>
      </dgm:t>
    </dgm:pt>
    <dgm:pt modelId="{58C83C49-137C-E644-9ED9-A71AAC1A318A}">
      <dgm:prSet phldrT="[Text]" custT="1"/>
      <dgm:spPr/>
      <dgm:t>
        <a:bodyPr/>
        <a:lstStyle/>
        <a:p>
          <a:r>
            <a:rPr lang="vi-VN" sz="1200" b="1" dirty="0">
              <a:latin typeface="Calibri" panose="020F0502020204030204" pitchFamily="34" charset="0"/>
              <a:cs typeface="Calibri" panose="020F0502020204030204" pitchFamily="34" charset="0"/>
            </a:rPr>
            <a:t>Tính mở, linh hoạt và cập nhật thường xuyên </a:t>
          </a:r>
          <a:endParaRPr lang="en-US" sz="1200" dirty="0">
            <a:latin typeface="Calibri" panose="020F0502020204030204" pitchFamily="34" charset="0"/>
            <a:cs typeface="Calibri" panose="020F0502020204030204" pitchFamily="34" charset="0"/>
          </a:endParaRPr>
        </a:p>
      </dgm:t>
    </dgm:pt>
    <dgm:pt modelId="{CB2DA9EE-08B6-204F-80D9-49A6204F8C7C}" type="parTrans" cxnId="{5052E993-4EFF-194A-A931-715258D0E587}">
      <dgm:prSet/>
      <dgm:spPr/>
      <dgm:t>
        <a:bodyPr/>
        <a:lstStyle/>
        <a:p>
          <a:endParaRPr lang="en-US" sz="2100"/>
        </a:p>
      </dgm:t>
    </dgm:pt>
    <dgm:pt modelId="{C6F0DAD8-4701-B241-BAD8-4DE21EB8952D}" type="sibTrans" cxnId="{5052E993-4EFF-194A-A931-715258D0E587}">
      <dgm:prSet/>
      <dgm:spPr/>
      <dgm:t>
        <a:bodyPr/>
        <a:lstStyle/>
        <a:p>
          <a:endParaRPr lang="en-US" sz="2100"/>
        </a:p>
      </dgm:t>
    </dgm:pt>
    <dgm:pt modelId="{C5C33AC3-CE9E-2145-9CAD-10AC0557CA19}">
      <dgm:prSet phldrT="[Text]" custT="1"/>
      <dgm:spPr/>
      <dgm:t>
        <a:bodyPr/>
        <a:lstStyle/>
        <a:p>
          <a:r>
            <a:rPr lang="vi-VN" sz="1200" b="1" dirty="0">
              <a:latin typeface="Calibri" panose="020F0502020204030204" pitchFamily="34" charset="0"/>
              <a:cs typeface="Calibri" panose="020F0502020204030204" pitchFamily="34" charset="0"/>
            </a:rPr>
            <a:t>Lấy con người làm trung tâm, đề cao yếu tố đạo đức và trách nhiệm </a:t>
          </a:r>
          <a:endParaRPr lang="en-US" sz="1200" dirty="0">
            <a:latin typeface="Calibri" panose="020F0502020204030204" pitchFamily="34" charset="0"/>
            <a:cs typeface="Calibri" panose="020F0502020204030204" pitchFamily="34" charset="0"/>
          </a:endParaRPr>
        </a:p>
      </dgm:t>
    </dgm:pt>
    <dgm:pt modelId="{5B638AC3-C185-DB4F-9B6C-91BEAFBF5ADB}" type="parTrans" cxnId="{6510967A-9A8D-774F-BBD6-CF7C695DB3F7}">
      <dgm:prSet/>
      <dgm:spPr/>
      <dgm:t>
        <a:bodyPr/>
        <a:lstStyle/>
        <a:p>
          <a:endParaRPr lang="en-US" sz="2100"/>
        </a:p>
      </dgm:t>
    </dgm:pt>
    <dgm:pt modelId="{C4DCD915-64C0-6D4A-A81A-892E10684EE3}" type="sibTrans" cxnId="{6510967A-9A8D-774F-BBD6-CF7C695DB3F7}">
      <dgm:prSet/>
      <dgm:spPr/>
      <dgm:t>
        <a:bodyPr/>
        <a:lstStyle/>
        <a:p>
          <a:endParaRPr lang="en-US" sz="2100"/>
        </a:p>
      </dgm:t>
    </dgm:pt>
    <dgm:pt modelId="{461AC5D4-0B70-4240-9FD0-9B76EE1C05E6}">
      <dgm:prSet phldrT="[Text]" custT="1"/>
      <dgm:spPr/>
      <dgm:t>
        <a:bodyPr/>
        <a:lstStyle/>
        <a:p>
          <a:r>
            <a:rPr lang="vi-VN" sz="1200" b="1" dirty="0"/>
            <a:t>Khai thác chương trình giáo dục AI của các nước tiên tiến</a:t>
          </a:r>
          <a:r>
            <a:rPr lang="vi-VN" sz="1200" b="1"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dgm:t>
    </dgm:pt>
    <dgm:pt modelId="{18691F63-3765-7241-A2AD-A23F5DA2649E}" type="sibTrans" cxnId="{BD022E92-7692-1F49-B6AD-285F9E105F2F}">
      <dgm:prSet/>
      <dgm:spPr/>
      <dgm:t>
        <a:bodyPr/>
        <a:lstStyle/>
        <a:p>
          <a:endParaRPr lang="en-US" sz="2100"/>
        </a:p>
      </dgm:t>
    </dgm:pt>
    <dgm:pt modelId="{38336D6A-A730-1342-833F-0878CD2A4572}" type="parTrans" cxnId="{BD022E92-7692-1F49-B6AD-285F9E105F2F}">
      <dgm:prSet/>
      <dgm:spPr/>
      <dgm:t>
        <a:bodyPr/>
        <a:lstStyle/>
        <a:p>
          <a:endParaRPr lang="en-US" sz="2100"/>
        </a:p>
      </dgm:t>
    </dgm:pt>
    <dgm:pt modelId="{F35BE4CB-AD83-9040-828F-A8B84F7DBD62}">
      <dgm:prSet phldrT="[Text]" custT="1"/>
      <dgm:spPr/>
      <dgm:t>
        <a:bodyPr/>
        <a:lstStyle/>
        <a:p>
          <a:r>
            <a:rPr lang="vi-VN" sz="1200" b="1" dirty="0"/>
            <a:t>Nhất quán với Chương trình Giáo dục phổ thông môn Tin học</a:t>
          </a:r>
          <a:endParaRPr lang="en-US" sz="1200" dirty="0">
            <a:latin typeface="Calibri" panose="020F0502020204030204" pitchFamily="34" charset="0"/>
            <a:cs typeface="Calibri" panose="020F0502020204030204" pitchFamily="34" charset="0"/>
          </a:endParaRPr>
        </a:p>
      </dgm:t>
    </dgm:pt>
    <dgm:pt modelId="{80DC6C1D-CCDE-B744-B0C1-D6759F9117B8}" type="sibTrans" cxnId="{F0A9141D-6DE7-284D-A9D0-79813419FDF4}">
      <dgm:prSet/>
      <dgm:spPr/>
      <dgm:t>
        <a:bodyPr/>
        <a:lstStyle/>
        <a:p>
          <a:endParaRPr lang="en-US" sz="2100"/>
        </a:p>
      </dgm:t>
    </dgm:pt>
    <dgm:pt modelId="{9BE12BDC-7C8C-304B-92C5-3346F2CDD561}" type="parTrans" cxnId="{F0A9141D-6DE7-284D-A9D0-79813419FDF4}">
      <dgm:prSet/>
      <dgm:spPr/>
      <dgm:t>
        <a:bodyPr/>
        <a:lstStyle/>
        <a:p>
          <a:endParaRPr lang="en-US" sz="2100"/>
        </a:p>
      </dgm:t>
    </dgm:pt>
    <dgm:pt modelId="{495B7F3D-71FA-EE48-82AE-526952848632}">
      <dgm:prSet phldrT="[Text]" custT="1"/>
      <dgm:spPr/>
      <dgm:t>
        <a:bodyPr/>
        <a:lstStyle/>
        <a:p>
          <a:pPr>
            <a:buNone/>
          </a:pPr>
          <a:r>
            <a:rPr lang="vi-VN" sz="1200" b="1" dirty="0"/>
            <a:t>Tính khoa học, hiện đại và sư phạm</a:t>
          </a:r>
          <a:endParaRPr lang="en-US" sz="1200" dirty="0">
            <a:latin typeface="Calibri" panose="020F0502020204030204" pitchFamily="34" charset="0"/>
            <a:cs typeface="Calibri" panose="020F0502020204030204" pitchFamily="34" charset="0"/>
          </a:endParaRPr>
        </a:p>
      </dgm:t>
    </dgm:pt>
    <dgm:pt modelId="{0CA1D238-E5F4-F944-A4D4-E0DCCDB0056F}" type="parTrans" cxnId="{0F2B2CF7-F825-A749-8DF3-15DEE36E06EA}">
      <dgm:prSet/>
      <dgm:spPr/>
      <dgm:t>
        <a:bodyPr/>
        <a:lstStyle/>
        <a:p>
          <a:endParaRPr lang="en-US"/>
        </a:p>
      </dgm:t>
    </dgm:pt>
    <dgm:pt modelId="{45D7AC07-5A3F-1B4C-9CDC-CC0CB4C34EF1}" type="sibTrans" cxnId="{0F2B2CF7-F825-A749-8DF3-15DEE36E06EA}">
      <dgm:prSet/>
      <dgm:spPr/>
      <dgm:t>
        <a:bodyPr/>
        <a:lstStyle/>
        <a:p>
          <a:endParaRPr lang="en-US"/>
        </a:p>
      </dgm:t>
    </dgm:pt>
    <dgm:pt modelId="{8704ED0A-2D65-2D46-9470-9B01DC602785}" type="pres">
      <dgm:prSet presAssocID="{12C847FA-DF4B-8449-87FA-D88309D46F41}" presName="compositeShape" presStyleCnt="0">
        <dgm:presLayoutVars>
          <dgm:chMax val="7"/>
          <dgm:dir/>
          <dgm:resizeHandles val="exact"/>
        </dgm:presLayoutVars>
      </dgm:prSet>
      <dgm:spPr/>
    </dgm:pt>
    <dgm:pt modelId="{687F518D-3B81-7B42-AA98-C5125953B239}" type="pres">
      <dgm:prSet presAssocID="{12C847FA-DF4B-8449-87FA-D88309D46F41}" presName="wedge1" presStyleLbl="node1" presStyleIdx="0" presStyleCnt="6"/>
      <dgm:spPr/>
    </dgm:pt>
    <dgm:pt modelId="{E393262F-9BF0-2747-B621-BF163B0BED9E}" type="pres">
      <dgm:prSet presAssocID="{12C847FA-DF4B-8449-87FA-D88309D46F41}" presName="dummy1a" presStyleCnt="0"/>
      <dgm:spPr/>
    </dgm:pt>
    <dgm:pt modelId="{17A4F7A2-96BA-1647-AD4A-4818462134C4}" type="pres">
      <dgm:prSet presAssocID="{12C847FA-DF4B-8449-87FA-D88309D46F41}" presName="dummy1b" presStyleCnt="0"/>
      <dgm:spPr/>
    </dgm:pt>
    <dgm:pt modelId="{137571C2-3ABF-C946-8322-7DC6925BA362}" type="pres">
      <dgm:prSet presAssocID="{12C847FA-DF4B-8449-87FA-D88309D46F41}" presName="wedge1Tx" presStyleLbl="node1" presStyleIdx="0" presStyleCnt="6">
        <dgm:presLayoutVars>
          <dgm:chMax val="0"/>
          <dgm:chPref val="0"/>
          <dgm:bulletEnabled val="1"/>
        </dgm:presLayoutVars>
      </dgm:prSet>
      <dgm:spPr/>
    </dgm:pt>
    <dgm:pt modelId="{020E2953-F561-D749-8628-20E63C7B6781}" type="pres">
      <dgm:prSet presAssocID="{12C847FA-DF4B-8449-87FA-D88309D46F41}" presName="wedge2" presStyleLbl="node1" presStyleIdx="1" presStyleCnt="6"/>
      <dgm:spPr/>
    </dgm:pt>
    <dgm:pt modelId="{E0F029DB-843B-B84E-BFBD-8EE5CA6C4961}" type="pres">
      <dgm:prSet presAssocID="{12C847FA-DF4B-8449-87FA-D88309D46F41}" presName="dummy2a" presStyleCnt="0"/>
      <dgm:spPr/>
    </dgm:pt>
    <dgm:pt modelId="{67583DAD-4470-8146-B271-A4A486229CD7}" type="pres">
      <dgm:prSet presAssocID="{12C847FA-DF4B-8449-87FA-D88309D46F41}" presName="dummy2b" presStyleCnt="0"/>
      <dgm:spPr/>
    </dgm:pt>
    <dgm:pt modelId="{DDC99720-CDF5-2645-825C-458EE38089D6}" type="pres">
      <dgm:prSet presAssocID="{12C847FA-DF4B-8449-87FA-D88309D46F41}" presName="wedge2Tx" presStyleLbl="node1" presStyleIdx="1" presStyleCnt="6">
        <dgm:presLayoutVars>
          <dgm:chMax val="0"/>
          <dgm:chPref val="0"/>
          <dgm:bulletEnabled val="1"/>
        </dgm:presLayoutVars>
      </dgm:prSet>
      <dgm:spPr/>
    </dgm:pt>
    <dgm:pt modelId="{55AA90FE-BEA8-9D4E-A53D-4EE3E94A0E5A}" type="pres">
      <dgm:prSet presAssocID="{12C847FA-DF4B-8449-87FA-D88309D46F41}" presName="wedge3" presStyleLbl="node1" presStyleIdx="2" presStyleCnt="6"/>
      <dgm:spPr/>
    </dgm:pt>
    <dgm:pt modelId="{12409EA1-ED36-384D-96BF-388A0172BEE7}" type="pres">
      <dgm:prSet presAssocID="{12C847FA-DF4B-8449-87FA-D88309D46F41}" presName="dummy3a" presStyleCnt="0"/>
      <dgm:spPr/>
    </dgm:pt>
    <dgm:pt modelId="{9B752CC2-F8B7-F643-AC2B-CA3B0171DA59}" type="pres">
      <dgm:prSet presAssocID="{12C847FA-DF4B-8449-87FA-D88309D46F41}" presName="dummy3b" presStyleCnt="0"/>
      <dgm:spPr/>
    </dgm:pt>
    <dgm:pt modelId="{A05090E0-4D97-7C4E-94F9-A14EC8C33B9A}" type="pres">
      <dgm:prSet presAssocID="{12C847FA-DF4B-8449-87FA-D88309D46F41}" presName="wedge3Tx" presStyleLbl="node1" presStyleIdx="2" presStyleCnt="6">
        <dgm:presLayoutVars>
          <dgm:chMax val="0"/>
          <dgm:chPref val="0"/>
          <dgm:bulletEnabled val="1"/>
        </dgm:presLayoutVars>
      </dgm:prSet>
      <dgm:spPr/>
    </dgm:pt>
    <dgm:pt modelId="{094AB950-A75F-D84E-8500-DA1D50DF4320}" type="pres">
      <dgm:prSet presAssocID="{12C847FA-DF4B-8449-87FA-D88309D46F41}" presName="wedge4" presStyleLbl="node1" presStyleIdx="3" presStyleCnt="6"/>
      <dgm:spPr/>
    </dgm:pt>
    <dgm:pt modelId="{540D34FA-53EF-B542-BCBA-EC0B8814EA44}" type="pres">
      <dgm:prSet presAssocID="{12C847FA-DF4B-8449-87FA-D88309D46F41}" presName="dummy4a" presStyleCnt="0"/>
      <dgm:spPr/>
    </dgm:pt>
    <dgm:pt modelId="{D6DF85A6-1E3D-1146-97C5-DDD2103D776D}" type="pres">
      <dgm:prSet presAssocID="{12C847FA-DF4B-8449-87FA-D88309D46F41}" presName="dummy4b" presStyleCnt="0"/>
      <dgm:spPr/>
    </dgm:pt>
    <dgm:pt modelId="{CE9CA6CA-7709-B449-A736-FC4E646AC742}" type="pres">
      <dgm:prSet presAssocID="{12C847FA-DF4B-8449-87FA-D88309D46F41}" presName="wedge4Tx" presStyleLbl="node1" presStyleIdx="3" presStyleCnt="6">
        <dgm:presLayoutVars>
          <dgm:chMax val="0"/>
          <dgm:chPref val="0"/>
          <dgm:bulletEnabled val="1"/>
        </dgm:presLayoutVars>
      </dgm:prSet>
      <dgm:spPr/>
    </dgm:pt>
    <dgm:pt modelId="{2A55F341-F8B5-434B-BE2C-61AE9E8CF01B}" type="pres">
      <dgm:prSet presAssocID="{12C847FA-DF4B-8449-87FA-D88309D46F41}" presName="wedge5" presStyleLbl="node1" presStyleIdx="4" presStyleCnt="6"/>
      <dgm:spPr/>
    </dgm:pt>
    <dgm:pt modelId="{FB0A63AA-BCFC-9B48-88DF-1A41FC5525ED}" type="pres">
      <dgm:prSet presAssocID="{12C847FA-DF4B-8449-87FA-D88309D46F41}" presName="dummy5a" presStyleCnt="0"/>
      <dgm:spPr/>
    </dgm:pt>
    <dgm:pt modelId="{4E17FA73-8DEC-E043-A488-2ED232AB899C}" type="pres">
      <dgm:prSet presAssocID="{12C847FA-DF4B-8449-87FA-D88309D46F41}" presName="dummy5b" presStyleCnt="0"/>
      <dgm:spPr/>
    </dgm:pt>
    <dgm:pt modelId="{B95B5623-241A-A04E-8EB1-53BC99437699}" type="pres">
      <dgm:prSet presAssocID="{12C847FA-DF4B-8449-87FA-D88309D46F41}" presName="wedge5Tx" presStyleLbl="node1" presStyleIdx="4" presStyleCnt="6">
        <dgm:presLayoutVars>
          <dgm:chMax val="0"/>
          <dgm:chPref val="0"/>
          <dgm:bulletEnabled val="1"/>
        </dgm:presLayoutVars>
      </dgm:prSet>
      <dgm:spPr/>
    </dgm:pt>
    <dgm:pt modelId="{1D4E93B0-CECF-D14F-8A2B-B186DC291902}" type="pres">
      <dgm:prSet presAssocID="{12C847FA-DF4B-8449-87FA-D88309D46F41}" presName="wedge6" presStyleLbl="node1" presStyleIdx="5" presStyleCnt="6"/>
      <dgm:spPr/>
    </dgm:pt>
    <dgm:pt modelId="{CFE7A745-557F-5940-B9AD-2710CC5645C0}" type="pres">
      <dgm:prSet presAssocID="{12C847FA-DF4B-8449-87FA-D88309D46F41}" presName="dummy6a" presStyleCnt="0"/>
      <dgm:spPr/>
    </dgm:pt>
    <dgm:pt modelId="{0667B407-473E-9F4A-BF5D-B9BEDA330AE2}" type="pres">
      <dgm:prSet presAssocID="{12C847FA-DF4B-8449-87FA-D88309D46F41}" presName="dummy6b" presStyleCnt="0"/>
      <dgm:spPr/>
    </dgm:pt>
    <dgm:pt modelId="{B9F5FEE0-3058-E043-BC55-549F6C823993}" type="pres">
      <dgm:prSet presAssocID="{12C847FA-DF4B-8449-87FA-D88309D46F41}" presName="wedge6Tx" presStyleLbl="node1" presStyleIdx="5" presStyleCnt="6">
        <dgm:presLayoutVars>
          <dgm:chMax val="0"/>
          <dgm:chPref val="0"/>
          <dgm:bulletEnabled val="1"/>
        </dgm:presLayoutVars>
      </dgm:prSet>
      <dgm:spPr/>
    </dgm:pt>
    <dgm:pt modelId="{FFAAC864-FA2C-BE48-9C31-3756B1D17D06}" type="pres">
      <dgm:prSet presAssocID="{604D532F-6B18-3B47-B5BC-A2D4AAFE4AA3}" presName="arrowWedge1" presStyleLbl="fgSibTrans2D1" presStyleIdx="0" presStyleCnt="6"/>
      <dgm:spPr/>
    </dgm:pt>
    <dgm:pt modelId="{48E7F51D-2CBF-7549-BC0B-5B9C67C107CE}" type="pres">
      <dgm:prSet presAssocID="{80DC6C1D-CCDE-B744-B0C1-D6759F9117B8}" presName="arrowWedge2" presStyleLbl="fgSibTrans2D1" presStyleIdx="1" presStyleCnt="6"/>
      <dgm:spPr/>
    </dgm:pt>
    <dgm:pt modelId="{BADB68A3-C98B-924E-9E72-1DEF37D19E8C}" type="pres">
      <dgm:prSet presAssocID="{18691F63-3765-7241-A2AD-A23F5DA2649E}" presName="arrowWedge3" presStyleLbl="fgSibTrans2D1" presStyleIdx="2" presStyleCnt="6"/>
      <dgm:spPr/>
    </dgm:pt>
    <dgm:pt modelId="{E97253FA-6045-224C-917B-C46A9F904437}" type="pres">
      <dgm:prSet presAssocID="{45D7AC07-5A3F-1B4C-9CDC-CC0CB4C34EF1}" presName="arrowWedge4" presStyleLbl="fgSibTrans2D1" presStyleIdx="3" presStyleCnt="6"/>
      <dgm:spPr/>
    </dgm:pt>
    <dgm:pt modelId="{AC99B80B-7731-7148-8157-106354CA84AE}" type="pres">
      <dgm:prSet presAssocID="{C6F0DAD8-4701-B241-BAD8-4DE21EB8952D}" presName="arrowWedge5" presStyleLbl="fgSibTrans2D1" presStyleIdx="4" presStyleCnt="6"/>
      <dgm:spPr/>
    </dgm:pt>
    <dgm:pt modelId="{3D03834F-587C-BE49-ADE7-CA76B2C9E0C2}" type="pres">
      <dgm:prSet presAssocID="{C4DCD915-64C0-6D4A-A81A-892E10684EE3}" presName="arrowWedge6" presStyleLbl="fgSibTrans2D1" presStyleIdx="5" presStyleCnt="6"/>
      <dgm:spPr/>
    </dgm:pt>
  </dgm:ptLst>
  <dgm:cxnLst>
    <dgm:cxn modelId="{525F2101-757B-8147-BBE6-DF984E0BC2FA}" type="presOf" srcId="{C5C33AC3-CE9E-2145-9CAD-10AC0557CA19}" destId="{B9F5FEE0-3058-E043-BC55-549F6C823993}" srcOrd="1" destOrd="0" presId="urn:microsoft.com/office/officeart/2005/8/layout/cycle8"/>
    <dgm:cxn modelId="{3D182C07-9B20-1948-B85D-4F9F8BB8F5FF}" type="presOf" srcId="{4EB40BE3-F14A-F94F-AC0E-52D9FEBE749E}" destId="{687F518D-3B81-7B42-AA98-C5125953B239}" srcOrd="0" destOrd="0" presId="urn:microsoft.com/office/officeart/2005/8/layout/cycle8"/>
    <dgm:cxn modelId="{65AEC609-3DA3-514D-BBBD-A444FC689DCF}" type="presOf" srcId="{58C83C49-137C-E644-9ED9-A71AAC1A318A}" destId="{B95B5623-241A-A04E-8EB1-53BC99437699}" srcOrd="1" destOrd="0" presId="urn:microsoft.com/office/officeart/2005/8/layout/cycle8"/>
    <dgm:cxn modelId="{C797830C-7EC9-A149-ABEA-667BC86F03E7}" type="presOf" srcId="{461AC5D4-0B70-4240-9FD0-9B76EE1C05E6}" destId="{55AA90FE-BEA8-9D4E-A53D-4EE3E94A0E5A}" srcOrd="0" destOrd="0" presId="urn:microsoft.com/office/officeart/2005/8/layout/cycle8"/>
    <dgm:cxn modelId="{F0A9141D-6DE7-284D-A9D0-79813419FDF4}" srcId="{12C847FA-DF4B-8449-87FA-D88309D46F41}" destId="{F35BE4CB-AD83-9040-828F-A8B84F7DBD62}" srcOrd="1" destOrd="0" parTransId="{9BE12BDC-7C8C-304B-92C5-3346F2CDD561}" sibTransId="{80DC6C1D-CCDE-B744-B0C1-D6759F9117B8}"/>
    <dgm:cxn modelId="{2D3D2A20-D98E-FE40-87E8-64AA8B997C6B}" type="presOf" srcId="{461AC5D4-0B70-4240-9FD0-9B76EE1C05E6}" destId="{A05090E0-4D97-7C4E-94F9-A14EC8C33B9A}" srcOrd="1" destOrd="0" presId="urn:microsoft.com/office/officeart/2005/8/layout/cycle8"/>
    <dgm:cxn modelId="{464E1C22-3924-234B-B56B-318854EE2F16}" type="presOf" srcId="{12C847FA-DF4B-8449-87FA-D88309D46F41}" destId="{8704ED0A-2D65-2D46-9470-9B01DC602785}" srcOrd="0" destOrd="0" presId="urn:microsoft.com/office/officeart/2005/8/layout/cycle8"/>
    <dgm:cxn modelId="{CEA5D435-4F03-B84B-A712-816C0CDFC82F}" type="presOf" srcId="{C5C33AC3-CE9E-2145-9CAD-10AC0557CA19}" destId="{1D4E93B0-CECF-D14F-8A2B-B186DC291902}" srcOrd="0" destOrd="0" presId="urn:microsoft.com/office/officeart/2005/8/layout/cycle8"/>
    <dgm:cxn modelId="{2F21B96E-6156-7E4A-B38A-A920AF69F0E1}" type="presOf" srcId="{F35BE4CB-AD83-9040-828F-A8B84F7DBD62}" destId="{020E2953-F561-D749-8628-20E63C7B6781}" srcOrd="0" destOrd="0" presId="urn:microsoft.com/office/officeart/2005/8/layout/cycle8"/>
    <dgm:cxn modelId="{6510967A-9A8D-774F-BBD6-CF7C695DB3F7}" srcId="{12C847FA-DF4B-8449-87FA-D88309D46F41}" destId="{C5C33AC3-CE9E-2145-9CAD-10AC0557CA19}" srcOrd="5" destOrd="0" parTransId="{5B638AC3-C185-DB4F-9B6C-91BEAFBF5ADB}" sibTransId="{C4DCD915-64C0-6D4A-A81A-892E10684EE3}"/>
    <dgm:cxn modelId="{95FE1288-C430-C648-B08A-0853C7D36562}" type="presOf" srcId="{58C83C49-137C-E644-9ED9-A71AAC1A318A}" destId="{2A55F341-F8B5-434B-BE2C-61AE9E8CF01B}" srcOrd="0" destOrd="0" presId="urn:microsoft.com/office/officeart/2005/8/layout/cycle8"/>
    <dgm:cxn modelId="{BD022E92-7692-1F49-B6AD-285F9E105F2F}" srcId="{12C847FA-DF4B-8449-87FA-D88309D46F41}" destId="{461AC5D4-0B70-4240-9FD0-9B76EE1C05E6}" srcOrd="2" destOrd="0" parTransId="{38336D6A-A730-1342-833F-0878CD2A4572}" sibTransId="{18691F63-3765-7241-A2AD-A23F5DA2649E}"/>
    <dgm:cxn modelId="{5052E993-4EFF-194A-A931-715258D0E587}" srcId="{12C847FA-DF4B-8449-87FA-D88309D46F41}" destId="{58C83C49-137C-E644-9ED9-A71AAC1A318A}" srcOrd="4" destOrd="0" parTransId="{CB2DA9EE-08B6-204F-80D9-49A6204F8C7C}" sibTransId="{C6F0DAD8-4701-B241-BAD8-4DE21EB8952D}"/>
    <dgm:cxn modelId="{47A8C29F-EDBF-CD41-8BC7-0D78AA14A9B4}" srcId="{12C847FA-DF4B-8449-87FA-D88309D46F41}" destId="{4EB40BE3-F14A-F94F-AC0E-52D9FEBE749E}" srcOrd="0" destOrd="0" parTransId="{34EE4F80-E6A4-274C-90BD-ED63271B8A85}" sibTransId="{604D532F-6B18-3B47-B5BC-A2D4AAFE4AA3}"/>
    <dgm:cxn modelId="{9B12DEAC-266B-7742-BDDB-CFB992B0D49B}" type="presOf" srcId="{495B7F3D-71FA-EE48-82AE-526952848632}" destId="{CE9CA6CA-7709-B449-A736-FC4E646AC742}" srcOrd="1" destOrd="0" presId="urn:microsoft.com/office/officeart/2005/8/layout/cycle8"/>
    <dgm:cxn modelId="{63DF89D2-82CE-B24D-A3CE-AA32692D8D5C}" type="presOf" srcId="{4EB40BE3-F14A-F94F-AC0E-52D9FEBE749E}" destId="{137571C2-3ABF-C946-8322-7DC6925BA362}" srcOrd="1" destOrd="0" presId="urn:microsoft.com/office/officeart/2005/8/layout/cycle8"/>
    <dgm:cxn modelId="{DC184BE1-39E7-F84A-97BC-1CB903FF24E2}" type="presOf" srcId="{F35BE4CB-AD83-9040-828F-A8B84F7DBD62}" destId="{DDC99720-CDF5-2645-825C-458EE38089D6}" srcOrd="1" destOrd="0" presId="urn:microsoft.com/office/officeart/2005/8/layout/cycle8"/>
    <dgm:cxn modelId="{223AF0E1-01DB-4F45-A2CF-D7FFB93FEB07}" type="presOf" srcId="{495B7F3D-71FA-EE48-82AE-526952848632}" destId="{094AB950-A75F-D84E-8500-DA1D50DF4320}" srcOrd="0" destOrd="0" presId="urn:microsoft.com/office/officeart/2005/8/layout/cycle8"/>
    <dgm:cxn modelId="{0F2B2CF7-F825-A749-8DF3-15DEE36E06EA}" srcId="{12C847FA-DF4B-8449-87FA-D88309D46F41}" destId="{495B7F3D-71FA-EE48-82AE-526952848632}" srcOrd="3" destOrd="0" parTransId="{0CA1D238-E5F4-F944-A4D4-E0DCCDB0056F}" sibTransId="{45D7AC07-5A3F-1B4C-9CDC-CC0CB4C34EF1}"/>
    <dgm:cxn modelId="{2BD6C304-62D6-AF4A-8CBC-CDEDA3FFFAC4}" type="presParOf" srcId="{8704ED0A-2D65-2D46-9470-9B01DC602785}" destId="{687F518D-3B81-7B42-AA98-C5125953B239}" srcOrd="0" destOrd="0" presId="urn:microsoft.com/office/officeart/2005/8/layout/cycle8"/>
    <dgm:cxn modelId="{4014F64D-35BB-3248-BF1A-7524E02AD748}" type="presParOf" srcId="{8704ED0A-2D65-2D46-9470-9B01DC602785}" destId="{E393262F-9BF0-2747-B621-BF163B0BED9E}" srcOrd="1" destOrd="0" presId="urn:microsoft.com/office/officeart/2005/8/layout/cycle8"/>
    <dgm:cxn modelId="{FF7F287E-3561-554C-AAF0-1DA5E69F6F1F}" type="presParOf" srcId="{8704ED0A-2D65-2D46-9470-9B01DC602785}" destId="{17A4F7A2-96BA-1647-AD4A-4818462134C4}" srcOrd="2" destOrd="0" presId="urn:microsoft.com/office/officeart/2005/8/layout/cycle8"/>
    <dgm:cxn modelId="{FC4423A8-F53F-CC49-B00F-3955A7390F9D}" type="presParOf" srcId="{8704ED0A-2D65-2D46-9470-9B01DC602785}" destId="{137571C2-3ABF-C946-8322-7DC6925BA362}" srcOrd="3" destOrd="0" presId="urn:microsoft.com/office/officeart/2005/8/layout/cycle8"/>
    <dgm:cxn modelId="{CD4E7B28-51C4-3448-9C40-264041B808CB}" type="presParOf" srcId="{8704ED0A-2D65-2D46-9470-9B01DC602785}" destId="{020E2953-F561-D749-8628-20E63C7B6781}" srcOrd="4" destOrd="0" presId="urn:microsoft.com/office/officeart/2005/8/layout/cycle8"/>
    <dgm:cxn modelId="{8B53A4D0-CDA8-3948-B354-11C19B2648B1}" type="presParOf" srcId="{8704ED0A-2D65-2D46-9470-9B01DC602785}" destId="{E0F029DB-843B-B84E-BFBD-8EE5CA6C4961}" srcOrd="5" destOrd="0" presId="urn:microsoft.com/office/officeart/2005/8/layout/cycle8"/>
    <dgm:cxn modelId="{106AE215-E84D-FB44-A25A-23092FC52F79}" type="presParOf" srcId="{8704ED0A-2D65-2D46-9470-9B01DC602785}" destId="{67583DAD-4470-8146-B271-A4A486229CD7}" srcOrd="6" destOrd="0" presId="urn:microsoft.com/office/officeart/2005/8/layout/cycle8"/>
    <dgm:cxn modelId="{B3E55D8E-4EDB-294A-964C-E91981DB33C6}" type="presParOf" srcId="{8704ED0A-2D65-2D46-9470-9B01DC602785}" destId="{DDC99720-CDF5-2645-825C-458EE38089D6}" srcOrd="7" destOrd="0" presId="urn:microsoft.com/office/officeart/2005/8/layout/cycle8"/>
    <dgm:cxn modelId="{DFD990B6-9ACF-EB4F-9C8F-4B811CD8109C}" type="presParOf" srcId="{8704ED0A-2D65-2D46-9470-9B01DC602785}" destId="{55AA90FE-BEA8-9D4E-A53D-4EE3E94A0E5A}" srcOrd="8" destOrd="0" presId="urn:microsoft.com/office/officeart/2005/8/layout/cycle8"/>
    <dgm:cxn modelId="{C271A659-A7A7-194F-9D9F-5FE4EB6746D9}" type="presParOf" srcId="{8704ED0A-2D65-2D46-9470-9B01DC602785}" destId="{12409EA1-ED36-384D-96BF-388A0172BEE7}" srcOrd="9" destOrd="0" presId="urn:microsoft.com/office/officeart/2005/8/layout/cycle8"/>
    <dgm:cxn modelId="{68BA5E6D-E9F6-3F42-8112-128AE91A00AA}" type="presParOf" srcId="{8704ED0A-2D65-2D46-9470-9B01DC602785}" destId="{9B752CC2-F8B7-F643-AC2B-CA3B0171DA59}" srcOrd="10" destOrd="0" presId="urn:microsoft.com/office/officeart/2005/8/layout/cycle8"/>
    <dgm:cxn modelId="{02819EC9-8409-4749-9AC1-42A1804C6FD9}" type="presParOf" srcId="{8704ED0A-2D65-2D46-9470-9B01DC602785}" destId="{A05090E0-4D97-7C4E-94F9-A14EC8C33B9A}" srcOrd="11" destOrd="0" presId="urn:microsoft.com/office/officeart/2005/8/layout/cycle8"/>
    <dgm:cxn modelId="{729D3004-3242-C548-A96C-7E354A0CE8DF}" type="presParOf" srcId="{8704ED0A-2D65-2D46-9470-9B01DC602785}" destId="{094AB950-A75F-D84E-8500-DA1D50DF4320}" srcOrd="12" destOrd="0" presId="urn:microsoft.com/office/officeart/2005/8/layout/cycle8"/>
    <dgm:cxn modelId="{88F22895-AE91-9B40-879A-11D7EABAE1BF}" type="presParOf" srcId="{8704ED0A-2D65-2D46-9470-9B01DC602785}" destId="{540D34FA-53EF-B542-BCBA-EC0B8814EA44}" srcOrd="13" destOrd="0" presId="urn:microsoft.com/office/officeart/2005/8/layout/cycle8"/>
    <dgm:cxn modelId="{A2EF055E-6FB1-9B4C-9DCA-3B53CA9A50B5}" type="presParOf" srcId="{8704ED0A-2D65-2D46-9470-9B01DC602785}" destId="{D6DF85A6-1E3D-1146-97C5-DDD2103D776D}" srcOrd="14" destOrd="0" presId="urn:microsoft.com/office/officeart/2005/8/layout/cycle8"/>
    <dgm:cxn modelId="{BB989363-622F-2B4A-953C-EDFB2BFB4215}" type="presParOf" srcId="{8704ED0A-2D65-2D46-9470-9B01DC602785}" destId="{CE9CA6CA-7709-B449-A736-FC4E646AC742}" srcOrd="15" destOrd="0" presId="urn:microsoft.com/office/officeart/2005/8/layout/cycle8"/>
    <dgm:cxn modelId="{9A2E5C6F-90F8-6245-AA4B-6FB9ABDE69CF}" type="presParOf" srcId="{8704ED0A-2D65-2D46-9470-9B01DC602785}" destId="{2A55F341-F8B5-434B-BE2C-61AE9E8CF01B}" srcOrd="16" destOrd="0" presId="urn:microsoft.com/office/officeart/2005/8/layout/cycle8"/>
    <dgm:cxn modelId="{1A144556-FFD5-8143-B806-170290BAF0CE}" type="presParOf" srcId="{8704ED0A-2D65-2D46-9470-9B01DC602785}" destId="{FB0A63AA-BCFC-9B48-88DF-1A41FC5525ED}" srcOrd="17" destOrd="0" presId="urn:microsoft.com/office/officeart/2005/8/layout/cycle8"/>
    <dgm:cxn modelId="{9A11A369-9BD1-7D42-B4DB-2B1C173109D0}" type="presParOf" srcId="{8704ED0A-2D65-2D46-9470-9B01DC602785}" destId="{4E17FA73-8DEC-E043-A488-2ED232AB899C}" srcOrd="18" destOrd="0" presId="urn:microsoft.com/office/officeart/2005/8/layout/cycle8"/>
    <dgm:cxn modelId="{266EA08B-E2B6-0449-B909-B8DD696DD887}" type="presParOf" srcId="{8704ED0A-2D65-2D46-9470-9B01DC602785}" destId="{B95B5623-241A-A04E-8EB1-53BC99437699}" srcOrd="19" destOrd="0" presId="urn:microsoft.com/office/officeart/2005/8/layout/cycle8"/>
    <dgm:cxn modelId="{A87258C5-63D2-C541-ADED-028B6D8CADD5}" type="presParOf" srcId="{8704ED0A-2D65-2D46-9470-9B01DC602785}" destId="{1D4E93B0-CECF-D14F-8A2B-B186DC291902}" srcOrd="20" destOrd="0" presId="urn:microsoft.com/office/officeart/2005/8/layout/cycle8"/>
    <dgm:cxn modelId="{EC78CF76-7415-124D-A4B4-80E0A9EA9E6D}" type="presParOf" srcId="{8704ED0A-2D65-2D46-9470-9B01DC602785}" destId="{CFE7A745-557F-5940-B9AD-2710CC5645C0}" srcOrd="21" destOrd="0" presId="urn:microsoft.com/office/officeart/2005/8/layout/cycle8"/>
    <dgm:cxn modelId="{8EC58736-40A2-5F43-9565-F44C986BCAD9}" type="presParOf" srcId="{8704ED0A-2D65-2D46-9470-9B01DC602785}" destId="{0667B407-473E-9F4A-BF5D-B9BEDA330AE2}" srcOrd="22" destOrd="0" presId="urn:microsoft.com/office/officeart/2005/8/layout/cycle8"/>
    <dgm:cxn modelId="{20EEC7CC-D0FA-7241-A736-719FCBD5C72B}" type="presParOf" srcId="{8704ED0A-2D65-2D46-9470-9B01DC602785}" destId="{B9F5FEE0-3058-E043-BC55-549F6C823993}" srcOrd="23" destOrd="0" presId="urn:microsoft.com/office/officeart/2005/8/layout/cycle8"/>
    <dgm:cxn modelId="{A100F314-9C55-564A-A827-C851E96860D2}" type="presParOf" srcId="{8704ED0A-2D65-2D46-9470-9B01DC602785}" destId="{FFAAC864-FA2C-BE48-9C31-3756B1D17D06}" srcOrd="24" destOrd="0" presId="urn:microsoft.com/office/officeart/2005/8/layout/cycle8"/>
    <dgm:cxn modelId="{A7071BA9-D6FA-2F4D-92A7-343607DB8F8B}" type="presParOf" srcId="{8704ED0A-2D65-2D46-9470-9B01DC602785}" destId="{48E7F51D-2CBF-7549-BC0B-5B9C67C107CE}" srcOrd="25" destOrd="0" presId="urn:microsoft.com/office/officeart/2005/8/layout/cycle8"/>
    <dgm:cxn modelId="{7E3C54D2-A79C-5D40-A2AE-F6DC5EB4960F}" type="presParOf" srcId="{8704ED0A-2D65-2D46-9470-9B01DC602785}" destId="{BADB68A3-C98B-924E-9E72-1DEF37D19E8C}" srcOrd="26" destOrd="0" presId="urn:microsoft.com/office/officeart/2005/8/layout/cycle8"/>
    <dgm:cxn modelId="{8F44D5F1-9FD6-2D4A-8549-62174BBA49DD}" type="presParOf" srcId="{8704ED0A-2D65-2D46-9470-9B01DC602785}" destId="{E97253FA-6045-224C-917B-C46A9F904437}" srcOrd="27" destOrd="0" presId="urn:microsoft.com/office/officeart/2005/8/layout/cycle8"/>
    <dgm:cxn modelId="{FF94ED60-4248-7349-A8DF-D8554A9EF53C}" type="presParOf" srcId="{8704ED0A-2D65-2D46-9470-9B01DC602785}" destId="{AC99B80B-7731-7148-8157-106354CA84AE}" srcOrd="28" destOrd="0" presId="urn:microsoft.com/office/officeart/2005/8/layout/cycle8"/>
    <dgm:cxn modelId="{EBFB6194-026E-7C45-82BF-6814764634A5}" type="presParOf" srcId="{8704ED0A-2D65-2D46-9470-9B01DC602785}" destId="{3D03834F-587C-BE49-ADE7-CA76B2C9E0C2}"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A6B29-0E2B-FE49-ABD7-AF3FDB43317D}">
      <dsp:nvSpPr>
        <dsp:cNvPr id="0" name=""/>
        <dsp:cNvSpPr/>
      </dsp:nvSpPr>
      <dsp:spPr>
        <a:xfrm rot="5400000">
          <a:off x="1888388" y="1742964"/>
          <a:ext cx="1170066" cy="194696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0C5729-F972-6947-B8BE-70B7FC6F9DF9}">
      <dsp:nvSpPr>
        <dsp:cNvPr id="0" name=""/>
        <dsp:cNvSpPr/>
      </dsp:nvSpPr>
      <dsp:spPr>
        <a:xfrm>
          <a:off x="1693075" y="2324687"/>
          <a:ext cx="1757730" cy="1540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Xây</a:t>
          </a:r>
          <a:r>
            <a:rPr lang="en-US" sz="1800" kern="1200" dirty="0"/>
            <a:t> </a:t>
          </a:r>
          <a:r>
            <a:rPr lang="en-US" sz="1800" kern="1200" dirty="0" err="1"/>
            <a:t>dựng</a:t>
          </a:r>
          <a:r>
            <a:rPr lang="en-US" sz="1800" kern="1200" dirty="0"/>
            <a:t> </a:t>
          </a:r>
          <a:r>
            <a:rPr lang="en-US" sz="1800" kern="1200" dirty="0" err="1"/>
            <a:t>hướng</a:t>
          </a:r>
          <a:r>
            <a:rPr lang="en-US" sz="1800" kern="1200" dirty="0"/>
            <a:t> </a:t>
          </a:r>
          <a:r>
            <a:rPr lang="en-US" sz="1800" kern="1200" dirty="0" err="1"/>
            <a:t>dẫn</a:t>
          </a:r>
          <a:r>
            <a:rPr lang="en-US" sz="1800" kern="1200" dirty="0"/>
            <a:t> </a:t>
          </a:r>
          <a:r>
            <a:rPr lang="en-US" sz="1800" kern="1200" dirty="0" err="1"/>
            <a:t>sử</a:t>
          </a:r>
          <a:r>
            <a:rPr lang="en-US" sz="1800" kern="1200" dirty="0"/>
            <a:t> </a:t>
          </a:r>
          <a:r>
            <a:rPr lang="en-US" sz="1800" kern="1200" dirty="0" err="1"/>
            <a:t>dụng</a:t>
          </a:r>
          <a:r>
            <a:rPr lang="en-US" sz="1800" kern="1200" dirty="0"/>
            <a:t> AI </a:t>
          </a:r>
          <a:r>
            <a:rPr lang="en-US" sz="1800" kern="1200" dirty="0" err="1"/>
            <a:t>trong</a:t>
          </a:r>
          <a:r>
            <a:rPr lang="en-US" sz="1800" kern="1200" dirty="0"/>
            <a:t> </a:t>
          </a:r>
          <a:r>
            <a:rPr lang="en-US" sz="1800" kern="1200" dirty="0" err="1"/>
            <a:t>dạy</a:t>
          </a:r>
          <a:r>
            <a:rPr lang="en-US" sz="1800" kern="1200" dirty="0"/>
            <a:t> </a:t>
          </a:r>
          <a:r>
            <a:rPr lang="en-US" sz="1800" kern="1200" dirty="0" err="1"/>
            <a:t>và</a:t>
          </a:r>
          <a:r>
            <a:rPr lang="en-US" sz="1800" kern="1200" dirty="0"/>
            <a:t> </a:t>
          </a:r>
          <a:r>
            <a:rPr lang="en-US" sz="1800" kern="1200" dirty="0" err="1"/>
            <a:t>học</a:t>
          </a:r>
          <a:r>
            <a:rPr lang="en-US" sz="1800" kern="1200" dirty="0"/>
            <a:t> </a:t>
          </a:r>
          <a:r>
            <a:rPr lang="en-US" sz="1800" kern="1200" dirty="0" err="1"/>
            <a:t>tại</a:t>
          </a:r>
          <a:r>
            <a:rPr lang="en-US" sz="1800" kern="1200" dirty="0"/>
            <a:t> </a:t>
          </a:r>
          <a:r>
            <a:rPr lang="en-US" sz="1800" kern="1200" dirty="0" err="1"/>
            <a:t>trường</a:t>
          </a:r>
          <a:r>
            <a:rPr lang="en-US" sz="1800" kern="1200" dirty="0"/>
            <a:t> </a:t>
          </a:r>
          <a:r>
            <a:rPr lang="en-US" sz="1800" kern="1200" dirty="0" err="1"/>
            <a:t>phổ</a:t>
          </a:r>
          <a:r>
            <a:rPr lang="en-US" sz="1800" kern="1200" dirty="0"/>
            <a:t> </a:t>
          </a:r>
          <a:r>
            <a:rPr lang="en-US" sz="1800" kern="1200" dirty="0" err="1"/>
            <a:t>thông</a:t>
          </a:r>
          <a:endParaRPr lang="en-US" sz="1800" kern="1200" dirty="0"/>
        </a:p>
      </dsp:txBody>
      <dsp:txXfrm>
        <a:off x="1693075" y="2324687"/>
        <a:ext cx="1757730" cy="1540753"/>
      </dsp:txXfrm>
    </dsp:sp>
    <dsp:sp modelId="{45999DDE-6456-4840-A61E-8F90141A1CE4}">
      <dsp:nvSpPr>
        <dsp:cNvPr id="0" name=""/>
        <dsp:cNvSpPr/>
      </dsp:nvSpPr>
      <dsp:spPr>
        <a:xfrm>
          <a:off x="3119158" y="1599626"/>
          <a:ext cx="331647" cy="33164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ACB7A2-5A34-CD4D-951C-F123824D8E74}">
      <dsp:nvSpPr>
        <dsp:cNvPr id="0" name=""/>
        <dsp:cNvSpPr/>
      </dsp:nvSpPr>
      <dsp:spPr>
        <a:xfrm rot="5400000">
          <a:off x="4040193" y="1210498"/>
          <a:ext cx="1170066" cy="194696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4E7BC6-9746-4642-A7F0-93441F9B7824}">
      <dsp:nvSpPr>
        <dsp:cNvPr id="0" name=""/>
        <dsp:cNvSpPr/>
      </dsp:nvSpPr>
      <dsp:spPr>
        <a:xfrm>
          <a:off x="3844880" y="1792221"/>
          <a:ext cx="1757730" cy="1540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Xây</a:t>
          </a:r>
          <a:r>
            <a:rPr lang="en-US" sz="1800" kern="1200" dirty="0"/>
            <a:t> </a:t>
          </a:r>
          <a:r>
            <a:rPr lang="en-US" sz="1800" kern="1200" dirty="0" err="1"/>
            <a:t>dựng</a:t>
          </a:r>
          <a:r>
            <a:rPr lang="en-US" sz="1800" kern="1200" dirty="0"/>
            <a:t> </a:t>
          </a:r>
          <a:r>
            <a:rPr lang="en-US" sz="1800" kern="1200" dirty="0" err="1"/>
            <a:t>khung</a:t>
          </a:r>
          <a:r>
            <a:rPr lang="en-US" sz="1800" kern="1200" dirty="0"/>
            <a:t> </a:t>
          </a:r>
          <a:r>
            <a:rPr lang="en-US" sz="1800" kern="1200" dirty="0" err="1"/>
            <a:t>năng</a:t>
          </a:r>
          <a:r>
            <a:rPr lang="en-US" sz="1800" kern="1200" dirty="0"/>
            <a:t> </a:t>
          </a:r>
          <a:r>
            <a:rPr lang="en-US" sz="1800" kern="1200" dirty="0" err="1"/>
            <a:t>lực</a:t>
          </a:r>
          <a:r>
            <a:rPr lang="en-US" sz="1800" kern="1200" dirty="0"/>
            <a:t> AI </a:t>
          </a:r>
          <a:r>
            <a:rPr lang="en-US" sz="1800" kern="1200" dirty="0" err="1"/>
            <a:t>cho</a:t>
          </a:r>
          <a:r>
            <a:rPr lang="en-US" sz="1800" kern="1200" dirty="0"/>
            <a:t> </a:t>
          </a:r>
          <a:r>
            <a:rPr lang="en-US" sz="1800" kern="1200" dirty="0" err="1"/>
            <a:t>học</a:t>
          </a:r>
          <a:r>
            <a:rPr lang="en-US" sz="1800" kern="1200" dirty="0"/>
            <a:t> </a:t>
          </a:r>
          <a:r>
            <a:rPr lang="en-US" sz="1800" kern="1200" dirty="0" err="1"/>
            <a:t>sinh</a:t>
          </a:r>
          <a:r>
            <a:rPr lang="en-US" sz="1800" kern="1200" dirty="0"/>
            <a:t> </a:t>
          </a:r>
          <a:r>
            <a:rPr lang="en-US" sz="1800" kern="1200" dirty="0" err="1"/>
            <a:t>phổ</a:t>
          </a:r>
          <a:r>
            <a:rPr lang="en-US" sz="1800" kern="1200" dirty="0"/>
            <a:t> </a:t>
          </a:r>
          <a:r>
            <a:rPr lang="en-US" sz="1800" kern="1200" dirty="0" err="1"/>
            <a:t>thông</a:t>
          </a:r>
          <a:endParaRPr lang="en-US" sz="1800" kern="1200" dirty="0"/>
        </a:p>
      </dsp:txBody>
      <dsp:txXfrm>
        <a:off x="3844880" y="1792221"/>
        <a:ext cx="1757730" cy="1540753"/>
      </dsp:txXfrm>
    </dsp:sp>
    <dsp:sp modelId="{9D2636C2-E7D8-1847-A16D-733F39507A27}">
      <dsp:nvSpPr>
        <dsp:cNvPr id="0" name=""/>
        <dsp:cNvSpPr/>
      </dsp:nvSpPr>
      <dsp:spPr>
        <a:xfrm>
          <a:off x="5270963" y="1067160"/>
          <a:ext cx="331647" cy="33164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335C0-0062-D140-84A8-7DAB0212E64F}">
      <dsp:nvSpPr>
        <dsp:cNvPr id="0" name=""/>
        <dsp:cNvSpPr/>
      </dsp:nvSpPr>
      <dsp:spPr>
        <a:xfrm rot="5400000">
          <a:off x="6191998" y="678031"/>
          <a:ext cx="1170066" cy="194696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DF86CC-0E02-5A46-B7B0-5A2867060A1E}">
      <dsp:nvSpPr>
        <dsp:cNvPr id="0" name=""/>
        <dsp:cNvSpPr/>
      </dsp:nvSpPr>
      <dsp:spPr>
        <a:xfrm>
          <a:off x="5996685" y="1259754"/>
          <a:ext cx="1757730" cy="1540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Xây</a:t>
          </a:r>
          <a:r>
            <a:rPr lang="en-US" sz="1800" kern="1200" dirty="0"/>
            <a:t> </a:t>
          </a:r>
          <a:r>
            <a:rPr lang="en-US" sz="1800" kern="1200" dirty="0" err="1"/>
            <a:t>dựng</a:t>
          </a:r>
          <a:r>
            <a:rPr lang="en-US" sz="1800" kern="1200" dirty="0"/>
            <a:t> </a:t>
          </a:r>
          <a:r>
            <a:rPr lang="en-US" sz="1800" kern="1200" dirty="0" err="1"/>
            <a:t>khung</a:t>
          </a:r>
          <a:r>
            <a:rPr lang="en-US" sz="1800" kern="1200" dirty="0"/>
            <a:t> </a:t>
          </a:r>
          <a:r>
            <a:rPr lang="en-US" sz="1800" kern="1200" dirty="0" err="1"/>
            <a:t>năng</a:t>
          </a:r>
          <a:r>
            <a:rPr lang="en-US" sz="1800" kern="1200" dirty="0"/>
            <a:t> </a:t>
          </a:r>
          <a:r>
            <a:rPr lang="en-US" sz="1800" kern="1200" dirty="0" err="1"/>
            <a:t>lực</a:t>
          </a:r>
          <a:r>
            <a:rPr lang="en-US" sz="1800" kern="1200" dirty="0"/>
            <a:t> AI </a:t>
          </a:r>
          <a:r>
            <a:rPr lang="en-US" sz="1800" kern="1200" dirty="0" err="1"/>
            <a:t>cho</a:t>
          </a:r>
          <a:r>
            <a:rPr lang="en-US" sz="1800" kern="1200" dirty="0"/>
            <a:t> </a:t>
          </a:r>
          <a:r>
            <a:rPr lang="en-US" sz="1800" kern="1200" dirty="0" err="1"/>
            <a:t>giáo</a:t>
          </a:r>
          <a:r>
            <a:rPr lang="en-US" sz="1800" kern="1200" dirty="0"/>
            <a:t> </a:t>
          </a:r>
          <a:r>
            <a:rPr lang="en-US" sz="1800" kern="1200" dirty="0" err="1"/>
            <a:t>viên</a:t>
          </a:r>
          <a:r>
            <a:rPr lang="en-US" sz="1800" kern="1200" dirty="0"/>
            <a:t> </a:t>
          </a:r>
          <a:r>
            <a:rPr lang="en-US" sz="1800" kern="1200" dirty="0" err="1"/>
            <a:t>phổ</a:t>
          </a:r>
          <a:r>
            <a:rPr lang="en-US" sz="1800" kern="1200" dirty="0"/>
            <a:t> </a:t>
          </a:r>
          <a:r>
            <a:rPr lang="en-US" sz="1800" kern="1200" dirty="0" err="1"/>
            <a:t>thông</a:t>
          </a:r>
          <a:r>
            <a:rPr lang="en-US" sz="1800" kern="1200" dirty="0"/>
            <a:t> </a:t>
          </a:r>
        </a:p>
      </dsp:txBody>
      <dsp:txXfrm>
        <a:off x="5996685" y="1259754"/>
        <a:ext cx="1757730" cy="1540753"/>
      </dsp:txXfrm>
    </dsp:sp>
    <dsp:sp modelId="{E83376F3-B455-A943-939B-51912ADCC541}">
      <dsp:nvSpPr>
        <dsp:cNvPr id="0" name=""/>
        <dsp:cNvSpPr/>
      </dsp:nvSpPr>
      <dsp:spPr>
        <a:xfrm>
          <a:off x="7422768" y="534694"/>
          <a:ext cx="331647" cy="33164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B73165-F85F-D443-BAAC-11CF4C6CFE44}">
      <dsp:nvSpPr>
        <dsp:cNvPr id="0" name=""/>
        <dsp:cNvSpPr/>
      </dsp:nvSpPr>
      <dsp:spPr>
        <a:xfrm rot="5400000">
          <a:off x="8343803" y="145565"/>
          <a:ext cx="1170066" cy="194696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4D537-05D9-2041-9E6F-AC02BF0135A0}">
      <dsp:nvSpPr>
        <dsp:cNvPr id="0" name=""/>
        <dsp:cNvSpPr/>
      </dsp:nvSpPr>
      <dsp:spPr>
        <a:xfrm>
          <a:off x="8148490" y="727288"/>
          <a:ext cx="1757730" cy="1540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Xây</a:t>
          </a:r>
          <a:r>
            <a:rPr lang="en-US" sz="1800" kern="1200" dirty="0"/>
            <a:t> </a:t>
          </a:r>
          <a:r>
            <a:rPr lang="en-US" sz="1800" kern="1200" dirty="0" err="1"/>
            <a:t>dựng</a:t>
          </a:r>
          <a:r>
            <a:rPr lang="en-US" sz="1800" kern="1200" dirty="0"/>
            <a:t> </a:t>
          </a:r>
          <a:r>
            <a:rPr lang="en-US" sz="1800" kern="1200" dirty="0" err="1"/>
            <a:t>khung</a:t>
          </a:r>
          <a:r>
            <a:rPr lang="en-US" sz="1800" kern="1200" dirty="0"/>
            <a:t> </a:t>
          </a:r>
          <a:r>
            <a:rPr lang="en-US" sz="1800" kern="1200" dirty="0" err="1"/>
            <a:t>nội</a:t>
          </a:r>
          <a:r>
            <a:rPr lang="en-US" sz="1800" kern="1200" dirty="0"/>
            <a:t> dung </a:t>
          </a:r>
          <a:r>
            <a:rPr lang="en-US" sz="1800" kern="1200" dirty="0" err="1"/>
            <a:t>giáo</a:t>
          </a:r>
          <a:r>
            <a:rPr lang="en-US" sz="1800" kern="1200" dirty="0"/>
            <a:t> </a:t>
          </a:r>
          <a:r>
            <a:rPr lang="en-US" sz="1800" kern="1200" dirty="0" err="1"/>
            <a:t>dục</a:t>
          </a:r>
          <a:r>
            <a:rPr lang="en-US" sz="1800" kern="1200" dirty="0"/>
            <a:t> AI </a:t>
          </a:r>
          <a:r>
            <a:rPr lang="en-US" sz="1800" kern="1200" dirty="0" err="1"/>
            <a:t>cho</a:t>
          </a:r>
          <a:r>
            <a:rPr lang="en-US" sz="1800" kern="1200" dirty="0"/>
            <a:t> </a:t>
          </a:r>
          <a:r>
            <a:rPr lang="en-US" sz="1800" kern="1200" dirty="0" err="1"/>
            <a:t>học</a:t>
          </a:r>
          <a:r>
            <a:rPr lang="en-US" sz="1800" kern="1200" dirty="0"/>
            <a:t> </a:t>
          </a:r>
          <a:r>
            <a:rPr lang="en-US" sz="1800" kern="1200" dirty="0" err="1"/>
            <a:t>sinh</a:t>
          </a:r>
          <a:r>
            <a:rPr lang="en-US" sz="1800" kern="1200" dirty="0"/>
            <a:t> </a:t>
          </a:r>
          <a:r>
            <a:rPr lang="en-US" sz="1800" kern="1200" dirty="0" err="1"/>
            <a:t>phổ</a:t>
          </a:r>
          <a:r>
            <a:rPr lang="en-US" sz="1800" kern="1200" dirty="0"/>
            <a:t> </a:t>
          </a:r>
          <a:r>
            <a:rPr lang="en-US" sz="1800" kern="1200" dirty="0" err="1"/>
            <a:t>thông</a:t>
          </a:r>
          <a:endParaRPr lang="en-US" sz="1800" kern="1200" dirty="0"/>
        </a:p>
      </dsp:txBody>
      <dsp:txXfrm>
        <a:off x="8148490" y="727288"/>
        <a:ext cx="1757730" cy="1540753"/>
      </dsp:txXfrm>
    </dsp:sp>
    <dsp:sp modelId="{6A221F70-430E-5B40-B2AC-547D22DD3D6E}">
      <dsp:nvSpPr>
        <dsp:cNvPr id="0" name=""/>
        <dsp:cNvSpPr/>
      </dsp:nvSpPr>
      <dsp:spPr>
        <a:xfrm>
          <a:off x="9574573" y="2228"/>
          <a:ext cx="331647" cy="33164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261AEC-6CD8-C441-9F67-C45598DA1F1D}">
      <dsp:nvSpPr>
        <dsp:cNvPr id="0" name=""/>
        <dsp:cNvSpPr/>
      </dsp:nvSpPr>
      <dsp:spPr>
        <a:xfrm rot="5400000">
          <a:off x="10495608" y="-386900"/>
          <a:ext cx="1170066" cy="194696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14FEA-D483-FC4D-9B4F-C62D06DF0133}">
      <dsp:nvSpPr>
        <dsp:cNvPr id="0" name=""/>
        <dsp:cNvSpPr/>
      </dsp:nvSpPr>
      <dsp:spPr>
        <a:xfrm>
          <a:off x="10300295" y="194822"/>
          <a:ext cx="1757730" cy="1540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Thí</a:t>
          </a:r>
          <a:r>
            <a:rPr lang="en-US" sz="1800" kern="1200" dirty="0"/>
            <a:t> </a:t>
          </a:r>
          <a:r>
            <a:rPr lang="en-US" sz="1800" kern="1200" dirty="0" err="1"/>
            <a:t>điểm</a:t>
          </a:r>
          <a:r>
            <a:rPr lang="en-US" sz="1800" kern="1200" dirty="0"/>
            <a:t> </a:t>
          </a:r>
          <a:r>
            <a:rPr lang="en-US" sz="1800" kern="1200" dirty="0" err="1"/>
            <a:t>giáo</a:t>
          </a:r>
          <a:r>
            <a:rPr lang="en-US" sz="1800" kern="1200" dirty="0"/>
            <a:t> </a:t>
          </a:r>
          <a:r>
            <a:rPr lang="en-US" sz="1800" kern="1200" dirty="0" err="1"/>
            <a:t>dục</a:t>
          </a:r>
          <a:r>
            <a:rPr lang="en-US" sz="1800" kern="1200" dirty="0"/>
            <a:t> AI </a:t>
          </a:r>
          <a:r>
            <a:rPr lang="en-US" sz="1800" kern="1200" dirty="0" err="1"/>
            <a:t>trong</a:t>
          </a:r>
          <a:r>
            <a:rPr lang="en-US" sz="1800" kern="1200" dirty="0"/>
            <a:t> </a:t>
          </a:r>
          <a:r>
            <a:rPr lang="en-US" sz="1800" kern="1200" dirty="0" err="1"/>
            <a:t>giáo</a:t>
          </a:r>
          <a:r>
            <a:rPr lang="en-US" sz="1800" kern="1200" dirty="0"/>
            <a:t> </a:t>
          </a:r>
          <a:r>
            <a:rPr lang="en-US" sz="1800" kern="1200" dirty="0" err="1"/>
            <a:t>dục</a:t>
          </a:r>
          <a:r>
            <a:rPr lang="en-US" sz="1800" kern="1200" dirty="0"/>
            <a:t> </a:t>
          </a:r>
          <a:r>
            <a:rPr lang="en-US" sz="1800" kern="1200" dirty="0" err="1"/>
            <a:t>phổ</a:t>
          </a:r>
          <a:r>
            <a:rPr lang="en-US" sz="1800" kern="1200" dirty="0"/>
            <a:t> </a:t>
          </a:r>
          <a:r>
            <a:rPr lang="en-US" sz="1800" kern="1200" dirty="0" err="1"/>
            <a:t>thông</a:t>
          </a:r>
          <a:endParaRPr lang="en-US" sz="1800" kern="1200" dirty="0"/>
        </a:p>
      </dsp:txBody>
      <dsp:txXfrm>
        <a:off x="10300295" y="194822"/>
        <a:ext cx="1757730" cy="1540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F518D-3B81-7B42-AA98-C5125953B239}">
      <dsp:nvSpPr>
        <dsp:cNvPr id="0" name=""/>
        <dsp:cNvSpPr/>
      </dsp:nvSpPr>
      <dsp:spPr>
        <a:xfrm>
          <a:off x="1769637" y="279812"/>
          <a:ext cx="3989832" cy="3989832"/>
        </a:xfrm>
        <a:prstGeom prst="pie">
          <a:avLst>
            <a:gd name="adj1" fmla="val 16200000"/>
            <a:gd name="adj2" fmla="val 198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err="1"/>
            <a:t>Góp</a:t>
          </a:r>
          <a:r>
            <a:rPr lang="en-US" sz="1300" b="1" kern="1200" dirty="0"/>
            <a:t> </a:t>
          </a:r>
          <a:r>
            <a:rPr lang="en-US" sz="1300" b="1" kern="1200" dirty="0" err="1"/>
            <a:t>phần</a:t>
          </a:r>
          <a:r>
            <a:rPr lang="en-US" sz="1300" b="1" kern="1200" dirty="0"/>
            <a:t> </a:t>
          </a:r>
          <a:r>
            <a:rPr lang="en-US" sz="1300" b="1" kern="1200" dirty="0" err="1"/>
            <a:t>hình</a:t>
          </a:r>
          <a:r>
            <a:rPr lang="en-US" sz="1300" b="1" kern="1200" dirty="0"/>
            <a:t> </a:t>
          </a:r>
          <a:r>
            <a:rPr lang="en-US" sz="1300" b="1" kern="1200" dirty="0" err="1"/>
            <a:t>thành</a:t>
          </a:r>
          <a:r>
            <a:rPr lang="en-US" sz="1300" b="1" kern="1200" dirty="0"/>
            <a:t> </a:t>
          </a:r>
          <a:r>
            <a:rPr lang="en-US" sz="1300" b="1" kern="1200" dirty="0" err="1"/>
            <a:t>phát</a:t>
          </a:r>
          <a:r>
            <a:rPr lang="en-US" sz="1300" b="1" kern="1200" dirty="0"/>
            <a:t> </a:t>
          </a:r>
          <a:r>
            <a:rPr lang="en-US" sz="1300" b="1" kern="1200" dirty="0" err="1"/>
            <a:t>triển</a:t>
          </a:r>
          <a:r>
            <a:rPr lang="en-US" sz="1300" b="1" kern="1200" dirty="0"/>
            <a:t> 5 </a:t>
          </a:r>
          <a:r>
            <a:rPr lang="en-US" sz="1300" b="1" kern="1200" dirty="0" err="1"/>
            <a:t>phẩm</a:t>
          </a:r>
          <a:r>
            <a:rPr lang="en-US" sz="1300" b="1" kern="1200" dirty="0"/>
            <a:t> </a:t>
          </a:r>
          <a:r>
            <a:rPr lang="en-US" sz="1300" b="1" kern="1200" dirty="0" err="1"/>
            <a:t>chất</a:t>
          </a:r>
          <a:r>
            <a:rPr lang="en-US" sz="1300" b="1" kern="1200" dirty="0"/>
            <a:t> </a:t>
          </a:r>
          <a:r>
            <a:rPr lang="en-US" sz="1300" b="1" kern="1200" dirty="0" err="1"/>
            <a:t>chủ</a:t>
          </a:r>
          <a:r>
            <a:rPr lang="en-US" sz="1300" b="1" kern="1200" dirty="0"/>
            <a:t> </a:t>
          </a:r>
          <a:r>
            <a:rPr lang="en-US" sz="1300" b="1" kern="1200" dirty="0" err="1"/>
            <a:t>yêu</a:t>
          </a:r>
          <a:r>
            <a:rPr lang="en-US" sz="1300" b="1" kern="1200" dirty="0"/>
            <a:t> </a:t>
          </a:r>
          <a:r>
            <a:rPr lang="en-US" sz="1300" b="1" kern="1200" dirty="0" err="1"/>
            <a:t>và</a:t>
          </a:r>
          <a:r>
            <a:rPr lang="en-US" sz="1300" b="1" kern="1200" dirty="0"/>
            <a:t> 3 </a:t>
          </a:r>
          <a:r>
            <a:rPr lang="en-US" sz="1300" b="1" kern="1200" dirty="0" err="1"/>
            <a:t>cặp</a:t>
          </a:r>
          <a:r>
            <a:rPr lang="en-US" sz="1300" b="1" kern="1200" dirty="0"/>
            <a:t> </a:t>
          </a:r>
          <a:r>
            <a:rPr lang="en-US" sz="1300" b="1" kern="1200" dirty="0" err="1"/>
            <a:t>năng</a:t>
          </a:r>
          <a:r>
            <a:rPr lang="en-US" sz="1300" b="1" kern="1200" dirty="0"/>
            <a:t> </a:t>
          </a:r>
          <a:r>
            <a:rPr lang="en-US" sz="1300" b="1" kern="1200" dirty="0" err="1"/>
            <a:t>lực</a:t>
          </a:r>
          <a:r>
            <a:rPr lang="en-US" sz="1300" b="1" kern="1200" dirty="0"/>
            <a:t> </a:t>
          </a:r>
          <a:r>
            <a:rPr lang="en-US" sz="1300" b="1" kern="1200" dirty="0" err="1"/>
            <a:t>chung</a:t>
          </a:r>
          <a:endParaRPr lang="en-US" sz="1300" kern="1200" dirty="0">
            <a:latin typeface="Calibri" panose="020F0502020204030204" pitchFamily="34" charset="0"/>
            <a:cs typeface="Calibri" panose="020F0502020204030204" pitchFamily="34" charset="0"/>
          </a:endParaRPr>
        </a:p>
      </dsp:txBody>
      <dsp:txXfrm>
        <a:off x="3859549" y="789466"/>
        <a:ext cx="1044956" cy="807466"/>
      </dsp:txXfrm>
    </dsp:sp>
    <dsp:sp modelId="{020E2953-F561-D749-8628-20E63C7B6781}">
      <dsp:nvSpPr>
        <dsp:cNvPr id="0" name=""/>
        <dsp:cNvSpPr/>
      </dsp:nvSpPr>
      <dsp:spPr>
        <a:xfrm>
          <a:off x="1817135" y="361984"/>
          <a:ext cx="3989832" cy="3989832"/>
        </a:xfrm>
        <a:prstGeom prst="pie">
          <a:avLst>
            <a:gd name="adj1" fmla="val 19800000"/>
            <a:gd name="adj2" fmla="val 18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vi-VN" sz="1200" b="1" kern="1200" dirty="0"/>
            <a:t>Nhất quán với Chương trình Giáo dục phổ thông môn Tin học</a:t>
          </a:r>
          <a:endParaRPr lang="en-US" sz="1200" kern="1200" dirty="0">
            <a:latin typeface="Calibri" panose="020F0502020204030204" pitchFamily="34" charset="0"/>
            <a:cs typeface="Calibri" panose="020F0502020204030204" pitchFamily="34" charset="0"/>
          </a:endParaRPr>
        </a:p>
      </dsp:txBody>
      <dsp:txXfrm>
        <a:off x="4524521" y="1976916"/>
        <a:ext cx="1092454" cy="783717"/>
      </dsp:txXfrm>
    </dsp:sp>
    <dsp:sp modelId="{55AA90FE-BEA8-9D4E-A53D-4EE3E94A0E5A}">
      <dsp:nvSpPr>
        <dsp:cNvPr id="0" name=""/>
        <dsp:cNvSpPr/>
      </dsp:nvSpPr>
      <dsp:spPr>
        <a:xfrm>
          <a:off x="1769637" y="444155"/>
          <a:ext cx="3989832" cy="3989832"/>
        </a:xfrm>
        <a:prstGeom prst="pie">
          <a:avLst>
            <a:gd name="adj1" fmla="val 1800000"/>
            <a:gd name="adj2" fmla="val 54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vi-VN" sz="1200" b="1" kern="1200" dirty="0"/>
            <a:t>Khai thác chương trình giáo dục AI của các nước tiên tiến</a:t>
          </a:r>
          <a:r>
            <a:rPr lang="vi-VN" sz="1200" b="1" kern="1200" dirty="0">
              <a:latin typeface="Calibri" panose="020F0502020204030204" pitchFamily="34" charset="0"/>
              <a:cs typeface="Calibri" panose="020F0502020204030204" pitchFamily="34" charset="0"/>
            </a:rPr>
            <a:t> </a:t>
          </a:r>
          <a:endParaRPr lang="en-US" sz="1200" kern="1200" dirty="0">
            <a:latin typeface="Calibri" panose="020F0502020204030204" pitchFamily="34" charset="0"/>
            <a:cs typeface="Calibri" panose="020F0502020204030204" pitchFamily="34" charset="0"/>
          </a:endParaRPr>
        </a:p>
      </dsp:txBody>
      <dsp:txXfrm>
        <a:off x="3859549" y="3140617"/>
        <a:ext cx="1044956" cy="807466"/>
      </dsp:txXfrm>
    </dsp:sp>
    <dsp:sp modelId="{094AB950-A75F-D84E-8500-DA1D50DF4320}">
      <dsp:nvSpPr>
        <dsp:cNvPr id="0" name=""/>
        <dsp:cNvSpPr/>
      </dsp:nvSpPr>
      <dsp:spPr>
        <a:xfrm>
          <a:off x="1674641" y="444155"/>
          <a:ext cx="3989832" cy="3989832"/>
        </a:xfrm>
        <a:prstGeom prst="pie">
          <a:avLst>
            <a:gd name="adj1" fmla="val 5400000"/>
            <a:gd name="adj2" fmla="val 90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vi-VN" sz="1200" b="1" kern="1200" dirty="0"/>
            <a:t>Tính khoa học, hiện đại và sư phạm</a:t>
          </a:r>
          <a:endParaRPr lang="en-US" sz="1200" kern="1200" dirty="0">
            <a:latin typeface="Calibri" panose="020F0502020204030204" pitchFamily="34" charset="0"/>
            <a:cs typeface="Calibri" panose="020F0502020204030204" pitchFamily="34" charset="0"/>
          </a:endParaRPr>
        </a:p>
      </dsp:txBody>
      <dsp:txXfrm>
        <a:off x="2529605" y="3140617"/>
        <a:ext cx="1044956" cy="807466"/>
      </dsp:txXfrm>
    </dsp:sp>
    <dsp:sp modelId="{2A55F341-F8B5-434B-BE2C-61AE9E8CF01B}">
      <dsp:nvSpPr>
        <dsp:cNvPr id="0" name=""/>
        <dsp:cNvSpPr/>
      </dsp:nvSpPr>
      <dsp:spPr>
        <a:xfrm>
          <a:off x="1627143" y="361984"/>
          <a:ext cx="3989832" cy="3989832"/>
        </a:xfrm>
        <a:prstGeom prst="pie">
          <a:avLst>
            <a:gd name="adj1" fmla="val 9000000"/>
            <a:gd name="adj2" fmla="val 126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vi-VN" sz="1200" b="1" kern="1200" dirty="0">
              <a:latin typeface="Calibri" panose="020F0502020204030204" pitchFamily="34" charset="0"/>
              <a:cs typeface="Calibri" panose="020F0502020204030204" pitchFamily="34" charset="0"/>
            </a:rPr>
            <a:t>Tính mở, linh hoạt và cập nhật thường xuyên </a:t>
          </a:r>
          <a:endParaRPr lang="en-US" sz="1200" kern="1200" dirty="0">
            <a:latin typeface="Calibri" panose="020F0502020204030204" pitchFamily="34" charset="0"/>
            <a:cs typeface="Calibri" panose="020F0502020204030204" pitchFamily="34" charset="0"/>
          </a:endParaRPr>
        </a:p>
      </dsp:txBody>
      <dsp:txXfrm>
        <a:off x="1817135" y="1976916"/>
        <a:ext cx="1092454" cy="783717"/>
      </dsp:txXfrm>
    </dsp:sp>
    <dsp:sp modelId="{1D4E93B0-CECF-D14F-8A2B-B186DC291902}">
      <dsp:nvSpPr>
        <dsp:cNvPr id="0" name=""/>
        <dsp:cNvSpPr/>
      </dsp:nvSpPr>
      <dsp:spPr>
        <a:xfrm>
          <a:off x="1674641" y="279812"/>
          <a:ext cx="3989832" cy="3989832"/>
        </a:xfrm>
        <a:prstGeom prst="pie">
          <a:avLst>
            <a:gd name="adj1" fmla="val 126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vi-VN" sz="1200" b="1" kern="1200" dirty="0">
              <a:latin typeface="Calibri" panose="020F0502020204030204" pitchFamily="34" charset="0"/>
              <a:cs typeface="Calibri" panose="020F0502020204030204" pitchFamily="34" charset="0"/>
            </a:rPr>
            <a:t>Lấy con người làm trung tâm, đề cao yếu tố đạo đức và trách nhiệm </a:t>
          </a:r>
          <a:endParaRPr lang="en-US" sz="1200" kern="1200" dirty="0">
            <a:latin typeface="Calibri" panose="020F0502020204030204" pitchFamily="34" charset="0"/>
            <a:cs typeface="Calibri" panose="020F0502020204030204" pitchFamily="34" charset="0"/>
          </a:endParaRPr>
        </a:p>
      </dsp:txBody>
      <dsp:txXfrm>
        <a:off x="2529605" y="789466"/>
        <a:ext cx="1044956" cy="807466"/>
      </dsp:txXfrm>
    </dsp:sp>
    <dsp:sp modelId="{FFAAC864-FA2C-BE48-9C31-3756B1D17D06}">
      <dsp:nvSpPr>
        <dsp:cNvPr id="0" name=""/>
        <dsp:cNvSpPr/>
      </dsp:nvSpPr>
      <dsp:spPr>
        <a:xfrm>
          <a:off x="1522501" y="32822"/>
          <a:ext cx="4483812" cy="4483812"/>
        </a:xfrm>
        <a:prstGeom prst="circularArrow">
          <a:avLst>
            <a:gd name="adj1" fmla="val 5085"/>
            <a:gd name="adj2" fmla="val 327528"/>
            <a:gd name="adj3" fmla="val 19472472"/>
            <a:gd name="adj4" fmla="val 16200251"/>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E7F51D-2CBF-7549-BC0B-5B9C67C107CE}">
      <dsp:nvSpPr>
        <dsp:cNvPr id="0" name=""/>
        <dsp:cNvSpPr/>
      </dsp:nvSpPr>
      <dsp:spPr>
        <a:xfrm>
          <a:off x="1569999" y="114994"/>
          <a:ext cx="4483812" cy="4483812"/>
        </a:xfrm>
        <a:prstGeom prst="circularArrow">
          <a:avLst>
            <a:gd name="adj1" fmla="val 5085"/>
            <a:gd name="adj2" fmla="val 327528"/>
            <a:gd name="adj3" fmla="val 1472472"/>
            <a:gd name="adj4" fmla="val 198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DB68A3-C98B-924E-9E72-1DEF37D19E8C}">
      <dsp:nvSpPr>
        <dsp:cNvPr id="0" name=""/>
        <dsp:cNvSpPr/>
      </dsp:nvSpPr>
      <dsp:spPr>
        <a:xfrm>
          <a:off x="1522501" y="197165"/>
          <a:ext cx="4483812" cy="4483812"/>
        </a:xfrm>
        <a:prstGeom prst="circularArrow">
          <a:avLst>
            <a:gd name="adj1" fmla="val 5085"/>
            <a:gd name="adj2" fmla="val 327528"/>
            <a:gd name="adj3" fmla="val 5072221"/>
            <a:gd name="adj4" fmla="val 18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7253FA-6045-224C-917B-C46A9F904437}">
      <dsp:nvSpPr>
        <dsp:cNvPr id="0" name=""/>
        <dsp:cNvSpPr/>
      </dsp:nvSpPr>
      <dsp:spPr>
        <a:xfrm>
          <a:off x="1427797" y="197165"/>
          <a:ext cx="4483812" cy="4483812"/>
        </a:xfrm>
        <a:prstGeom prst="circularArrow">
          <a:avLst>
            <a:gd name="adj1" fmla="val 5085"/>
            <a:gd name="adj2" fmla="val 327528"/>
            <a:gd name="adj3" fmla="val 8672472"/>
            <a:gd name="adj4" fmla="val 5400251"/>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99B80B-7731-7148-8157-106354CA84AE}">
      <dsp:nvSpPr>
        <dsp:cNvPr id="0" name=""/>
        <dsp:cNvSpPr/>
      </dsp:nvSpPr>
      <dsp:spPr>
        <a:xfrm>
          <a:off x="1380299" y="114994"/>
          <a:ext cx="4483812" cy="4483812"/>
        </a:xfrm>
        <a:prstGeom prst="circularArrow">
          <a:avLst>
            <a:gd name="adj1" fmla="val 5085"/>
            <a:gd name="adj2" fmla="val 327528"/>
            <a:gd name="adj3" fmla="val 12272472"/>
            <a:gd name="adj4" fmla="val 90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03834F-587C-BE49-ADE7-CA76B2C9E0C2}">
      <dsp:nvSpPr>
        <dsp:cNvPr id="0" name=""/>
        <dsp:cNvSpPr/>
      </dsp:nvSpPr>
      <dsp:spPr>
        <a:xfrm>
          <a:off x="1427797" y="32822"/>
          <a:ext cx="4483812" cy="4483812"/>
        </a:xfrm>
        <a:prstGeom prst="circularArrow">
          <a:avLst>
            <a:gd name="adj1" fmla="val 5085"/>
            <a:gd name="adj2" fmla="val 327528"/>
            <a:gd name="adj3" fmla="val 15872221"/>
            <a:gd name="adj4" fmla="val 126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1C79C-E333-D64C-B202-6A282502CC20}" type="datetimeFigureOut">
              <a:rPr lang="en-VN" smtClean="0"/>
              <a:t>03/08/2026</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3E548-A19B-2642-86DB-070698615899}" type="slidenum">
              <a:rPr lang="en-VN" smtClean="0"/>
              <a:t>‹#›</a:t>
            </a:fld>
            <a:endParaRPr lang="en-VN"/>
          </a:p>
        </p:txBody>
      </p:sp>
    </p:spTree>
    <p:extLst>
      <p:ext uri="{BB962C8B-B14F-4D97-AF65-F5344CB8AC3E}">
        <p14:creationId xmlns:p14="http://schemas.microsoft.com/office/powerpoint/2010/main" val="11125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1FD3E548-A19B-2642-86DB-070698615899}" type="slidenum">
              <a:rPr lang="en-VN" smtClean="0"/>
              <a:t>1</a:t>
            </a:fld>
            <a:endParaRPr lang="en-VN"/>
          </a:p>
        </p:txBody>
      </p:sp>
    </p:spTree>
    <p:extLst>
      <p:ext uri="{BB962C8B-B14F-4D97-AF65-F5344CB8AC3E}">
        <p14:creationId xmlns:p14="http://schemas.microsoft.com/office/powerpoint/2010/main" val="319600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60FDC-F5B4-3DBC-977D-B2C3E3336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BE01D-1EBA-81A6-02EC-E48E9762B3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D5383-98AF-6357-52B0-09429C92E49E}"/>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5677BF73-F31A-D1A4-E0FD-738447D480E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44109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E44A7-286E-74B5-1984-5317162B2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18DDB-367E-9AEF-D1D3-5F360D603D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D6C96-4AE5-2D90-12DE-7AD9518A3D2C}"/>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FE670EFC-D435-7A70-A573-946B0D1565C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9575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71152-D4C4-F545-4109-2BF2FCABE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8060C-F955-37F8-8B3B-45240EE045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6CCE6D-749A-2C2D-0C11-D749BF89D2D8}"/>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155FC19A-856F-B524-841F-AA879988DC2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55922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9C8DA-3E75-A710-9BAA-664B39B98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B6D2C-63A0-B616-C69A-61EADE184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1CEC8-BBEB-5549-8C5C-BF97B1186039}"/>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36C2FF61-A183-A5A7-37C5-4922D0BC59D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4881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2C7E5-BE06-0E45-3A87-50B20E50C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728B5-5EE5-412C-888B-C6374F225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571783-8DB9-2AE0-3552-D905D3DA9BD0}"/>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A9157E1D-AA47-9D05-C908-1B0F5C462A9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93123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B512B-32ED-669D-307A-D06F2B5F98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F1336-792D-4D2E-D190-75460BF294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738F8-70B5-B9D1-FAEA-B472E93A6102}"/>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F7018FA3-1E15-B3C0-1B4A-6F67BDF312F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30523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01525-F33F-0F1B-6D9F-AA9653D19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12957-1D02-D4A5-56EF-B94699C89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E2734-9381-371E-29F1-1AC4F90E9F90}"/>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B520D787-0164-C48D-601E-58D28B91070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02869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36C08-4EA4-52B6-0696-3D7937043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9EE2C-0F1E-AF93-25EF-9B260A7AC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B3B8BE-A0A9-AB72-1DF3-864F004BEFD9}"/>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297A1156-F398-0D42-CC37-31B553166AF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08827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07042-22CA-484A-33F9-B7DDDCDAB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1ACD6-5D89-BE58-F036-579B4E8AB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8B660-6203-83A5-B716-25659EA704C1}"/>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287098F4-C8AE-4C3B-011C-2470DBEB075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97523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CDF91-F188-0EB6-5C51-6A09D95C6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15B8D-FB41-A8E5-838D-8091C10377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62E9BF-5A65-0DC7-A9EA-345EB902C10B}"/>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AC7A2703-D951-77BF-C443-B3BF30FBB23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1751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1FD3E548-A19B-2642-86DB-070698615899}" type="slidenum">
              <a:rPr lang="en-VN" smtClean="0"/>
              <a:t>2</a:t>
            </a:fld>
            <a:endParaRPr lang="en-VN"/>
          </a:p>
        </p:txBody>
      </p:sp>
    </p:spTree>
    <p:extLst>
      <p:ext uri="{BB962C8B-B14F-4D97-AF65-F5344CB8AC3E}">
        <p14:creationId xmlns:p14="http://schemas.microsoft.com/office/powerpoint/2010/main" val="1569370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60020-D2DA-7E30-6753-EE133DA78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5A2C2-CB77-4D25-6533-8F8B6E9C55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191941-399E-B435-4068-3EE8372E2C42}"/>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94E281CD-9B9C-F0AE-94E9-15365C9E31EF}"/>
              </a:ext>
            </a:extLst>
          </p:cNvPr>
          <p:cNvSpPr>
            <a:spLocks noGrp="1"/>
          </p:cNvSpPr>
          <p:nvPr>
            <p:ph type="sldNum" sz="quarter" idx="5"/>
          </p:nvPr>
        </p:nvSpPr>
        <p:spPr/>
        <p:txBody>
          <a:bodyPr/>
          <a:lstStyle/>
          <a:p>
            <a:fld id="{1FD3E548-A19B-2642-86DB-070698615899}" type="slidenum">
              <a:rPr lang="en-VN" smtClean="0"/>
              <a:t>20</a:t>
            </a:fld>
            <a:endParaRPr lang="en-VN"/>
          </a:p>
        </p:txBody>
      </p:sp>
    </p:spTree>
    <p:extLst>
      <p:ext uri="{BB962C8B-B14F-4D97-AF65-F5344CB8AC3E}">
        <p14:creationId xmlns:p14="http://schemas.microsoft.com/office/powerpoint/2010/main" val="3888224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137C4-B310-F388-127C-E9B272388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640DC-2F9D-4546-7CEF-79C358825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FD7AA-7B2D-8E6F-C16B-B5397C669760}"/>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931A8463-1670-51F3-3170-BBF69DD75DE2}"/>
              </a:ext>
            </a:extLst>
          </p:cNvPr>
          <p:cNvSpPr>
            <a:spLocks noGrp="1"/>
          </p:cNvSpPr>
          <p:nvPr>
            <p:ph type="sldNum" sz="quarter" idx="5"/>
          </p:nvPr>
        </p:nvSpPr>
        <p:spPr/>
        <p:txBody>
          <a:bodyPr/>
          <a:lstStyle/>
          <a:p>
            <a:fld id="{1FD3E548-A19B-2642-86DB-070698615899}" type="slidenum">
              <a:rPr lang="en-VN" smtClean="0"/>
              <a:t>21</a:t>
            </a:fld>
            <a:endParaRPr lang="en-VN"/>
          </a:p>
        </p:txBody>
      </p:sp>
    </p:spTree>
    <p:extLst>
      <p:ext uri="{BB962C8B-B14F-4D97-AF65-F5344CB8AC3E}">
        <p14:creationId xmlns:p14="http://schemas.microsoft.com/office/powerpoint/2010/main" val="2358138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1FEFA-55D1-29CF-0795-A16035926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90786-CF4F-36AE-0492-283EADEBA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4F5AD-5BE6-2EEA-A78C-66FD8CD8B232}"/>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6F4617BB-F806-331A-BCF9-96114FE30E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EBA0D2-1008-B844-8452-F1F88B3543F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609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5EEBA0D2-1008-B844-8452-F1F88B3543F9}" type="slidenum">
              <a:rPr lang="en-VN" smtClean="0"/>
              <a:t>23</a:t>
            </a:fld>
            <a:endParaRPr lang="en-VN"/>
          </a:p>
        </p:txBody>
      </p:sp>
    </p:spTree>
    <p:extLst>
      <p:ext uri="{BB962C8B-B14F-4D97-AF65-F5344CB8AC3E}">
        <p14:creationId xmlns:p14="http://schemas.microsoft.com/office/powerpoint/2010/main" val="427454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EBA0D2-1008-B844-8452-F1F88B3543F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400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8F660-CF70-2AF5-E27C-678367D64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00F9C3-04DD-C793-42F3-2F1C8AAAA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181A9-F001-3B36-95DB-B804D6F26FE5}"/>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A088EEAD-FCFC-B262-52FB-ACDF0A12B076}"/>
              </a:ext>
            </a:extLst>
          </p:cNvPr>
          <p:cNvSpPr>
            <a:spLocks noGrp="1"/>
          </p:cNvSpPr>
          <p:nvPr>
            <p:ph type="sldNum" sz="quarter" idx="5"/>
          </p:nvPr>
        </p:nvSpPr>
        <p:spPr/>
        <p:txBody>
          <a:bodyPr/>
          <a:lstStyle/>
          <a:p>
            <a:fld id="{5EEBA0D2-1008-B844-8452-F1F88B3543F9}" type="slidenum">
              <a:rPr lang="en-VN" smtClean="0"/>
              <a:t>25</a:t>
            </a:fld>
            <a:endParaRPr lang="en-VN"/>
          </a:p>
        </p:txBody>
      </p:sp>
    </p:spTree>
    <p:extLst>
      <p:ext uri="{BB962C8B-B14F-4D97-AF65-F5344CB8AC3E}">
        <p14:creationId xmlns:p14="http://schemas.microsoft.com/office/powerpoint/2010/main" val="4195741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FEF89-D406-7927-209E-E3ACECD5B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9AA24-3D4B-79A3-F5B6-5E9237B8D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54678-89A9-2BCB-29D7-3211224D3991}"/>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F64B1006-4829-DC2B-AD15-B580C3DC0617}"/>
              </a:ext>
            </a:extLst>
          </p:cNvPr>
          <p:cNvSpPr>
            <a:spLocks noGrp="1"/>
          </p:cNvSpPr>
          <p:nvPr>
            <p:ph type="sldNum" sz="quarter" idx="5"/>
          </p:nvPr>
        </p:nvSpPr>
        <p:spPr/>
        <p:txBody>
          <a:bodyPr/>
          <a:lstStyle/>
          <a:p>
            <a:fld id="{5EEBA0D2-1008-B844-8452-F1F88B3543F9}" type="slidenum">
              <a:rPr lang="en-VN" smtClean="0"/>
              <a:t>26</a:t>
            </a:fld>
            <a:endParaRPr lang="en-VN"/>
          </a:p>
        </p:txBody>
      </p:sp>
    </p:spTree>
    <p:extLst>
      <p:ext uri="{BB962C8B-B14F-4D97-AF65-F5344CB8AC3E}">
        <p14:creationId xmlns:p14="http://schemas.microsoft.com/office/powerpoint/2010/main" val="3290097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B6501-08B9-FC9F-5C24-89648871B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C5352-B29A-1CFA-C934-F1D58CE672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80157F-D8B5-400A-27D8-F4FFBE4131CD}"/>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AF2DC6AB-9917-2120-9967-114EABFBDF15}"/>
              </a:ext>
            </a:extLst>
          </p:cNvPr>
          <p:cNvSpPr>
            <a:spLocks noGrp="1"/>
          </p:cNvSpPr>
          <p:nvPr>
            <p:ph type="sldNum" sz="quarter" idx="5"/>
          </p:nvPr>
        </p:nvSpPr>
        <p:spPr/>
        <p:txBody>
          <a:bodyPr/>
          <a:lstStyle/>
          <a:p>
            <a:fld id="{5EEBA0D2-1008-B844-8452-F1F88B3543F9}" type="slidenum">
              <a:rPr lang="en-VN" smtClean="0"/>
              <a:t>27</a:t>
            </a:fld>
            <a:endParaRPr lang="en-VN"/>
          </a:p>
        </p:txBody>
      </p:sp>
    </p:spTree>
    <p:extLst>
      <p:ext uri="{BB962C8B-B14F-4D97-AF65-F5344CB8AC3E}">
        <p14:creationId xmlns:p14="http://schemas.microsoft.com/office/powerpoint/2010/main" val="278530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4E15F-AFC6-416E-7D9A-26172BEA3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F0B99F-FFBC-09B2-9684-61FE45742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C33A6-4AE1-20D0-9C3C-0261700AF1B4}"/>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09BFA343-66A7-C5A7-EE28-466F2F69AB7F}"/>
              </a:ext>
            </a:extLst>
          </p:cNvPr>
          <p:cNvSpPr>
            <a:spLocks noGrp="1"/>
          </p:cNvSpPr>
          <p:nvPr>
            <p:ph type="sldNum" sz="quarter" idx="5"/>
          </p:nvPr>
        </p:nvSpPr>
        <p:spPr/>
        <p:txBody>
          <a:bodyPr/>
          <a:lstStyle/>
          <a:p>
            <a:fld id="{1FD3E548-A19B-2642-86DB-070698615899}" type="slidenum">
              <a:rPr lang="en-VN" smtClean="0"/>
              <a:t>28</a:t>
            </a:fld>
            <a:endParaRPr lang="en-VN"/>
          </a:p>
        </p:txBody>
      </p:sp>
    </p:spTree>
    <p:extLst>
      <p:ext uri="{BB962C8B-B14F-4D97-AF65-F5344CB8AC3E}">
        <p14:creationId xmlns:p14="http://schemas.microsoft.com/office/powerpoint/2010/main" val="49171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6D117-E96D-1A56-FDE1-7F90BBE55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CD421-BF53-B9BE-FF22-828714B59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E139C1-EA7C-62A9-4D9A-91A4D0CD1AC8}"/>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4F91390D-10BC-0B8D-33AD-82998CEC8BCF}"/>
              </a:ext>
            </a:extLst>
          </p:cNvPr>
          <p:cNvSpPr>
            <a:spLocks noGrp="1"/>
          </p:cNvSpPr>
          <p:nvPr>
            <p:ph type="sldNum" sz="quarter" idx="5"/>
          </p:nvPr>
        </p:nvSpPr>
        <p:spPr/>
        <p:txBody>
          <a:bodyPr/>
          <a:lstStyle/>
          <a:p>
            <a:fld id="{1FD3E548-A19B-2642-86DB-070698615899}" type="slidenum">
              <a:rPr lang="en-VN" smtClean="0"/>
              <a:t>29</a:t>
            </a:fld>
            <a:endParaRPr lang="en-VN"/>
          </a:p>
        </p:txBody>
      </p:sp>
    </p:spTree>
    <p:extLst>
      <p:ext uri="{BB962C8B-B14F-4D97-AF65-F5344CB8AC3E}">
        <p14:creationId xmlns:p14="http://schemas.microsoft.com/office/powerpoint/2010/main" val="411592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5EEBA0D2-1008-B844-8452-F1F88B3543F9}" type="slidenum">
              <a:rPr lang="en-VN" smtClean="0"/>
              <a:t>3</a:t>
            </a:fld>
            <a:endParaRPr lang="en-VN"/>
          </a:p>
        </p:txBody>
      </p:sp>
    </p:spTree>
    <p:extLst>
      <p:ext uri="{BB962C8B-B14F-4D97-AF65-F5344CB8AC3E}">
        <p14:creationId xmlns:p14="http://schemas.microsoft.com/office/powerpoint/2010/main" val="3316915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59A4B-D163-2030-2C9C-DDA133CFA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A3A31-4DF4-930E-B8A0-AC62A6764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8FA9CB-D15E-4B9F-2882-FF1C884DC2D8}"/>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04028CAE-ECE9-4B18-148F-8D05ACED9569}"/>
              </a:ext>
            </a:extLst>
          </p:cNvPr>
          <p:cNvSpPr>
            <a:spLocks noGrp="1"/>
          </p:cNvSpPr>
          <p:nvPr>
            <p:ph type="sldNum" sz="quarter" idx="5"/>
          </p:nvPr>
        </p:nvSpPr>
        <p:spPr/>
        <p:txBody>
          <a:bodyPr/>
          <a:lstStyle/>
          <a:p>
            <a:fld id="{1FD3E548-A19B-2642-86DB-070698615899}" type="slidenum">
              <a:rPr lang="en-VN" smtClean="0"/>
              <a:t>30</a:t>
            </a:fld>
            <a:endParaRPr lang="en-VN"/>
          </a:p>
        </p:txBody>
      </p:sp>
    </p:spTree>
    <p:extLst>
      <p:ext uri="{BB962C8B-B14F-4D97-AF65-F5344CB8AC3E}">
        <p14:creationId xmlns:p14="http://schemas.microsoft.com/office/powerpoint/2010/main" val="2001533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5E90F-4516-A8F0-C7B6-AA3DE9C2A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36BF4-0CCB-8A03-EA96-28FDC6444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CAAF8-5412-E270-7FDE-1AF7FE7143DF}"/>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95580498-9538-2155-CC1B-78A964D01A5D}"/>
              </a:ext>
            </a:extLst>
          </p:cNvPr>
          <p:cNvSpPr>
            <a:spLocks noGrp="1"/>
          </p:cNvSpPr>
          <p:nvPr>
            <p:ph type="sldNum" sz="quarter" idx="5"/>
          </p:nvPr>
        </p:nvSpPr>
        <p:spPr/>
        <p:txBody>
          <a:bodyPr/>
          <a:lstStyle/>
          <a:p>
            <a:fld id="{1FD3E548-A19B-2642-86DB-070698615899}" type="slidenum">
              <a:rPr lang="en-VN" smtClean="0"/>
              <a:t>31</a:t>
            </a:fld>
            <a:endParaRPr lang="en-VN"/>
          </a:p>
        </p:txBody>
      </p:sp>
    </p:spTree>
    <p:extLst>
      <p:ext uri="{BB962C8B-B14F-4D97-AF65-F5344CB8AC3E}">
        <p14:creationId xmlns:p14="http://schemas.microsoft.com/office/powerpoint/2010/main" val="161013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AC67B-D196-1FC3-CFB2-C0277B651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8789E-05EA-A0E5-489E-F84B3EE70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E38C6-1D19-12E9-64A4-63E3ABD5AD3B}"/>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BCB2DAAD-3F20-7030-1D54-CA611DE0D198}"/>
              </a:ext>
            </a:extLst>
          </p:cNvPr>
          <p:cNvSpPr>
            <a:spLocks noGrp="1"/>
          </p:cNvSpPr>
          <p:nvPr>
            <p:ph type="sldNum" sz="quarter" idx="5"/>
          </p:nvPr>
        </p:nvSpPr>
        <p:spPr/>
        <p:txBody>
          <a:bodyPr/>
          <a:lstStyle/>
          <a:p>
            <a:fld id="{5EEBA0D2-1008-B844-8452-F1F88B3543F9}" type="slidenum">
              <a:rPr lang="en-VN" smtClean="0"/>
              <a:t>4</a:t>
            </a:fld>
            <a:endParaRPr lang="en-VN"/>
          </a:p>
        </p:txBody>
      </p:sp>
    </p:spTree>
    <p:extLst>
      <p:ext uri="{BB962C8B-B14F-4D97-AF65-F5344CB8AC3E}">
        <p14:creationId xmlns:p14="http://schemas.microsoft.com/office/powerpoint/2010/main" val="183270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F4B11-5DDE-A6F4-E92D-B0730C638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ED569-186B-FE45-1892-CF7C36F1F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CEBA5-76AC-8F09-3116-3188823603BF}"/>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800B9F9C-1831-9BB7-FE26-16DFABEF39F1}"/>
              </a:ext>
            </a:extLst>
          </p:cNvPr>
          <p:cNvSpPr>
            <a:spLocks noGrp="1"/>
          </p:cNvSpPr>
          <p:nvPr>
            <p:ph type="sldNum" sz="quarter" idx="5"/>
          </p:nvPr>
        </p:nvSpPr>
        <p:spPr/>
        <p:txBody>
          <a:bodyPr/>
          <a:lstStyle/>
          <a:p>
            <a:fld id="{5EEBA0D2-1008-B844-8452-F1F88B3543F9}" type="slidenum">
              <a:rPr lang="en-VN" smtClean="0"/>
              <a:t>5</a:t>
            </a:fld>
            <a:endParaRPr lang="en-VN"/>
          </a:p>
        </p:txBody>
      </p:sp>
    </p:spTree>
    <p:extLst>
      <p:ext uri="{BB962C8B-B14F-4D97-AF65-F5344CB8AC3E}">
        <p14:creationId xmlns:p14="http://schemas.microsoft.com/office/powerpoint/2010/main" val="217954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AE235-C354-AA36-9EC7-7D488D11C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09C0D-7105-32AE-6609-16533EF07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15E27-3C0F-9845-56FE-F5742B40B64C}"/>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45278421-B6BA-EB07-DF45-6DF901F59554}"/>
              </a:ext>
            </a:extLst>
          </p:cNvPr>
          <p:cNvSpPr>
            <a:spLocks noGrp="1"/>
          </p:cNvSpPr>
          <p:nvPr>
            <p:ph type="sldNum" sz="quarter" idx="5"/>
          </p:nvPr>
        </p:nvSpPr>
        <p:spPr/>
        <p:txBody>
          <a:bodyPr/>
          <a:lstStyle/>
          <a:p>
            <a:fld id="{1FD3E548-A19B-2642-86DB-070698615899}" type="slidenum">
              <a:rPr lang="en-VN" smtClean="0"/>
              <a:t>6</a:t>
            </a:fld>
            <a:endParaRPr lang="en-VN"/>
          </a:p>
        </p:txBody>
      </p:sp>
    </p:spTree>
    <p:extLst>
      <p:ext uri="{BB962C8B-B14F-4D97-AF65-F5344CB8AC3E}">
        <p14:creationId xmlns:p14="http://schemas.microsoft.com/office/powerpoint/2010/main" val="368741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70B7A-77DE-3CB9-688D-E0B9068B0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713C5C-C018-F2D9-F6AB-96ED558992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4AFF85-8761-3093-1F18-8A15096FEB33}"/>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3EB112BC-C44F-2648-1120-AA8C710A366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376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62BDC-018D-8FD2-6859-D425B3A6B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1DD015-849D-75E1-629A-28678790D3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9CB42-F7E9-8DD5-0307-5A9DBBD01082}"/>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ED830C05-2D4B-3B51-46FA-F95D93DA5BB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50120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B8E7A-3A6B-0681-2284-4BE311D99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FACDB-62AB-511E-E2C7-6A1BC50D6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1F3B4-0A1C-40F3-6254-4B106ED05BFF}"/>
              </a:ext>
            </a:extLst>
          </p:cNvPr>
          <p:cNvSpPr>
            <a:spLocks noGrp="1"/>
          </p:cNvSpPr>
          <p:nvPr>
            <p:ph type="body" idx="1"/>
          </p:nvPr>
        </p:nvSpPr>
        <p:spPr/>
        <p:txBody>
          <a:bodyPr/>
          <a:lstStyle/>
          <a:p>
            <a:endParaRPr lang="en-VN"/>
          </a:p>
        </p:txBody>
      </p:sp>
      <p:sp>
        <p:nvSpPr>
          <p:cNvPr id="4" name="Slide Number Placeholder 3">
            <a:extLst>
              <a:ext uri="{FF2B5EF4-FFF2-40B4-BE49-F238E27FC236}">
                <a16:creationId xmlns:a16="http://schemas.microsoft.com/office/drawing/2014/main" id="{FD0F1321-3E56-F204-6D03-0FEF5458003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2493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3/8/2026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92072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852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2938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715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49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64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415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845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067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0957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511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3817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3540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3/8/2026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055025"/>
      </p:ext>
    </p:extLst>
  </p:cSld>
  <p:clrMap bg1="lt1" tx1="dk1" bg2="lt2" tx2="dk2" accent1="accent1" accent2="accent2" accent3="accent3" accent4="accent4" accent5="accent5" accent6="accent6" hlink="hlink" folHlink="folHlink"/>
  <p:sldLayoutIdLst>
    <p:sldLayoutId id="2147483684" r:id="rId1"/>
    <p:sldLayoutId id="2147483686" r:id="rId2"/>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3/8/2026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3951666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image" Target="../media/image24.svg"/><Relationship Id="rId5" Type="http://schemas.openxmlformats.org/officeDocument/2006/relationships/diagramQuickStyle" Target="../diagrams/quickStyle2.xml"/><Relationship Id="rId10" Type="http://schemas.openxmlformats.org/officeDocument/2006/relationships/image" Target="../media/image23.png"/><Relationship Id="rId4" Type="http://schemas.openxmlformats.org/officeDocument/2006/relationships/diagramLayout" Target="../diagrams/layout2.xml"/><Relationship Id="rId9" Type="http://schemas.openxmlformats.org/officeDocument/2006/relationships/image" Target="../media/image22.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sv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4.sv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F4E4F-843A-0E34-8149-45B25E00A7BF}"/>
              </a:ext>
            </a:extLst>
          </p:cNvPr>
          <p:cNvSpPr>
            <a:spLocks noGrp="1"/>
          </p:cNvSpPr>
          <p:nvPr>
            <p:ph type="ctrTitle"/>
          </p:nvPr>
        </p:nvSpPr>
        <p:spPr>
          <a:xfrm>
            <a:off x="103703" y="2637694"/>
            <a:ext cx="6279511" cy="2543695"/>
          </a:xfrm>
        </p:spPr>
        <p:txBody>
          <a:bodyPr>
            <a:normAutofit/>
          </a:bodyPr>
          <a:lstStyle/>
          <a:p>
            <a:pPr algn="r"/>
            <a:r>
              <a:rPr lang="en-US" sz="2700" dirty="0" err="1">
                <a:solidFill>
                  <a:schemeClr val="tx2">
                    <a:lumMod val="90000"/>
                    <a:lumOff val="10000"/>
                  </a:schemeClr>
                </a:solidFill>
              </a:rPr>
              <a:t>Những</a:t>
            </a:r>
            <a:r>
              <a:rPr lang="en-US" sz="2700" dirty="0">
                <a:solidFill>
                  <a:schemeClr val="tx2">
                    <a:lumMod val="90000"/>
                    <a:lumOff val="10000"/>
                  </a:schemeClr>
                </a:solidFill>
              </a:rPr>
              <a:t> </a:t>
            </a:r>
            <a:r>
              <a:rPr lang="en-US" sz="2700" dirty="0" err="1">
                <a:solidFill>
                  <a:schemeClr val="tx2">
                    <a:lumMod val="90000"/>
                    <a:lumOff val="10000"/>
                  </a:schemeClr>
                </a:solidFill>
              </a:rPr>
              <a:t>vấn</a:t>
            </a:r>
            <a:r>
              <a:rPr lang="en-US" sz="2700" dirty="0">
                <a:solidFill>
                  <a:schemeClr val="tx2">
                    <a:lumMod val="90000"/>
                    <a:lumOff val="10000"/>
                  </a:schemeClr>
                </a:solidFill>
              </a:rPr>
              <a:t> </a:t>
            </a:r>
            <a:r>
              <a:rPr lang="en-US" sz="2700" dirty="0" err="1">
                <a:solidFill>
                  <a:schemeClr val="tx2">
                    <a:lumMod val="90000"/>
                    <a:lumOff val="10000"/>
                  </a:schemeClr>
                </a:solidFill>
              </a:rPr>
              <a:t>đề</a:t>
            </a:r>
            <a:r>
              <a:rPr lang="en-US" sz="2700" dirty="0">
                <a:solidFill>
                  <a:schemeClr val="tx2">
                    <a:lumMod val="90000"/>
                    <a:lumOff val="10000"/>
                  </a:schemeClr>
                </a:solidFill>
              </a:rPr>
              <a:t> </a:t>
            </a:r>
            <a:r>
              <a:rPr lang="en-US" sz="2700" dirty="0" err="1">
                <a:solidFill>
                  <a:schemeClr val="tx2">
                    <a:lumMod val="90000"/>
                    <a:lumOff val="10000"/>
                  </a:schemeClr>
                </a:solidFill>
              </a:rPr>
              <a:t>chung</a:t>
            </a:r>
            <a:r>
              <a:rPr lang="en-US" sz="2700" dirty="0">
                <a:solidFill>
                  <a:schemeClr val="tx2">
                    <a:lumMod val="90000"/>
                    <a:lumOff val="10000"/>
                  </a:schemeClr>
                </a:solidFill>
              </a:rPr>
              <a:t> </a:t>
            </a:r>
            <a:r>
              <a:rPr lang="en-US" sz="2700" dirty="0" err="1">
                <a:solidFill>
                  <a:schemeClr val="tx2">
                    <a:lumMod val="90000"/>
                    <a:lumOff val="10000"/>
                  </a:schemeClr>
                </a:solidFill>
              </a:rPr>
              <a:t>về</a:t>
            </a:r>
            <a:r>
              <a:rPr lang="en-US" sz="2700" dirty="0">
                <a:solidFill>
                  <a:schemeClr val="tx2">
                    <a:lumMod val="90000"/>
                    <a:lumOff val="10000"/>
                  </a:schemeClr>
                </a:solidFill>
              </a:rPr>
              <a:t> </a:t>
            </a:r>
            <a:r>
              <a:rPr lang="en-US" sz="2700" dirty="0" err="1">
                <a:solidFill>
                  <a:schemeClr val="tx2">
                    <a:lumMod val="90000"/>
                    <a:lumOff val="10000"/>
                  </a:schemeClr>
                </a:solidFill>
              </a:rPr>
              <a:t>giáo</a:t>
            </a:r>
            <a:r>
              <a:rPr lang="en-US" sz="2700" dirty="0">
                <a:solidFill>
                  <a:schemeClr val="tx2">
                    <a:lumMod val="90000"/>
                    <a:lumOff val="10000"/>
                  </a:schemeClr>
                </a:solidFill>
              </a:rPr>
              <a:t> </a:t>
            </a:r>
            <a:r>
              <a:rPr lang="en-US" sz="2700" dirty="0" err="1">
                <a:solidFill>
                  <a:schemeClr val="tx2">
                    <a:lumMod val="90000"/>
                    <a:lumOff val="10000"/>
                  </a:schemeClr>
                </a:solidFill>
              </a:rPr>
              <a:t>dục</a:t>
            </a:r>
            <a:r>
              <a:rPr lang="en-US" sz="2700" dirty="0">
                <a:solidFill>
                  <a:schemeClr val="tx2">
                    <a:lumMod val="90000"/>
                    <a:lumOff val="10000"/>
                  </a:schemeClr>
                </a:solidFill>
              </a:rPr>
              <a:t> AI </a:t>
            </a:r>
            <a:br>
              <a:rPr lang="en-US" sz="2700" dirty="0">
                <a:solidFill>
                  <a:schemeClr val="tx2">
                    <a:lumMod val="90000"/>
                    <a:lumOff val="10000"/>
                  </a:schemeClr>
                </a:solidFill>
              </a:rPr>
            </a:br>
            <a:r>
              <a:rPr lang="en-US" sz="2700" dirty="0" err="1">
                <a:solidFill>
                  <a:schemeClr val="tx2">
                    <a:lumMod val="90000"/>
                    <a:lumOff val="10000"/>
                  </a:schemeClr>
                </a:solidFill>
              </a:rPr>
              <a:t>cho</a:t>
            </a:r>
            <a:r>
              <a:rPr lang="en-US" sz="2700" dirty="0">
                <a:solidFill>
                  <a:schemeClr val="tx2">
                    <a:lumMod val="90000"/>
                    <a:lumOff val="10000"/>
                  </a:schemeClr>
                </a:solidFill>
              </a:rPr>
              <a:t> </a:t>
            </a:r>
            <a:r>
              <a:rPr lang="en-US" sz="2700" dirty="0" err="1">
                <a:solidFill>
                  <a:schemeClr val="tx2">
                    <a:lumMod val="90000"/>
                    <a:lumOff val="10000"/>
                  </a:schemeClr>
                </a:solidFill>
              </a:rPr>
              <a:t>học</a:t>
            </a:r>
            <a:r>
              <a:rPr lang="en-US" sz="2700" dirty="0">
                <a:solidFill>
                  <a:schemeClr val="tx2">
                    <a:lumMod val="90000"/>
                    <a:lumOff val="10000"/>
                  </a:schemeClr>
                </a:solidFill>
              </a:rPr>
              <a:t> </a:t>
            </a:r>
            <a:r>
              <a:rPr lang="en-US" sz="2700" dirty="0" err="1">
                <a:solidFill>
                  <a:schemeClr val="tx2">
                    <a:lumMod val="90000"/>
                    <a:lumOff val="10000"/>
                  </a:schemeClr>
                </a:solidFill>
              </a:rPr>
              <a:t>sinh</a:t>
            </a:r>
            <a:r>
              <a:rPr lang="en-US" sz="2700" dirty="0">
                <a:solidFill>
                  <a:schemeClr val="tx2">
                    <a:lumMod val="90000"/>
                    <a:lumOff val="10000"/>
                  </a:schemeClr>
                </a:solidFill>
              </a:rPr>
              <a:t> </a:t>
            </a:r>
            <a:r>
              <a:rPr lang="en-US" sz="2700" dirty="0" err="1">
                <a:solidFill>
                  <a:schemeClr val="tx2">
                    <a:lumMod val="90000"/>
                    <a:lumOff val="10000"/>
                  </a:schemeClr>
                </a:solidFill>
              </a:rPr>
              <a:t>phổ</a:t>
            </a:r>
            <a:r>
              <a:rPr lang="en-US" sz="2700" dirty="0">
                <a:solidFill>
                  <a:schemeClr val="tx2">
                    <a:lumMod val="90000"/>
                    <a:lumOff val="10000"/>
                  </a:schemeClr>
                </a:solidFill>
              </a:rPr>
              <a:t> </a:t>
            </a:r>
            <a:r>
              <a:rPr lang="en-US" sz="2700" dirty="0" err="1">
                <a:solidFill>
                  <a:schemeClr val="tx2">
                    <a:lumMod val="90000"/>
                    <a:lumOff val="10000"/>
                  </a:schemeClr>
                </a:solidFill>
              </a:rPr>
              <a:t>thông</a:t>
            </a:r>
            <a:r>
              <a:rPr lang="en-US" sz="2700" dirty="0">
                <a:solidFill>
                  <a:schemeClr val="tx2">
                    <a:lumMod val="90000"/>
                    <a:lumOff val="10000"/>
                  </a:schemeClr>
                </a:solidFill>
              </a:rPr>
              <a:t> </a:t>
            </a:r>
            <a:endParaRPr lang="en-US" sz="2700" b="0" i="1" dirty="0">
              <a:solidFill>
                <a:schemeClr val="tx2"/>
              </a:solidFill>
            </a:endParaRPr>
          </a:p>
        </p:txBody>
      </p:sp>
      <p:cxnSp>
        <p:nvCxnSpPr>
          <p:cNvPr id="20" name="Straight Connector 19">
            <a:extLst>
              <a:ext uri="{FF2B5EF4-FFF2-40B4-BE49-F238E27FC236}">
                <a16:creationId xmlns:a16="http://schemas.microsoft.com/office/drawing/2014/main" id="{D132AEA7-A24A-45A9-BF8F-D0AFF34DF6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05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Picture 3" descr="Jigsaw puzzles in plastic figures">
            <a:extLst>
              <a:ext uri="{FF2B5EF4-FFF2-40B4-BE49-F238E27FC236}">
                <a16:creationId xmlns:a16="http://schemas.microsoft.com/office/drawing/2014/main" id="{1D1917A8-BB70-19EF-0964-514605262A8B}"/>
              </a:ext>
            </a:extLst>
          </p:cNvPr>
          <p:cNvPicPr>
            <a:picLocks noChangeAspect="1"/>
          </p:cNvPicPr>
          <p:nvPr/>
        </p:nvPicPr>
        <p:blipFill>
          <a:blip r:embed="rId3"/>
          <a:srcRect l="21338" r="21338"/>
          <a:stretch>
            <a:fillRect/>
          </a:stretch>
        </p:blipFill>
        <p:spPr>
          <a:xfrm>
            <a:off x="6515100" y="10"/>
            <a:ext cx="5676900" cy="6857990"/>
          </a:xfrm>
          <a:prstGeom prst="rect">
            <a:avLst/>
          </a:prstGeom>
        </p:spPr>
      </p:pic>
      <p:sp>
        <p:nvSpPr>
          <p:cNvPr id="7" name="Subtitle 2">
            <a:extLst>
              <a:ext uri="{FF2B5EF4-FFF2-40B4-BE49-F238E27FC236}">
                <a16:creationId xmlns:a16="http://schemas.microsoft.com/office/drawing/2014/main" id="{BB846C4D-7813-518B-A17B-873F2D3D73CD}"/>
              </a:ext>
            </a:extLst>
          </p:cNvPr>
          <p:cNvSpPr>
            <a:spLocks noGrp="1"/>
          </p:cNvSpPr>
          <p:nvPr>
            <p:ph type="subTitle" idx="1"/>
          </p:nvPr>
        </p:nvSpPr>
        <p:spPr>
          <a:xfrm>
            <a:off x="371891" y="4220308"/>
            <a:ext cx="5875021" cy="826076"/>
          </a:xfrm>
        </p:spPr>
        <p:txBody>
          <a:bodyPr>
            <a:normAutofit/>
          </a:bodyPr>
          <a:lstStyle/>
          <a:p>
            <a:pPr algn="r"/>
            <a:r>
              <a:rPr lang="en-VN" sz="1200" i="1" dirty="0"/>
              <a:t>Lê Anh Vinh</a:t>
            </a:r>
          </a:p>
          <a:p>
            <a:pPr algn="r"/>
            <a:r>
              <a:rPr lang="en-VN" sz="1200" i="1" dirty="0"/>
              <a:t>Viện Khoa học Giáo dục Việt Nam</a:t>
            </a:r>
          </a:p>
        </p:txBody>
      </p:sp>
    </p:spTree>
    <p:extLst>
      <p:ext uri="{BB962C8B-B14F-4D97-AF65-F5344CB8AC3E}">
        <p14:creationId xmlns:p14="http://schemas.microsoft.com/office/powerpoint/2010/main" val="90516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400"/>
                                        <p:tgtEl>
                                          <p:spTgt spid="7">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4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FCF14-55E6-47F5-792D-733F452ED5AA}"/>
            </a:ext>
          </a:extLst>
        </p:cNvPr>
        <p:cNvGrpSpPr/>
        <p:nvPr/>
      </p:nvGrpSpPr>
      <p:grpSpPr>
        <a:xfrm>
          <a:off x="0" y="0"/>
          <a:ext cx="0" cy="0"/>
          <a:chOff x="0" y="0"/>
          <a:chExt cx="0" cy="0"/>
        </a:xfrm>
      </p:grpSpPr>
      <p:grpSp>
        <p:nvGrpSpPr>
          <p:cNvPr id="36" name="Group 2">
            <a:extLst>
              <a:ext uri="{FF2B5EF4-FFF2-40B4-BE49-F238E27FC236}">
                <a16:creationId xmlns:a16="http://schemas.microsoft.com/office/drawing/2014/main" id="{2A9B613C-22B0-79EF-35A4-A1ACD3FC01A3}"/>
              </a:ext>
            </a:extLst>
          </p:cNvPr>
          <p:cNvGrpSpPr/>
          <p:nvPr/>
        </p:nvGrpSpPr>
        <p:grpSpPr>
          <a:xfrm>
            <a:off x="0" y="1"/>
            <a:ext cx="12192000" cy="1298882"/>
            <a:chOff x="0" y="0"/>
            <a:chExt cx="4574327" cy="406438"/>
          </a:xfrm>
        </p:grpSpPr>
        <p:sp>
          <p:nvSpPr>
            <p:cNvPr id="37" name="Freeform 3">
              <a:extLst>
                <a:ext uri="{FF2B5EF4-FFF2-40B4-BE49-F238E27FC236}">
                  <a16:creationId xmlns:a16="http://schemas.microsoft.com/office/drawing/2014/main" id="{45E6E35A-302A-FAAD-1B7F-A8C9BF25B2F8}"/>
                </a:ext>
              </a:extLst>
            </p:cNvPr>
            <p:cNvSpPr/>
            <p:nvPr/>
          </p:nvSpPr>
          <p:spPr>
            <a:xfrm>
              <a:off x="0" y="0"/>
              <a:ext cx="4574327" cy="406438"/>
            </a:xfrm>
            <a:custGeom>
              <a:avLst/>
              <a:gdLst/>
              <a:ahLst/>
              <a:cxnLst/>
              <a:rect l="l" t="t" r="r" b="b"/>
              <a:pathLst>
                <a:path w="4574327" h="406438">
                  <a:moveTo>
                    <a:pt x="0" y="0"/>
                  </a:moveTo>
                  <a:lnTo>
                    <a:pt x="4574327" y="0"/>
                  </a:lnTo>
                  <a:lnTo>
                    <a:pt x="4574327" y="406438"/>
                  </a:lnTo>
                  <a:lnTo>
                    <a:pt x="0" y="406438"/>
                  </a:lnTo>
                  <a:close/>
                </a:path>
              </a:pathLst>
            </a:custGeom>
            <a:solidFill>
              <a:srgbClr val="0345E4"/>
            </a:solidFill>
          </p:spPr>
          <p:txBody>
            <a:bodyPr/>
            <a:lstStyle/>
            <a:p>
              <a:pPr defTabSz="609630"/>
              <a:endParaRPr lang="en-VN" sz="1200">
                <a:solidFill>
                  <a:srgbClr val="000000"/>
                </a:solidFill>
                <a:latin typeface="Arial"/>
              </a:endParaRPr>
            </a:p>
          </p:txBody>
        </p:sp>
        <p:sp>
          <p:nvSpPr>
            <p:cNvPr id="38" name="TextBox 4">
              <a:extLst>
                <a:ext uri="{FF2B5EF4-FFF2-40B4-BE49-F238E27FC236}">
                  <a16:creationId xmlns:a16="http://schemas.microsoft.com/office/drawing/2014/main" id="{7A973671-69F1-A62C-A2EA-7E83EEA8CDEE}"/>
                </a:ext>
              </a:extLst>
            </p:cNvPr>
            <p:cNvSpPr txBox="1"/>
            <p:nvPr/>
          </p:nvSpPr>
          <p:spPr>
            <a:xfrm>
              <a:off x="0" y="-38100"/>
              <a:ext cx="4574327" cy="444538"/>
            </a:xfrm>
            <a:prstGeom prst="rect">
              <a:avLst/>
            </a:prstGeom>
          </p:spPr>
          <p:txBody>
            <a:bodyPr lIns="33867" tIns="33867" rIns="33867" bIns="33867" rtlCol="0" anchor="ctr"/>
            <a:lstStyle/>
            <a:p>
              <a:pPr algn="ctr" defTabSz="609630">
                <a:lnSpc>
                  <a:spcPts val="1773"/>
                </a:lnSpc>
              </a:pPr>
              <a:endParaRPr sz="1200">
                <a:solidFill>
                  <a:srgbClr val="000000"/>
                </a:solidFill>
                <a:latin typeface="Arial"/>
              </a:endParaRPr>
            </a:p>
          </p:txBody>
        </p:sp>
      </p:grpSp>
      <p:sp>
        <p:nvSpPr>
          <p:cNvPr id="39" name="TextBox 28">
            <a:extLst>
              <a:ext uri="{FF2B5EF4-FFF2-40B4-BE49-F238E27FC236}">
                <a16:creationId xmlns:a16="http://schemas.microsoft.com/office/drawing/2014/main" id="{107F68E6-FE74-5B73-CC77-F495AC01F693}"/>
              </a:ext>
            </a:extLst>
          </p:cNvPr>
          <p:cNvSpPr txBox="1"/>
          <p:nvPr/>
        </p:nvSpPr>
        <p:spPr>
          <a:xfrm>
            <a:off x="763817" y="90314"/>
            <a:ext cx="10664365" cy="1118255"/>
          </a:xfrm>
          <a:prstGeom prst="rect">
            <a:avLst/>
          </a:prstGeom>
        </p:spPr>
        <p:txBody>
          <a:bodyPr wrap="square" lIns="0" tIns="0" rIns="0" bIns="0" rtlCol="0" anchor="t">
            <a:spAutoFit/>
          </a:bodyPr>
          <a:lstStyle/>
          <a:p>
            <a:pPr algn="ctr" defTabSz="609630">
              <a:lnSpc>
                <a:spcPts val="4480"/>
              </a:lnSpc>
            </a:pPr>
            <a:r>
              <a:rPr lang="vi-VN" sz="3200" b="1" dirty="0">
                <a:solidFill>
                  <a:srgbClr val="FFFFFF"/>
                </a:solidFill>
                <a:latin typeface="Calibri (MS) Bold"/>
                <a:ea typeface="Calibri (MS) Bold"/>
                <a:cs typeface="Calibri (MS) Bold"/>
                <a:sym typeface="Calibri (MS) Bold"/>
              </a:rPr>
              <a:t>NGHIÊN CỨU HIỆU QUẢ CỦA VIỆC SỬ DỤNG MATGPT </a:t>
            </a:r>
            <a:br>
              <a:rPr lang="vi-VN" sz="3200" b="1" dirty="0">
                <a:solidFill>
                  <a:srgbClr val="FFFFFF"/>
                </a:solidFill>
                <a:latin typeface="Calibri (MS) Bold"/>
                <a:ea typeface="Calibri (MS) Bold"/>
                <a:cs typeface="Calibri (MS) Bold"/>
                <a:sym typeface="Calibri (MS) Bold"/>
              </a:rPr>
            </a:br>
            <a:r>
              <a:rPr lang="vi-VN" sz="3200" b="1" dirty="0">
                <a:solidFill>
                  <a:srgbClr val="FFFFFF"/>
                </a:solidFill>
                <a:latin typeface="Calibri (MS) Bold"/>
                <a:ea typeface="Calibri (MS) Bold"/>
                <a:cs typeface="Calibri (MS) Bold"/>
                <a:sym typeface="Calibri (MS) Bold"/>
              </a:rPr>
              <a:t>ĐẾN NĂNG LỰC TOÁN HỌC CỦA SINH VIÊN</a:t>
            </a:r>
            <a:endParaRPr lang="en-US" sz="3200" b="1" dirty="0">
              <a:solidFill>
                <a:srgbClr val="FFFFFF"/>
              </a:solidFill>
              <a:latin typeface="Calibri (MS) Bold"/>
              <a:ea typeface="Calibri (MS) Bold"/>
              <a:cs typeface="Calibri (MS) Bold"/>
              <a:sym typeface="Calibri (MS) Bold"/>
            </a:endParaRPr>
          </a:p>
        </p:txBody>
      </p:sp>
      <p:sp>
        <p:nvSpPr>
          <p:cNvPr id="20" name="TextBox 21">
            <a:extLst>
              <a:ext uri="{FF2B5EF4-FFF2-40B4-BE49-F238E27FC236}">
                <a16:creationId xmlns:a16="http://schemas.microsoft.com/office/drawing/2014/main" id="{BFF3FD79-72E3-864B-9B10-6D52DCF5F4E8}"/>
              </a:ext>
            </a:extLst>
          </p:cNvPr>
          <p:cNvSpPr txBox="1"/>
          <p:nvPr/>
        </p:nvSpPr>
        <p:spPr>
          <a:xfrm>
            <a:off x="3116255" y="6007983"/>
            <a:ext cx="8749172" cy="379976"/>
          </a:xfrm>
          <a:prstGeom prst="rect">
            <a:avLst/>
          </a:prstGeom>
        </p:spPr>
        <p:txBody>
          <a:bodyPr lIns="0" tIns="0" rIns="0" bIns="0" rtlCol="0" anchor="t">
            <a:spAutoFit/>
          </a:bodyPr>
          <a:lstStyle/>
          <a:p>
            <a:pPr algn="r">
              <a:lnSpc>
                <a:spcPts val="3360"/>
              </a:lnSpc>
            </a:pPr>
            <a:r>
              <a:rPr lang="vi-VN" sz="1600" i="1">
                <a:solidFill>
                  <a:srgbClr val="1B517B"/>
                </a:solidFill>
                <a:latin typeface="Noto Sans" panose="020B0502040504020204" pitchFamily="34" charset="0"/>
                <a:ea typeface="Noto Sans" panose="020B0502040504020204" pitchFamily="34" charset="0"/>
                <a:cs typeface="Noto Sans" panose="020B0502040504020204" pitchFamily="34" charset="0"/>
              </a:rPr>
              <a:t>I. A. H. El-Shara, A. A. S. Tabieh, S. Y. A. Abu Helu (2025)</a:t>
            </a:r>
          </a:p>
        </p:txBody>
      </p:sp>
      <p:sp>
        <p:nvSpPr>
          <p:cNvPr id="21" name="Content Placeholder 2">
            <a:extLst>
              <a:ext uri="{FF2B5EF4-FFF2-40B4-BE49-F238E27FC236}">
                <a16:creationId xmlns:a16="http://schemas.microsoft.com/office/drawing/2014/main" id="{C92888B1-4B8A-E1B5-5FDE-A0B10AF4AE4C}"/>
              </a:ext>
            </a:extLst>
          </p:cNvPr>
          <p:cNvSpPr txBox="1">
            <a:spLocks/>
          </p:cNvSpPr>
          <p:nvPr/>
        </p:nvSpPr>
        <p:spPr>
          <a:xfrm>
            <a:off x="763817" y="1419794"/>
            <a:ext cx="8078732" cy="5493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l" defTabSz="914400"/>
            <a:r>
              <a:rPr lang="vi-VN" b="1" kern="0" dirty="0"/>
              <a:t>KẾT QUẢ</a:t>
            </a:r>
            <a:endParaRPr lang="vi-VN" kern="0" dirty="0"/>
          </a:p>
          <a:p>
            <a:pPr algn="l" defTabSz="914400"/>
            <a:endParaRPr lang="vi-VN" kern="0" dirty="0"/>
          </a:p>
          <a:p>
            <a:pPr marL="0" indent="0" algn="l" defTabSz="914400"/>
            <a:endParaRPr lang="vi-VN" kern="0" dirty="0"/>
          </a:p>
          <a:p>
            <a:pPr algn="l" defTabSz="914400"/>
            <a:endParaRPr lang="en-VN" kern="0" dirty="0"/>
          </a:p>
        </p:txBody>
      </p:sp>
      <p:sp>
        <p:nvSpPr>
          <p:cNvPr id="4" name="Content Placeholder 2">
            <a:extLst>
              <a:ext uri="{FF2B5EF4-FFF2-40B4-BE49-F238E27FC236}">
                <a16:creationId xmlns:a16="http://schemas.microsoft.com/office/drawing/2014/main" id="{9CC5ED79-0E0D-8587-458A-A1393D8BBEB9}"/>
              </a:ext>
            </a:extLst>
          </p:cNvPr>
          <p:cNvSpPr txBox="1">
            <a:spLocks/>
          </p:cNvSpPr>
          <p:nvPr/>
        </p:nvSpPr>
        <p:spPr>
          <a:xfrm>
            <a:off x="763817" y="2090055"/>
            <a:ext cx="5800652" cy="385884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l" defTabSz="914400"/>
            <a:r>
              <a:rPr lang="vi-VN" sz="2000" kern="0"/>
              <a:t>Có sự khác biệt </a:t>
            </a:r>
            <a:r>
              <a:rPr lang="vi-VN" sz="2000" b="1" kern="0"/>
              <a:t>có ý nghĩa thống kê</a:t>
            </a:r>
            <a:r>
              <a:rPr lang="vi-VN" sz="2000" kern="0"/>
              <a:t> giữa các nhóm.</a:t>
            </a:r>
          </a:p>
          <a:p>
            <a:pPr algn="l" defTabSz="914400"/>
            <a:endParaRPr lang="vi-VN" sz="2000" b="1" kern="0"/>
          </a:p>
          <a:p>
            <a:pPr algn="l" defTabSz="914400"/>
            <a:r>
              <a:rPr lang="vi-VN" sz="2000" b="1" kern="0"/>
              <a:t>Nhóm MatGPT (AI-supported)</a:t>
            </a:r>
            <a:r>
              <a:rPr lang="vi-VN" sz="2000" kern="0"/>
              <a:t> đạt điểm cao nhất về:</a:t>
            </a:r>
          </a:p>
          <a:p>
            <a:pPr marL="173736" lvl="1" indent="0" algn="l" defTabSz="914400"/>
            <a:r>
              <a:rPr lang="vi-VN" kern="0"/>
              <a:t>- Hiểu khái niệm (Conceptual Understanding)</a:t>
            </a:r>
          </a:p>
          <a:p>
            <a:pPr marL="173736" lvl="1" indent="0" algn="l" defTabSz="914400"/>
            <a:r>
              <a:rPr lang="vi-VN" kern="0"/>
              <a:t>- Thành thạo thuật giải (Procedural Fluency)</a:t>
            </a:r>
          </a:p>
          <a:p>
            <a:pPr marL="173736" lvl="1" indent="0" algn="l" defTabSz="914400"/>
            <a:r>
              <a:rPr lang="vi-VN" kern="0"/>
              <a:t>- Năng lực chiến lược (Strategic Competence)</a:t>
            </a:r>
          </a:p>
          <a:p>
            <a:pPr marL="173736" lvl="1" indent="0" algn="l" defTabSz="914400"/>
            <a:r>
              <a:rPr lang="vi-VN" kern="0"/>
              <a:t>- Năng lực lập luận (Adaptive Reasoning)</a:t>
            </a:r>
          </a:p>
          <a:p>
            <a:pPr algn="l" defTabSz="914400"/>
            <a:endParaRPr lang="vi-VN" sz="2000" b="1" kern="0"/>
          </a:p>
          <a:p>
            <a:pPr algn="l" defTabSz="914400"/>
            <a:r>
              <a:rPr lang="vi-VN" sz="2000" b="1" kern="0"/>
              <a:t>Trung bình năng lực toán học:</a:t>
            </a:r>
          </a:p>
          <a:p>
            <a:pPr marL="128016" lvl="1" indent="0" algn="l" defTabSz="914400"/>
            <a:r>
              <a:rPr lang="vi-VN" kern="0"/>
              <a:t>- Truyền thống &lt; MATLAB &lt; MatGPT</a:t>
            </a:r>
          </a:p>
          <a:p>
            <a:pPr algn="l" defTabSz="914400"/>
            <a:endParaRPr lang="en-VN" sz="2000" kern="0"/>
          </a:p>
        </p:txBody>
      </p:sp>
      <p:pic>
        <p:nvPicPr>
          <p:cNvPr id="5" name="Picture 4">
            <a:extLst>
              <a:ext uri="{FF2B5EF4-FFF2-40B4-BE49-F238E27FC236}">
                <a16:creationId xmlns:a16="http://schemas.microsoft.com/office/drawing/2014/main" id="{6D7ED643-1723-69C9-E26E-77EAA486F063}"/>
              </a:ext>
            </a:extLst>
          </p:cNvPr>
          <p:cNvPicPr>
            <a:picLocks noChangeAspect="1"/>
          </p:cNvPicPr>
          <p:nvPr/>
        </p:nvPicPr>
        <p:blipFill>
          <a:blip r:embed="rId3"/>
          <a:stretch>
            <a:fillRect/>
          </a:stretch>
        </p:blipFill>
        <p:spPr>
          <a:xfrm>
            <a:off x="6989652" y="2090055"/>
            <a:ext cx="4438530" cy="3284511"/>
          </a:xfrm>
          <a:prstGeom prst="rect">
            <a:avLst/>
          </a:prstGeom>
        </p:spPr>
      </p:pic>
    </p:spTree>
    <p:extLst>
      <p:ext uri="{BB962C8B-B14F-4D97-AF65-F5344CB8AC3E}">
        <p14:creationId xmlns:p14="http://schemas.microsoft.com/office/powerpoint/2010/main" val="3805805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32916-5281-3AFD-E86F-FF3DC8A50979}"/>
            </a:ext>
          </a:extLst>
        </p:cNvPr>
        <p:cNvGrpSpPr/>
        <p:nvPr/>
      </p:nvGrpSpPr>
      <p:grpSpPr>
        <a:xfrm>
          <a:off x="0" y="0"/>
          <a:ext cx="0" cy="0"/>
          <a:chOff x="0" y="0"/>
          <a:chExt cx="0" cy="0"/>
        </a:xfrm>
      </p:grpSpPr>
      <p:grpSp>
        <p:nvGrpSpPr>
          <p:cNvPr id="36" name="Group 2">
            <a:extLst>
              <a:ext uri="{FF2B5EF4-FFF2-40B4-BE49-F238E27FC236}">
                <a16:creationId xmlns:a16="http://schemas.microsoft.com/office/drawing/2014/main" id="{9A5EAFB2-B3C5-BCB1-3B0A-799A487C3B77}"/>
              </a:ext>
            </a:extLst>
          </p:cNvPr>
          <p:cNvGrpSpPr/>
          <p:nvPr/>
        </p:nvGrpSpPr>
        <p:grpSpPr>
          <a:xfrm>
            <a:off x="0" y="-121758"/>
            <a:ext cx="12192000" cy="1542400"/>
            <a:chOff x="0" y="-38100"/>
            <a:chExt cx="4574327" cy="482638"/>
          </a:xfrm>
        </p:grpSpPr>
        <p:sp>
          <p:nvSpPr>
            <p:cNvPr id="37" name="Freeform 3">
              <a:extLst>
                <a:ext uri="{FF2B5EF4-FFF2-40B4-BE49-F238E27FC236}">
                  <a16:creationId xmlns:a16="http://schemas.microsoft.com/office/drawing/2014/main" id="{0E864E8A-2693-20F5-D564-F9C54A439E16}"/>
                </a:ext>
              </a:extLst>
            </p:cNvPr>
            <p:cNvSpPr/>
            <p:nvPr/>
          </p:nvSpPr>
          <p:spPr>
            <a:xfrm>
              <a:off x="0" y="0"/>
              <a:ext cx="4574327" cy="444538"/>
            </a:xfrm>
            <a:custGeom>
              <a:avLst/>
              <a:gdLst/>
              <a:ahLst/>
              <a:cxnLst/>
              <a:rect l="l" t="t" r="r" b="b"/>
              <a:pathLst>
                <a:path w="4574327" h="406438">
                  <a:moveTo>
                    <a:pt x="0" y="0"/>
                  </a:moveTo>
                  <a:lnTo>
                    <a:pt x="4574327" y="0"/>
                  </a:lnTo>
                  <a:lnTo>
                    <a:pt x="4574327" y="406438"/>
                  </a:lnTo>
                  <a:lnTo>
                    <a:pt x="0" y="406438"/>
                  </a:lnTo>
                  <a:close/>
                </a:path>
              </a:pathLst>
            </a:custGeom>
            <a:solidFill>
              <a:srgbClr val="0345E4"/>
            </a:solidFill>
          </p:spPr>
          <p:txBody>
            <a:bodyPr/>
            <a:lstStyle/>
            <a:p>
              <a:pPr defTabSz="609630"/>
              <a:endParaRPr lang="en-VN" sz="1200">
                <a:solidFill>
                  <a:srgbClr val="000000"/>
                </a:solidFill>
                <a:latin typeface="Arial"/>
              </a:endParaRPr>
            </a:p>
          </p:txBody>
        </p:sp>
        <p:sp>
          <p:nvSpPr>
            <p:cNvPr id="38" name="TextBox 4">
              <a:extLst>
                <a:ext uri="{FF2B5EF4-FFF2-40B4-BE49-F238E27FC236}">
                  <a16:creationId xmlns:a16="http://schemas.microsoft.com/office/drawing/2014/main" id="{44D5635B-58F9-52B5-1E35-814897302911}"/>
                </a:ext>
              </a:extLst>
            </p:cNvPr>
            <p:cNvSpPr txBox="1"/>
            <p:nvPr/>
          </p:nvSpPr>
          <p:spPr>
            <a:xfrm>
              <a:off x="0" y="-38100"/>
              <a:ext cx="4574327" cy="444538"/>
            </a:xfrm>
            <a:prstGeom prst="rect">
              <a:avLst/>
            </a:prstGeom>
          </p:spPr>
          <p:txBody>
            <a:bodyPr lIns="33867" tIns="33867" rIns="33867" bIns="33867" rtlCol="0" anchor="ctr"/>
            <a:lstStyle/>
            <a:p>
              <a:pPr algn="ctr" defTabSz="609630">
                <a:lnSpc>
                  <a:spcPts val="1773"/>
                </a:lnSpc>
              </a:pPr>
              <a:endParaRPr sz="1200">
                <a:solidFill>
                  <a:srgbClr val="000000"/>
                </a:solidFill>
                <a:latin typeface="Arial"/>
              </a:endParaRPr>
            </a:p>
          </p:txBody>
        </p:sp>
      </p:grpSp>
      <p:sp>
        <p:nvSpPr>
          <p:cNvPr id="39" name="TextBox 28">
            <a:extLst>
              <a:ext uri="{FF2B5EF4-FFF2-40B4-BE49-F238E27FC236}">
                <a16:creationId xmlns:a16="http://schemas.microsoft.com/office/drawing/2014/main" id="{551F9E81-EF9E-0397-7808-A62C0F0BCE8B}"/>
              </a:ext>
            </a:extLst>
          </p:cNvPr>
          <p:cNvSpPr txBox="1"/>
          <p:nvPr/>
        </p:nvSpPr>
        <p:spPr>
          <a:xfrm>
            <a:off x="763817" y="90314"/>
            <a:ext cx="10664365" cy="1118255"/>
          </a:xfrm>
          <a:prstGeom prst="rect">
            <a:avLst/>
          </a:prstGeom>
        </p:spPr>
        <p:txBody>
          <a:bodyPr wrap="square" lIns="0" tIns="0" rIns="0" bIns="0" rtlCol="0" anchor="t">
            <a:spAutoFit/>
          </a:bodyPr>
          <a:lstStyle/>
          <a:p>
            <a:pPr algn="ctr" defTabSz="609630">
              <a:lnSpc>
                <a:spcPts val="4480"/>
              </a:lnSpc>
            </a:pPr>
            <a:r>
              <a:rPr lang="vi-VN" sz="3200" b="1" dirty="0">
                <a:solidFill>
                  <a:srgbClr val="FFFFFF"/>
                </a:solidFill>
                <a:latin typeface="Calibri (MS) Bold"/>
                <a:ea typeface="Calibri (MS) Bold"/>
                <a:cs typeface="Calibri (MS) Bold"/>
                <a:sym typeface="Calibri (MS) Bold"/>
              </a:rPr>
              <a:t>NGHIÊN CỨU HIỆU QUẢ CỦA VIỆC SỬ DỤNG MATGPT </a:t>
            </a:r>
            <a:br>
              <a:rPr lang="vi-VN" sz="3200" b="1" dirty="0">
                <a:solidFill>
                  <a:srgbClr val="FFFFFF"/>
                </a:solidFill>
                <a:latin typeface="Calibri (MS) Bold"/>
                <a:ea typeface="Calibri (MS) Bold"/>
                <a:cs typeface="Calibri (MS) Bold"/>
                <a:sym typeface="Calibri (MS) Bold"/>
              </a:rPr>
            </a:br>
            <a:r>
              <a:rPr lang="vi-VN" sz="3200" b="1" dirty="0">
                <a:solidFill>
                  <a:srgbClr val="FFFFFF"/>
                </a:solidFill>
                <a:latin typeface="Calibri (MS) Bold"/>
                <a:ea typeface="Calibri (MS) Bold"/>
                <a:cs typeface="Calibri (MS) Bold"/>
                <a:sym typeface="Calibri (MS) Bold"/>
              </a:rPr>
              <a:t>ĐẾN NĂNG LỰC TOÁN HỌC CỦA SINH VIÊN</a:t>
            </a:r>
            <a:endParaRPr lang="en-US" sz="3200" b="1" dirty="0">
              <a:solidFill>
                <a:srgbClr val="FFFFFF"/>
              </a:solidFill>
              <a:latin typeface="Calibri (MS) Bold"/>
              <a:ea typeface="Calibri (MS) Bold"/>
              <a:cs typeface="Calibri (MS) Bold"/>
              <a:sym typeface="Calibri (MS) Bold"/>
            </a:endParaRPr>
          </a:p>
        </p:txBody>
      </p:sp>
      <p:sp>
        <p:nvSpPr>
          <p:cNvPr id="2" name="Content Placeholder 2">
            <a:extLst>
              <a:ext uri="{FF2B5EF4-FFF2-40B4-BE49-F238E27FC236}">
                <a16:creationId xmlns:a16="http://schemas.microsoft.com/office/drawing/2014/main" id="{02ABFD49-C912-E18A-24C9-B02CE2D5E0EA}"/>
              </a:ext>
            </a:extLst>
          </p:cNvPr>
          <p:cNvSpPr txBox="1">
            <a:spLocks/>
          </p:cNvSpPr>
          <p:nvPr/>
        </p:nvSpPr>
        <p:spPr>
          <a:xfrm>
            <a:off x="369275" y="1725442"/>
            <a:ext cx="11453447" cy="402336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l" defTabSz="914400">
              <a:lnSpc>
                <a:spcPct val="150000"/>
              </a:lnSpc>
            </a:pPr>
            <a:r>
              <a:rPr lang="vi-VN" kern="0" dirty="0"/>
              <a:t>MatGPT giúp </a:t>
            </a:r>
            <a:r>
              <a:rPr lang="vi-VN" b="1" kern="0" dirty="0"/>
              <a:t>tăng tính tương tác</a:t>
            </a:r>
            <a:r>
              <a:rPr lang="vi-VN" kern="0" dirty="0"/>
              <a:t> và </a:t>
            </a:r>
            <a:r>
              <a:rPr lang="vi-VN" b="1" kern="0" dirty="0"/>
              <a:t>hiểu sâu khái niệm</a:t>
            </a:r>
            <a:r>
              <a:rPr lang="vi-VN" kern="0" dirty="0"/>
              <a:t>.</a:t>
            </a:r>
          </a:p>
          <a:p>
            <a:pPr algn="l" defTabSz="914400">
              <a:lnSpc>
                <a:spcPct val="150000"/>
              </a:lnSpc>
            </a:pPr>
            <a:r>
              <a:rPr lang="vi-VN" kern="0" dirty="0"/>
              <a:t>MATLAB hỗ trợ phát triển </a:t>
            </a:r>
            <a:r>
              <a:rPr lang="vi-VN" b="1" kern="0" dirty="0"/>
              <a:t>kỹ năng lập trình &amp; trực quan hóa</a:t>
            </a:r>
            <a:r>
              <a:rPr lang="vi-VN" kern="0" dirty="0"/>
              <a:t>.</a:t>
            </a:r>
          </a:p>
          <a:p>
            <a:pPr algn="l" defTabSz="914400">
              <a:lnSpc>
                <a:spcPct val="150000"/>
              </a:lnSpc>
            </a:pPr>
            <a:r>
              <a:rPr lang="vi-VN" kern="0" dirty="0"/>
              <a:t>Truyền thống vẫn hiệu quả trong </a:t>
            </a:r>
            <a:r>
              <a:rPr lang="vi-VN" b="1" kern="0" dirty="0"/>
              <a:t>bài tập thủ công</a:t>
            </a:r>
            <a:r>
              <a:rPr lang="vi-VN" kern="0" dirty="0"/>
              <a:t> nhưng kém linh hoạt.</a:t>
            </a:r>
          </a:p>
          <a:p>
            <a:pPr algn="l" defTabSz="914400">
              <a:lnSpc>
                <a:spcPct val="150000"/>
              </a:lnSpc>
            </a:pPr>
            <a:r>
              <a:rPr lang="vi-VN" kern="0" dirty="0"/>
              <a:t>AI có tiềm năng </a:t>
            </a:r>
            <a:r>
              <a:rPr lang="vi-VN" b="1" kern="0" dirty="0"/>
              <a:t>bổ sung</a:t>
            </a:r>
            <a:r>
              <a:rPr lang="vi-VN" kern="0" dirty="0"/>
              <a:t>, không thay thế phương pháp truyền thống.</a:t>
            </a:r>
          </a:p>
          <a:p>
            <a:pPr algn="l" defTabSz="914400">
              <a:lnSpc>
                <a:spcPct val="150000"/>
              </a:lnSpc>
            </a:pPr>
            <a:r>
              <a:rPr lang="vi-VN" kern="0" dirty="0"/>
              <a:t>Ứng dụng AI có thể góp phần </a:t>
            </a:r>
            <a:r>
              <a:rPr lang="vi-VN" b="1" kern="0" dirty="0"/>
              <a:t>đa dạng hóa phương pháp dạy học</a:t>
            </a:r>
            <a:r>
              <a:rPr lang="vi-VN" kern="0" dirty="0"/>
              <a:t> và nâng cao chất lượng.</a:t>
            </a:r>
          </a:p>
          <a:p>
            <a:pPr algn="l" defTabSz="914400"/>
            <a:endParaRPr lang="en-VN" kern="0" dirty="0"/>
          </a:p>
        </p:txBody>
      </p:sp>
    </p:spTree>
    <p:extLst>
      <p:ext uri="{BB962C8B-B14F-4D97-AF65-F5344CB8AC3E}">
        <p14:creationId xmlns:p14="http://schemas.microsoft.com/office/powerpoint/2010/main" val="3002593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F3BB4-2502-5067-6701-6DB8D0171F13}"/>
            </a:ext>
          </a:extLst>
        </p:cNvPr>
        <p:cNvGrpSpPr/>
        <p:nvPr/>
      </p:nvGrpSpPr>
      <p:grpSpPr>
        <a:xfrm>
          <a:off x="0" y="0"/>
          <a:ext cx="0" cy="0"/>
          <a:chOff x="0" y="0"/>
          <a:chExt cx="0" cy="0"/>
        </a:xfrm>
      </p:grpSpPr>
      <p:grpSp>
        <p:nvGrpSpPr>
          <p:cNvPr id="36" name="Group 2">
            <a:extLst>
              <a:ext uri="{FF2B5EF4-FFF2-40B4-BE49-F238E27FC236}">
                <a16:creationId xmlns:a16="http://schemas.microsoft.com/office/drawing/2014/main" id="{26C176C0-F584-7C31-5E99-B9A3A097334B}"/>
              </a:ext>
            </a:extLst>
          </p:cNvPr>
          <p:cNvGrpSpPr/>
          <p:nvPr/>
        </p:nvGrpSpPr>
        <p:grpSpPr>
          <a:xfrm>
            <a:off x="0" y="0"/>
            <a:ext cx="12192000" cy="889113"/>
            <a:chOff x="0" y="0"/>
            <a:chExt cx="4574327" cy="406438"/>
          </a:xfrm>
        </p:grpSpPr>
        <p:sp>
          <p:nvSpPr>
            <p:cNvPr id="37" name="Freeform 3">
              <a:extLst>
                <a:ext uri="{FF2B5EF4-FFF2-40B4-BE49-F238E27FC236}">
                  <a16:creationId xmlns:a16="http://schemas.microsoft.com/office/drawing/2014/main" id="{0C1D57CE-9BD4-890C-5D9C-C1792E974A96}"/>
                </a:ext>
              </a:extLst>
            </p:cNvPr>
            <p:cNvSpPr/>
            <p:nvPr/>
          </p:nvSpPr>
          <p:spPr>
            <a:xfrm>
              <a:off x="0" y="0"/>
              <a:ext cx="4574327" cy="406438"/>
            </a:xfrm>
            <a:custGeom>
              <a:avLst/>
              <a:gdLst/>
              <a:ahLst/>
              <a:cxnLst/>
              <a:rect l="l" t="t" r="r" b="b"/>
              <a:pathLst>
                <a:path w="4574327" h="406438">
                  <a:moveTo>
                    <a:pt x="0" y="0"/>
                  </a:moveTo>
                  <a:lnTo>
                    <a:pt x="4574327" y="0"/>
                  </a:lnTo>
                  <a:lnTo>
                    <a:pt x="4574327" y="406438"/>
                  </a:lnTo>
                  <a:lnTo>
                    <a:pt x="0" y="406438"/>
                  </a:lnTo>
                  <a:close/>
                </a:path>
              </a:pathLst>
            </a:custGeom>
            <a:solidFill>
              <a:srgbClr val="0345E4"/>
            </a:solidFill>
          </p:spPr>
          <p:txBody>
            <a:bodyPr/>
            <a:lstStyle/>
            <a:p>
              <a:pPr defTabSz="609630"/>
              <a:endParaRPr lang="en-VN" sz="1200">
                <a:solidFill>
                  <a:srgbClr val="000000"/>
                </a:solidFill>
                <a:latin typeface="Arial"/>
              </a:endParaRPr>
            </a:p>
          </p:txBody>
        </p:sp>
        <p:sp>
          <p:nvSpPr>
            <p:cNvPr id="38" name="TextBox 4">
              <a:extLst>
                <a:ext uri="{FF2B5EF4-FFF2-40B4-BE49-F238E27FC236}">
                  <a16:creationId xmlns:a16="http://schemas.microsoft.com/office/drawing/2014/main" id="{3BCE194D-33FB-95E2-C7D6-A70D57843E45}"/>
                </a:ext>
              </a:extLst>
            </p:cNvPr>
            <p:cNvSpPr txBox="1"/>
            <p:nvPr/>
          </p:nvSpPr>
          <p:spPr>
            <a:xfrm>
              <a:off x="0" y="-38100"/>
              <a:ext cx="4574327" cy="444538"/>
            </a:xfrm>
            <a:prstGeom prst="rect">
              <a:avLst/>
            </a:prstGeom>
          </p:spPr>
          <p:txBody>
            <a:bodyPr lIns="33867" tIns="33867" rIns="33867" bIns="33867" rtlCol="0" anchor="ctr"/>
            <a:lstStyle/>
            <a:p>
              <a:pPr algn="ctr" defTabSz="609630">
                <a:lnSpc>
                  <a:spcPts val="1773"/>
                </a:lnSpc>
              </a:pPr>
              <a:endParaRPr sz="1200">
                <a:solidFill>
                  <a:srgbClr val="000000"/>
                </a:solidFill>
                <a:latin typeface="Arial"/>
              </a:endParaRPr>
            </a:p>
          </p:txBody>
        </p:sp>
      </p:grpSp>
      <p:sp>
        <p:nvSpPr>
          <p:cNvPr id="39" name="TextBox 28">
            <a:extLst>
              <a:ext uri="{FF2B5EF4-FFF2-40B4-BE49-F238E27FC236}">
                <a16:creationId xmlns:a16="http://schemas.microsoft.com/office/drawing/2014/main" id="{15F8CB5A-8AC0-181B-9127-411FA772F6CD}"/>
              </a:ext>
            </a:extLst>
          </p:cNvPr>
          <p:cNvSpPr txBox="1"/>
          <p:nvPr/>
        </p:nvSpPr>
        <p:spPr>
          <a:xfrm>
            <a:off x="763818" y="180627"/>
            <a:ext cx="10664365" cy="541174"/>
          </a:xfrm>
          <a:prstGeom prst="rect">
            <a:avLst/>
          </a:prstGeom>
        </p:spPr>
        <p:txBody>
          <a:bodyPr wrap="square" lIns="0" tIns="0" rIns="0" bIns="0" rtlCol="0" anchor="t">
            <a:spAutoFit/>
          </a:bodyPr>
          <a:lstStyle/>
          <a:p>
            <a:pPr algn="ctr" defTabSz="609630">
              <a:lnSpc>
                <a:spcPts val="4480"/>
              </a:lnSpc>
            </a:pPr>
            <a:r>
              <a:rPr lang="vi-VN" sz="3200" b="1" dirty="0">
                <a:solidFill>
                  <a:srgbClr val="FFFFFF"/>
                </a:solidFill>
                <a:latin typeface="Calibri (MS) Bold"/>
                <a:ea typeface="Calibri (MS) Bold"/>
                <a:cs typeface="Calibri (MS) Bold"/>
                <a:sym typeface="Calibri (MS) Bold"/>
              </a:rPr>
              <a:t>CHÚNG TA HỌC NHƯ THẾ NÀO?</a:t>
            </a:r>
            <a:endParaRPr lang="en-US" sz="3200" b="1" dirty="0">
              <a:solidFill>
                <a:srgbClr val="FFFFFF"/>
              </a:solidFill>
              <a:latin typeface="Calibri (MS) Bold"/>
              <a:ea typeface="Calibri (MS) Bold"/>
              <a:cs typeface="Calibri (MS) Bold"/>
              <a:sym typeface="Calibri (MS) Bold"/>
            </a:endParaRPr>
          </a:p>
        </p:txBody>
      </p:sp>
      <p:grpSp>
        <p:nvGrpSpPr>
          <p:cNvPr id="20" name="Group 19">
            <a:extLst>
              <a:ext uri="{FF2B5EF4-FFF2-40B4-BE49-F238E27FC236}">
                <a16:creationId xmlns:a16="http://schemas.microsoft.com/office/drawing/2014/main" id="{76DD6B47-1B8B-0643-57BE-43C039346302}"/>
              </a:ext>
            </a:extLst>
          </p:cNvPr>
          <p:cNvGrpSpPr/>
          <p:nvPr/>
        </p:nvGrpSpPr>
        <p:grpSpPr>
          <a:xfrm>
            <a:off x="513183" y="1606457"/>
            <a:ext cx="9133113" cy="4743781"/>
            <a:chOff x="2057400" y="1790699"/>
            <a:chExt cx="14003436" cy="1111680"/>
          </a:xfrm>
        </p:grpSpPr>
        <p:grpSp>
          <p:nvGrpSpPr>
            <p:cNvPr id="21" name="Group 20">
              <a:extLst>
                <a:ext uri="{FF2B5EF4-FFF2-40B4-BE49-F238E27FC236}">
                  <a16:creationId xmlns:a16="http://schemas.microsoft.com/office/drawing/2014/main" id="{27C0172F-3605-1667-122A-2EDD600A5EEB}"/>
                </a:ext>
              </a:extLst>
            </p:cNvPr>
            <p:cNvGrpSpPr/>
            <p:nvPr/>
          </p:nvGrpSpPr>
          <p:grpSpPr>
            <a:xfrm>
              <a:off x="2057400" y="1790699"/>
              <a:ext cx="14003436" cy="1111680"/>
              <a:chOff x="1946517" y="2673828"/>
              <a:chExt cx="14003436" cy="793739"/>
            </a:xfrm>
          </p:grpSpPr>
          <p:sp>
            <p:nvSpPr>
              <p:cNvPr id="23" name="Freeform 6">
                <a:extLst>
                  <a:ext uri="{FF2B5EF4-FFF2-40B4-BE49-F238E27FC236}">
                    <a16:creationId xmlns:a16="http://schemas.microsoft.com/office/drawing/2014/main" id="{C3C17E22-7E37-49C0-15D1-72024DB69B09}"/>
                  </a:ext>
                </a:extLst>
              </p:cNvPr>
              <p:cNvSpPr/>
              <p:nvPr/>
            </p:nvSpPr>
            <p:spPr>
              <a:xfrm>
                <a:off x="2057401" y="2696981"/>
                <a:ext cx="13892552" cy="770586"/>
              </a:xfrm>
              <a:custGeom>
                <a:avLst/>
                <a:gdLst/>
                <a:ahLst/>
                <a:cxnLst/>
                <a:rect l="l" t="t" r="r" b="b"/>
                <a:pathLst>
                  <a:path w="1427828" h="1120036">
                    <a:moveTo>
                      <a:pt x="72831" y="0"/>
                    </a:moveTo>
                    <a:lnTo>
                      <a:pt x="1354997" y="0"/>
                    </a:lnTo>
                    <a:cubicBezTo>
                      <a:pt x="1374313" y="0"/>
                      <a:pt x="1392838" y="7673"/>
                      <a:pt x="1406497" y="21332"/>
                    </a:cubicBezTo>
                    <a:cubicBezTo>
                      <a:pt x="1420155" y="34990"/>
                      <a:pt x="1427828" y="53515"/>
                      <a:pt x="1427828" y="72831"/>
                    </a:cubicBezTo>
                    <a:lnTo>
                      <a:pt x="1427828" y="1047205"/>
                    </a:lnTo>
                    <a:cubicBezTo>
                      <a:pt x="1427828" y="1066521"/>
                      <a:pt x="1420155" y="1085046"/>
                      <a:pt x="1406497" y="1098705"/>
                    </a:cubicBezTo>
                    <a:cubicBezTo>
                      <a:pt x="1392838" y="1112363"/>
                      <a:pt x="1374313" y="1120036"/>
                      <a:pt x="1354997" y="1120036"/>
                    </a:cubicBezTo>
                    <a:lnTo>
                      <a:pt x="72831" y="1120036"/>
                    </a:lnTo>
                    <a:cubicBezTo>
                      <a:pt x="32608" y="1120036"/>
                      <a:pt x="0" y="1087429"/>
                      <a:pt x="0" y="1047205"/>
                    </a:cubicBezTo>
                    <a:lnTo>
                      <a:pt x="0" y="72831"/>
                    </a:lnTo>
                    <a:cubicBezTo>
                      <a:pt x="0" y="32608"/>
                      <a:pt x="32608" y="0"/>
                      <a:pt x="72831" y="0"/>
                    </a:cubicBezTo>
                    <a:close/>
                  </a:path>
                </a:pathLst>
              </a:custGeom>
              <a:solidFill>
                <a:srgbClr val="0345E4"/>
              </a:solidFill>
            </p:spPr>
            <p:txBody>
              <a:bodyPr/>
              <a:lstStyle/>
              <a:p>
                <a:endParaRPr lang="en-VN"/>
              </a:p>
            </p:txBody>
          </p:sp>
          <p:sp>
            <p:nvSpPr>
              <p:cNvPr id="24" name="Freeform 9">
                <a:extLst>
                  <a:ext uri="{FF2B5EF4-FFF2-40B4-BE49-F238E27FC236}">
                    <a16:creationId xmlns:a16="http://schemas.microsoft.com/office/drawing/2014/main" id="{1E390171-1354-5474-6C53-26D78715E6EC}"/>
                  </a:ext>
                </a:extLst>
              </p:cNvPr>
              <p:cNvSpPr/>
              <p:nvPr/>
            </p:nvSpPr>
            <p:spPr>
              <a:xfrm>
                <a:off x="1946517" y="2673828"/>
                <a:ext cx="13903084" cy="770586"/>
              </a:xfrm>
              <a:custGeom>
                <a:avLst/>
                <a:gdLst/>
                <a:ahLst/>
                <a:cxnLst/>
                <a:rect l="l" t="t" r="r" b="b"/>
                <a:pathLst>
                  <a:path w="1533815" h="1179439">
                    <a:moveTo>
                      <a:pt x="67798" y="0"/>
                    </a:moveTo>
                    <a:lnTo>
                      <a:pt x="1466017" y="0"/>
                    </a:lnTo>
                    <a:cubicBezTo>
                      <a:pt x="1483998" y="0"/>
                      <a:pt x="1501243" y="7143"/>
                      <a:pt x="1513957" y="19858"/>
                    </a:cubicBezTo>
                    <a:cubicBezTo>
                      <a:pt x="1526672" y="32572"/>
                      <a:pt x="1533815" y="49817"/>
                      <a:pt x="1533815" y="67798"/>
                    </a:cubicBezTo>
                    <a:lnTo>
                      <a:pt x="1533815" y="1111641"/>
                    </a:lnTo>
                    <a:cubicBezTo>
                      <a:pt x="1533815" y="1129622"/>
                      <a:pt x="1526672" y="1146867"/>
                      <a:pt x="1513957" y="1159582"/>
                    </a:cubicBezTo>
                    <a:cubicBezTo>
                      <a:pt x="1501243" y="1172296"/>
                      <a:pt x="1483998" y="1179439"/>
                      <a:pt x="1466017" y="1179439"/>
                    </a:cubicBezTo>
                    <a:lnTo>
                      <a:pt x="67798" y="1179439"/>
                    </a:lnTo>
                    <a:cubicBezTo>
                      <a:pt x="49817" y="1179439"/>
                      <a:pt x="32572" y="1172296"/>
                      <a:pt x="19858" y="1159582"/>
                    </a:cubicBezTo>
                    <a:cubicBezTo>
                      <a:pt x="7143" y="1146867"/>
                      <a:pt x="0" y="1129622"/>
                      <a:pt x="0" y="1111641"/>
                    </a:cubicBezTo>
                    <a:lnTo>
                      <a:pt x="0" y="67798"/>
                    </a:lnTo>
                    <a:cubicBezTo>
                      <a:pt x="0" y="49817"/>
                      <a:pt x="7143" y="32572"/>
                      <a:pt x="19858" y="19858"/>
                    </a:cubicBezTo>
                    <a:cubicBezTo>
                      <a:pt x="32572" y="7143"/>
                      <a:pt x="49817" y="0"/>
                      <a:pt x="67798" y="0"/>
                    </a:cubicBezTo>
                    <a:close/>
                  </a:path>
                </a:pathLst>
              </a:custGeom>
              <a:solidFill>
                <a:srgbClr val="E8ECEC"/>
              </a:solidFill>
            </p:spPr>
            <p:txBody>
              <a:bodyPr/>
              <a:lstStyle/>
              <a:p>
                <a:endParaRPr lang="en-VN"/>
              </a:p>
            </p:txBody>
          </p:sp>
        </p:grpSp>
        <p:sp>
          <p:nvSpPr>
            <p:cNvPr id="22" name="Google Shape;188;p4">
              <a:extLst>
                <a:ext uri="{FF2B5EF4-FFF2-40B4-BE49-F238E27FC236}">
                  <a16:creationId xmlns:a16="http://schemas.microsoft.com/office/drawing/2014/main" id="{8FCC514D-4719-27A0-342A-94FD037B056A}"/>
                </a:ext>
              </a:extLst>
            </p:cNvPr>
            <p:cNvSpPr txBox="1"/>
            <p:nvPr/>
          </p:nvSpPr>
          <p:spPr>
            <a:xfrm>
              <a:off x="2226687" y="1933101"/>
              <a:ext cx="13564510" cy="892818"/>
            </a:xfrm>
            <a:prstGeom prst="rect">
              <a:avLst/>
            </a:prstGeom>
            <a:noFill/>
            <a:ln>
              <a:noFill/>
            </a:ln>
          </p:spPr>
          <p:txBody>
            <a:bodyPr spcFirstLastPara="1" wrap="square" lIns="45700" tIns="22850" rIns="45700" bIns="22850" anchor="t" anchorCtr="0">
              <a:noAutofit/>
            </a:bodyPr>
            <a:lstStyle/>
            <a:p>
              <a:pPr algn="just"/>
              <a:r>
                <a:rPr lang="vi-VN" dirty="0">
                  <a:latin typeface="Noto Sans" panose="020B0502040504020204" pitchFamily="34" charset="0"/>
                  <a:ea typeface="Noto Sans" panose="020B0502040504020204" pitchFamily="34" charset="0"/>
                  <a:cs typeface="Noto Sans" panose="020B0502040504020204" pitchFamily="34" charset="0"/>
                </a:rPr>
                <a:t>Có nhiều cách khác nhau để chúng ta học một nội dung mới: đọc, thảo luận, viết, </a:t>
              </a:r>
              <a:br>
                <a:rPr lang="vi-VN" dirty="0">
                  <a:latin typeface="Noto Sans" panose="020B0502040504020204" pitchFamily="34" charset="0"/>
                  <a:ea typeface="Noto Sans" panose="020B0502040504020204" pitchFamily="34" charset="0"/>
                  <a:cs typeface="Noto Sans" panose="020B0502040504020204" pitchFamily="34" charset="0"/>
                </a:rPr>
              </a:br>
              <a:r>
                <a:rPr lang="vi-VN" dirty="0">
                  <a:latin typeface="Noto Sans" panose="020B0502040504020204" pitchFamily="34" charset="0"/>
                  <a:ea typeface="Noto Sans" panose="020B0502040504020204" pitchFamily="34" charset="0"/>
                  <a:cs typeface="Noto Sans" panose="020B0502040504020204" pitchFamily="34" charset="0"/>
                </a:rPr>
                <a:t>suy nghĩ, giải bài tập, thực nghiệm, giảng dạy, chơi, hoặc thậm chí lập trình về nó.</a:t>
              </a:r>
            </a:p>
            <a:p>
              <a:pPr algn="just"/>
              <a:endParaRPr lang="vi-VN" dirty="0">
                <a:latin typeface="Noto Sans" panose="020B0502040504020204" pitchFamily="34" charset="0"/>
                <a:ea typeface="Noto Sans" panose="020B0502040504020204" pitchFamily="34" charset="0"/>
                <a:cs typeface="Noto Sans" panose="020B0502040504020204" pitchFamily="34" charset="0"/>
              </a:endParaRPr>
            </a:p>
            <a:p>
              <a:pPr algn="just"/>
              <a:endParaRPr lang="vi-VN" dirty="0">
                <a:latin typeface="Noto Sans" panose="020B0502040504020204" pitchFamily="34" charset="0"/>
                <a:ea typeface="Noto Sans" panose="020B0502040504020204" pitchFamily="34" charset="0"/>
                <a:cs typeface="Noto Sans" panose="020B0502040504020204" pitchFamily="34" charset="0"/>
              </a:endParaRPr>
            </a:p>
            <a:p>
              <a:pPr algn="just"/>
              <a:r>
                <a:rPr lang="vi-VN" dirty="0">
                  <a:latin typeface="Noto Sans" panose="020B0502040504020204" pitchFamily="34" charset="0"/>
                  <a:ea typeface="Noto Sans" panose="020B0502040504020204" pitchFamily="34" charset="0"/>
                  <a:cs typeface="Noto Sans" panose="020B0502040504020204" pitchFamily="34" charset="0"/>
                </a:rPr>
                <a:t>Đây là một quá trình phức tạp, nên việc </a:t>
              </a:r>
              <a:r>
                <a:rPr lang="vi-VN" b="1" dirty="0">
                  <a:solidFill>
                    <a:srgbClr val="FF0000"/>
                  </a:solidFill>
                  <a:latin typeface="Noto Sans" panose="020B0502040504020204" pitchFamily="34" charset="0"/>
                  <a:ea typeface="Noto Sans" panose="020B0502040504020204" pitchFamily="34" charset="0"/>
                  <a:cs typeface="Noto Sans" panose="020B0502040504020204" pitchFamily="34" charset="0"/>
                </a:rPr>
                <a:t>trao đổi trực tiếp với một chuyên gia </a:t>
              </a:r>
              <a:br>
                <a:rPr lang="vi-VN" b="1" dirty="0">
                  <a:solidFill>
                    <a:srgbClr val="FF0000"/>
                  </a:solidFill>
                  <a:latin typeface="Noto Sans" panose="020B0502040504020204" pitchFamily="34" charset="0"/>
                  <a:ea typeface="Noto Sans" panose="020B0502040504020204" pitchFamily="34" charset="0"/>
                  <a:cs typeface="Noto Sans" panose="020B0502040504020204" pitchFamily="34" charset="0"/>
                </a:rPr>
              </a:br>
              <a:r>
                <a:rPr lang="vi-VN" b="1" dirty="0">
                  <a:solidFill>
                    <a:srgbClr val="FF0000"/>
                  </a:solidFill>
                  <a:latin typeface="Noto Sans" panose="020B0502040504020204" pitchFamily="34" charset="0"/>
                  <a:ea typeface="Noto Sans" panose="020B0502040504020204" pitchFamily="34" charset="0"/>
                  <a:cs typeface="Noto Sans" panose="020B0502040504020204" pitchFamily="34" charset="0"/>
                </a:rPr>
                <a:t>có lẽ là cách hiệu quả nhất để học nhanh một môn học</a:t>
              </a:r>
              <a:r>
                <a:rPr lang="vi-VN" dirty="0">
                  <a:latin typeface="Noto Sans" panose="020B0502040504020204" pitchFamily="34" charset="0"/>
                  <a:ea typeface="Noto Sans" panose="020B0502040504020204" pitchFamily="34" charset="0"/>
                  <a:cs typeface="Noto Sans" panose="020B0502040504020204" pitchFamily="34" charset="0"/>
                </a:rPr>
                <a:t>. </a:t>
              </a:r>
            </a:p>
            <a:p>
              <a:pPr algn="just"/>
              <a:endParaRPr lang="vi-VN" dirty="0">
                <a:latin typeface="Noto Sans" panose="020B0502040504020204" pitchFamily="34" charset="0"/>
                <a:ea typeface="Noto Sans" panose="020B0502040504020204" pitchFamily="34" charset="0"/>
                <a:cs typeface="Noto Sans" panose="020B0502040504020204" pitchFamily="34" charset="0"/>
              </a:endParaRPr>
            </a:p>
            <a:p>
              <a:pPr algn="just"/>
              <a:endParaRPr lang="vi-VN" dirty="0">
                <a:latin typeface="Noto Sans" panose="020B0502040504020204" pitchFamily="34" charset="0"/>
                <a:ea typeface="Noto Sans" panose="020B0502040504020204" pitchFamily="34" charset="0"/>
                <a:cs typeface="Noto Sans" panose="020B0502040504020204" pitchFamily="34" charset="0"/>
              </a:endParaRPr>
            </a:p>
            <a:p>
              <a:pPr algn="just"/>
              <a:r>
                <a:rPr lang="vi-VN" dirty="0">
                  <a:latin typeface="Noto Sans" panose="020B0502040504020204" pitchFamily="34" charset="0"/>
                  <a:ea typeface="Noto Sans" panose="020B0502040504020204" pitchFamily="34" charset="0"/>
                  <a:cs typeface="Noto Sans" panose="020B0502040504020204" pitchFamily="34" charset="0"/>
                </a:rPr>
                <a:t>Vấn đề của giáo dục là tỷ lệ học sinh – gíao viên quá cao, khiến cho việc mỗi học sinh đều có thể thường xuyên thảo luận với giáo viên trở nên khó khăn. </a:t>
              </a:r>
              <a:r>
                <a:rPr lang="vi-VN" b="1" dirty="0">
                  <a:solidFill>
                    <a:srgbClr val="FF0000"/>
                  </a:solidFill>
                  <a:sym typeface="Wingdings" pitchFamily="2" charset="2"/>
                </a:rPr>
                <a:t></a:t>
              </a:r>
              <a:r>
                <a:rPr lang="vi-VN" b="1" dirty="0">
                  <a:solidFill>
                    <a:srgbClr val="FF0000"/>
                  </a:solidFill>
                  <a:latin typeface="Noto Sans" panose="020B0502040504020204" pitchFamily="34" charset="0"/>
                  <a:ea typeface="Noto Sans" panose="020B0502040504020204" pitchFamily="34" charset="0"/>
                  <a:cs typeface="Noto Sans" panose="020B0502040504020204" pitchFamily="34" charset="0"/>
                </a:rPr>
                <a:t> AI có thể hỗ trợ.</a:t>
              </a:r>
            </a:p>
            <a:p>
              <a:pPr algn="just"/>
              <a:endParaRPr lang="vi-VN" dirty="0">
                <a:latin typeface="Noto Sans" panose="020B0502040504020204" pitchFamily="34" charset="0"/>
                <a:ea typeface="Noto Sans" panose="020B0502040504020204" pitchFamily="34" charset="0"/>
                <a:cs typeface="Noto Sans" panose="020B0502040504020204" pitchFamily="34" charset="0"/>
              </a:endParaRPr>
            </a:p>
            <a:p>
              <a:pPr algn="just"/>
              <a:endParaRPr lang="vi-VN" dirty="0">
                <a:latin typeface="Noto Sans" panose="020B0502040504020204" pitchFamily="34" charset="0"/>
                <a:ea typeface="Noto Sans" panose="020B0502040504020204" pitchFamily="34" charset="0"/>
                <a:cs typeface="Noto Sans" panose="020B0502040504020204" pitchFamily="34" charset="0"/>
              </a:endParaRPr>
            </a:p>
            <a:p>
              <a:pPr algn="just"/>
              <a:endParaRPr lang="vi-VN" dirty="0">
                <a:latin typeface="Noto Sans" panose="020B0502040504020204" pitchFamily="34" charset="0"/>
                <a:ea typeface="Noto Sans" panose="020B0502040504020204" pitchFamily="34" charset="0"/>
                <a:cs typeface="Noto Sans" panose="020B0502040504020204" pitchFamily="34" charset="0"/>
              </a:endParaRPr>
            </a:p>
          </p:txBody>
        </p:sp>
      </p:grpSp>
      <p:pic>
        <p:nvPicPr>
          <p:cNvPr id="1026" name="Picture 2" descr="Idea - Free education icons">
            <a:extLst>
              <a:ext uri="{FF2B5EF4-FFF2-40B4-BE49-F238E27FC236}">
                <a16:creationId xmlns:a16="http://schemas.microsoft.com/office/drawing/2014/main" id="{8C74FE36-EE88-6737-CE0E-90B920BE6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4017" y="3190948"/>
            <a:ext cx="1574800" cy="1574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A7EC4-9343-EF04-7479-01E56330C197}"/>
            </a:ext>
          </a:extLst>
        </p:cNvPr>
        <p:cNvGrpSpPr/>
        <p:nvPr/>
      </p:nvGrpSpPr>
      <p:grpSpPr>
        <a:xfrm>
          <a:off x="0" y="0"/>
          <a:ext cx="0" cy="0"/>
          <a:chOff x="0" y="0"/>
          <a:chExt cx="0" cy="0"/>
        </a:xfrm>
      </p:grpSpPr>
      <p:grpSp>
        <p:nvGrpSpPr>
          <p:cNvPr id="36" name="Group 2">
            <a:extLst>
              <a:ext uri="{FF2B5EF4-FFF2-40B4-BE49-F238E27FC236}">
                <a16:creationId xmlns:a16="http://schemas.microsoft.com/office/drawing/2014/main" id="{5C4A3250-B341-000D-3D11-69B221E2BCE9}"/>
              </a:ext>
            </a:extLst>
          </p:cNvPr>
          <p:cNvGrpSpPr/>
          <p:nvPr/>
        </p:nvGrpSpPr>
        <p:grpSpPr>
          <a:xfrm>
            <a:off x="0" y="0"/>
            <a:ext cx="12192000" cy="889113"/>
            <a:chOff x="0" y="0"/>
            <a:chExt cx="4574327" cy="406438"/>
          </a:xfrm>
        </p:grpSpPr>
        <p:sp>
          <p:nvSpPr>
            <p:cNvPr id="37" name="Freeform 3">
              <a:extLst>
                <a:ext uri="{FF2B5EF4-FFF2-40B4-BE49-F238E27FC236}">
                  <a16:creationId xmlns:a16="http://schemas.microsoft.com/office/drawing/2014/main" id="{2C5850F6-0F4E-B44F-C27E-CC695F554D2C}"/>
                </a:ext>
              </a:extLst>
            </p:cNvPr>
            <p:cNvSpPr/>
            <p:nvPr/>
          </p:nvSpPr>
          <p:spPr>
            <a:xfrm>
              <a:off x="0" y="0"/>
              <a:ext cx="4574327" cy="406438"/>
            </a:xfrm>
            <a:custGeom>
              <a:avLst/>
              <a:gdLst/>
              <a:ahLst/>
              <a:cxnLst/>
              <a:rect l="l" t="t" r="r" b="b"/>
              <a:pathLst>
                <a:path w="4574327" h="406438">
                  <a:moveTo>
                    <a:pt x="0" y="0"/>
                  </a:moveTo>
                  <a:lnTo>
                    <a:pt x="4574327" y="0"/>
                  </a:lnTo>
                  <a:lnTo>
                    <a:pt x="4574327" y="406438"/>
                  </a:lnTo>
                  <a:lnTo>
                    <a:pt x="0" y="406438"/>
                  </a:lnTo>
                  <a:close/>
                </a:path>
              </a:pathLst>
            </a:custGeom>
            <a:solidFill>
              <a:srgbClr val="0345E4"/>
            </a:solidFill>
          </p:spPr>
          <p:txBody>
            <a:bodyPr/>
            <a:lstStyle/>
            <a:p>
              <a:pPr defTabSz="609630"/>
              <a:endParaRPr lang="en-VN" sz="1200">
                <a:solidFill>
                  <a:srgbClr val="000000"/>
                </a:solidFill>
                <a:latin typeface="Arial"/>
              </a:endParaRPr>
            </a:p>
          </p:txBody>
        </p:sp>
        <p:sp>
          <p:nvSpPr>
            <p:cNvPr id="38" name="TextBox 4">
              <a:extLst>
                <a:ext uri="{FF2B5EF4-FFF2-40B4-BE49-F238E27FC236}">
                  <a16:creationId xmlns:a16="http://schemas.microsoft.com/office/drawing/2014/main" id="{97A3AD2F-1379-CCB8-8EAD-1FBAFAA6ACC0}"/>
                </a:ext>
              </a:extLst>
            </p:cNvPr>
            <p:cNvSpPr txBox="1"/>
            <p:nvPr/>
          </p:nvSpPr>
          <p:spPr>
            <a:xfrm>
              <a:off x="0" y="-38100"/>
              <a:ext cx="4574327" cy="444538"/>
            </a:xfrm>
            <a:prstGeom prst="rect">
              <a:avLst/>
            </a:prstGeom>
          </p:spPr>
          <p:txBody>
            <a:bodyPr lIns="33867" tIns="33867" rIns="33867" bIns="33867" rtlCol="0" anchor="ctr"/>
            <a:lstStyle/>
            <a:p>
              <a:pPr algn="ctr" defTabSz="609630">
                <a:lnSpc>
                  <a:spcPts val="1773"/>
                </a:lnSpc>
              </a:pPr>
              <a:endParaRPr sz="1200">
                <a:solidFill>
                  <a:srgbClr val="000000"/>
                </a:solidFill>
                <a:latin typeface="Arial"/>
              </a:endParaRPr>
            </a:p>
          </p:txBody>
        </p:sp>
      </p:grpSp>
      <p:sp>
        <p:nvSpPr>
          <p:cNvPr id="39" name="TextBox 28">
            <a:extLst>
              <a:ext uri="{FF2B5EF4-FFF2-40B4-BE49-F238E27FC236}">
                <a16:creationId xmlns:a16="http://schemas.microsoft.com/office/drawing/2014/main" id="{D27286D3-7D6E-F3C0-F556-E09849BDD6F9}"/>
              </a:ext>
            </a:extLst>
          </p:cNvPr>
          <p:cNvSpPr txBox="1"/>
          <p:nvPr/>
        </p:nvSpPr>
        <p:spPr>
          <a:xfrm>
            <a:off x="763817" y="132296"/>
            <a:ext cx="10664365" cy="539700"/>
          </a:xfrm>
          <a:prstGeom prst="rect">
            <a:avLst/>
          </a:prstGeom>
        </p:spPr>
        <p:txBody>
          <a:bodyPr wrap="square" lIns="0" tIns="0" rIns="0" bIns="0" rtlCol="0" anchor="t">
            <a:spAutoFit/>
          </a:bodyPr>
          <a:lstStyle/>
          <a:p>
            <a:pPr algn="ctr" defTabSz="609630">
              <a:lnSpc>
                <a:spcPts val="4480"/>
              </a:lnSpc>
            </a:pPr>
            <a:r>
              <a:rPr lang="vi-VN" sz="3200" b="1" dirty="0">
                <a:solidFill>
                  <a:srgbClr val="FFFFFF"/>
                </a:solidFill>
                <a:latin typeface="Calibri (MS) Bold"/>
                <a:ea typeface="Calibri (MS) Bold"/>
                <a:cs typeface="Calibri (MS) Bold"/>
                <a:sym typeface="Calibri (MS) Bold"/>
              </a:rPr>
              <a:t>Giáo dục trong thời đại “dư thừa lời giải”</a:t>
            </a:r>
          </a:p>
        </p:txBody>
      </p:sp>
      <p:grpSp>
        <p:nvGrpSpPr>
          <p:cNvPr id="20" name="Group 19">
            <a:extLst>
              <a:ext uri="{FF2B5EF4-FFF2-40B4-BE49-F238E27FC236}">
                <a16:creationId xmlns:a16="http://schemas.microsoft.com/office/drawing/2014/main" id="{38F36BA5-C73C-1F45-F926-A20A1F95F54C}"/>
              </a:ext>
            </a:extLst>
          </p:cNvPr>
          <p:cNvGrpSpPr/>
          <p:nvPr/>
        </p:nvGrpSpPr>
        <p:grpSpPr>
          <a:xfrm>
            <a:off x="513183" y="1606457"/>
            <a:ext cx="9133113" cy="4743781"/>
            <a:chOff x="2057400" y="1790699"/>
            <a:chExt cx="14003436" cy="1111680"/>
          </a:xfrm>
        </p:grpSpPr>
        <p:grpSp>
          <p:nvGrpSpPr>
            <p:cNvPr id="21" name="Group 20">
              <a:extLst>
                <a:ext uri="{FF2B5EF4-FFF2-40B4-BE49-F238E27FC236}">
                  <a16:creationId xmlns:a16="http://schemas.microsoft.com/office/drawing/2014/main" id="{09355499-AA40-FB8B-63F5-DDB73ECD05BA}"/>
                </a:ext>
              </a:extLst>
            </p:cNvPr>
            <p:cNvGrpSpPr/>
            <p:nvPr/>
          </p:nvGrpSpPr>
          <p:grpSpPr>
            <a:xfrm>
              <a:off x="2057400" y="1790699"/>
              <a:ext cx="14003436" cy="1111680"/>
              <a:chOff x="1946517" y="2673828"/>
              <a:chExt cx="14003436" cy="793739"/>
            </a:xfrm>
          </p:grpSpPr>
          <p:sp>
            <p:nvSpPr>
              <p:cNvPr id="23" name="Freeform 6">
                <a:extLst>
                  <a:ext uri="{FF2B5EF4-FFF2-40B4-BE49-F238E27FC236}">
                    <a16:creationId xmlns:a16="http://schemas.microsoft.com/office/drawing/2014/main" id="{02FE3DAA-2B63-035A-8833-675855103ACB}"/>
                  </a:ext>
                </a:extLst>
              </p:cNvPr>
              <p:cNvSpPr/>
              <p:nvPr/>
            </p:nvSpPr>
            <p:spPr>
              <a:xfrm>
                <a:off x="2057401" y="2696981"/>
                <a:ext cx="13892552" cy="770586"/>
              </a:xfrm>
              <a:custGeom>
                <a:avLst/>
                <a:gdLst/>
                <a:ahLst/>
                <a:cxnLst/>
                <a:rect l="l" t="t" r="r" b="b"/>
                <a:pathLst>
                  <a:path w="1427828" h="1120036">
                    <a:moveTo>
                      <a:pt x="72831" y="0"/>
                    </a:moveTo>
                    <a:lnTo>
                      <a:pt x="1354997" y="0"/>
                    </a:lnTo>
                    <a:cubicBezTo>
                      <a:pt x="1374313" y="0"/>
                      <a:pt x="1392838" y="7673"/>
                      <a:pt x="1406497" y="21332"/>
                    </a:cubicBezTo>
                    <a:cubicBezTo>
                      <a:pt x="1420155" y="34990"/>
                      <a:pt x="1427828" y="53515"/>
                      <a:pt x="1427828" y="72831"/>
                    </a:cubicBezTo>
                    <a:lnTo>
                      <a:pt x="1427828" y="1047205"/>
                    </a:lnTo>
                    <a:cubicBezTo>
                      <a:pt x="1427828" y="1066521"/>
                      <a:pt x="1420155" y="1085046"/>
                      <a:pt x="1406497" y="1098705"/>
                    </a:cubicBezTo>
                    <a:cubicBezTo>
                      <a:pt x="1392838" y="1112363"/>
                      <a:pt x="1374313" y="1120036"/>
                      <a:pt x="1354997" y="1120036"/>
                    </a:cubicBezTo>
                    <a:lnTo>
                      <a:pt x="72831" y="1120036"/>
                    </a:lnTo>
                    <a:cubicBezTo>
                      <a:pt x="32608" y="1120036"/>
                      <a:pt x="0" y="1087429"/>
                      <a:pt x="0" y="1047205"/>
                    </a:cubicBezTo>
                    <a:lnTo>
                      <a:pt x="0" y="72831"/>
                    </a:lnTo>
                    <a:cubicBezTo>
                      <a:pt x="0" y="32608"/>
                      <a:pt x="32608" y="0"/>
                      <a:pt x="72831" y="0"/>
                    </a:cubicBezTo>
                    <a:close/>
                  </a:path>
                </a:pathLst>
              </a:custGeom>
              <a:solidFill>
                <a:srgbClr val="0345E4"/>
              </a:solidFill>
            </p:spPr>
            <p:txBody>
              <a:bodyPr/>
              <a:lstStyle/>
              <a:p>
                <a:endParaRPr lang="en-VN"/>
              </a:p>
            </p:txBody>
          </p:sp>
          <p:sp>
            <p:nvSpPr>
              <p:cNvPr id="24" name="Freeform 9">
                <a:extLst>
                  <a:ext uri="{FF2B5EF4-FFF2-40B4-BE49-F238E27FC236}">
                    <a16:creationId xmlns:a16="http://schemas.microsoft.com/office/drawing/2014/main" id="{04954DA2-F9EF-DDCB-599E-AA935C70488B}"/>
                  </a:ext>
                </a:extLst>
              </p:cNvPr>
              <p:cNvSpPr/>
              <p:nvPr/>
            </p:nvSpPr>
            <p:spPr>
              <a:xfrm>
                <a:off x="1946517" y="2673828"/>
                <a:ext cx="13903084" cy="770586"/>
              </a:xfrm>
              <a:custGeom>
                <a:avLst/>
                <a:gdLst/>
                <a:ahLst/>
                <a:cxnLst/>
                <a:rect l="l" t="t" r="r" b="b"/>
                <a:pathLst>
                  <a:path w="1533815" h="1179439">
                    <a:moveTo>
                      <a:pt x="67798" y="0"/>
                    </a:moveTo>
                    <a:lnTo>
                      <a:pt x="1466017" y="0"/>
                    </a:lnTo>
                    <a:cubicBezTo>
                      <a:pt x="1483998" y="0"/>
                      <a:pt x="1501243" y="7143"/>
                      <a:pt x="1513957" y="19858"/>
                    </a:cubicBezTo>
                    <a:cubicBezTo>
                      <a:pt x="1526672" y="32572"/>
                      <a:pt x="1533815" y="49817"/>
                      <a:pt x="1533815" y="67798"/>
                    </a:cubicBezTo>
                    <a:lnTo>
                      <a:pt x="1533815" y="1111641"/>
                    </a:lnTo>
                    <a:cubicBezTo>
                      <a:pt x="1533815" y="1129622"/>
                      <a:pt x="1526672" y="1146867"/>
                      <a:pt x="1513957" y="1159582"/>
                    </a:cubicBezTo>
                    <a:cubicBezTo>
                      <a:pt x="1501243" y="1172296"/>
                      <a:pt x="1483998" y="1179439"/>
                      <a:pt x="1466017" y="1179439"/>
                    </a:cubicBezTo>
                    <a:lnTo>
                      <a:pt x="67798" y="1179439"/>
                    </a:lnTo>
                    <a:cubicBezTo>
                      <a:pt x="49817" y="1179439"/>
                      <a:pt x="32572" y="1172296"/>
                      <a:pt x="19858" y="1159582"/>
                    </a:cubicBezTo>
                    <a:cubicBezTo>
                      <a:pt x="7143" y="1146867"/>
                      <a:pt x="0" y="1129622"/>
                      <a:pt x="0" y="1111641"/>
                    </a:cubicBezTo>
                    <a:lnTo>
                      <a:pt x="0" y="67798"/>
                    </a:lnTo>
                    <a:cubicBezTo>
                      <a:pt x="0" y="49817"/>
                      <a:pt x="7143" y="32572"/>
                      <a:pt x="19858" y="19858"/>
                    </a:cubicBezTo>
                    <a:cubicBezTo>
                      <a:pt x="32572" y="7143"/>
                      <a:pt x="49817" y="0"/>
                      <a:pt x="67798" y="0"/>
                    </a:cubicBezTo>
                    <a:close/>
                  </a:path>
                </a:pathLst>
              </a:custGeom>
              <a:solidFill>
                <a:srgbClr val="E8ECEC"/>
              </a:solidFill>
            </p:spPr>
            <p:txBody>
              <a:bodyPr/>
              <a:lstStyle/>
              <a:p>
                <a:endParaRPr lang="en-VN"/>
              </a:p>
            </p:txBody>
          </p:sp>
        </p:grpSp>
        <p:sp>
          <p:nvSpPr>
            <p:cNvPr id="22" name="Google Shape;188;p4">
              <a:extLst>
                <a:ext uri="{FF2B5EF4-FFF2-40B4-BE49-F238E27FC236}">
                  <a16:creationId xmlns:a16="http://schemas.microsoft.com/office/drawing/2014/main" id="{4644F46D-EC01-84AF-472E-DC593C6CF898}"/>
                </a:ext>
              </a:extLst>
            </p:cNvPr>
            <p:cNvSpPr txBox="1"/>
            <p:nvPr/>
          </p:nvSpPr>
          <p:spPr>
            <a:xfrm>
              <a:off x="2226687" y="1933101"/>
              <a:ext cx="13564510" cy="892818"/>
            </a:xfrm>
            <a:prstGeom prst="rect">
              <a:avLst/>
            </a:prstGeom>
            <a:noFill/>
            <a:ln>
              <a:noFill/>
            </a:ln>
          </p:spPr>
          <p:txBody>
            <a:bodyPr spcFirstLastPara="1" wrap="square" lIns="45700" tIns="22850" rIns="45700" bIns="22850" anchor="t" anchorCtr="0">
              <a:noAutofit/>
            </a:bodyPr>
            <a:lstStyle/>
            <a:p>
              <a:r>
                <a:rPr lang="en-VN" b="1" dirty="0"/>
                <a:t>AI tạo sinh cung cấp lời giải và lời giải thích tức thì</a:t>
              </a:r>
              <a:endParaRPr lang="en-VN" dirty="0"/>
            </a:p>
            <a:p>
              <a:endParaRPr lang="en-VN" b="1" dirty="0"/>
            </a:p>
            <a:p>
              <a:r>
                <a:rPr lang="en-VN" b="1" dirty="0"/>
                <a:t>Đây không chủ yếu là vấn đề công nghệ hay liêm chính học thuật</a:t>
              </a:r>
              <a:endParaRPr lang="en-VN" dirty="0"/>
            </a:p>
            <a:p>
              <a:endParaRPr lang="en-VN" b="1" dirty="0"/>
            </a:p>
            <a:p>
              <a:r>
                <a:rPr lang="en-VN" b="1" dirty="0"/>
                <a:t>Mà là một sự dịch chuyển mang tính cấu trúc trong nhận thức luận (epistemic shift)</a:t>
              </a:r>
              <a:endParaRPr lang="en-VN" dirty="0"/>
            </a:p>
            <a:p>
              <a:endParaRPr lang="en-US" dirty="0"/>
            </a:p>
            <a:p>
              <a:r>
                <a:rPr lang="vi-VN" b="1" dirty="0">
                  <a:solidFill>
                    <a:srgbClr val="C00000"/>
                  </a:solidFill>
                </a:rPr>
                <a:t>Khi lời giải trở nên dư thừa, những suy luận vốn dựa trên sự khan hiếm của lời giải không còn đứng vững.</a:t>
              </a:r>
              <a:endParaRPr lang="vi-VN" b="1"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a:p>
              <a:pPr algn="just"/>
              <a:endParaRPr lang="vi-VN" dirty="0">
                <a:latin typeface="Noto Sans" panose="020B0502040504020204" pitchFamily="34" charset="0"/>
                <a:ea typeface="Noto Sans" panose="020B0502040504020204" pitchFamily="34" charset="0"/>
                <a:cs typeface="Noto Sans" panose="020B0502040504020204" pitchFamily="34" charset="0"/>
              </a:endParaRPr>
            </a:p>
            <a:p>
              <a:pPr algn="just"/>
              <a:endParaRPr lang="vi-VN" dirty="0">
                <a:latin typeface="Noto Sans" panose="020B0502040504020204" pitchFamily="34" charset="0"/>
                <a:ea typeface="Noto Sans" panose="020B0502040504020204" pitchFamily="34" charset="0"/>
                <a:cs typeface="Noto Sans" panose="020B0502040504020204" pitchFamily="34" charset="0"/>
              </a:endParaRPr>
            </a:p>
          </p:txBody>
        </p:sp>
      </p:grpSp>
      <p:pic>
        <p:nvPicPr>
          <p:cNvPr id="1026" name="Picture 2" descr="Idea - Free education icons">
            <a:extLst>
              <a:ext uri="{FF2B5EF4-FFF2-40B4-BE49-F238E27FC236}">
                <a16:creationId xmlns:a16="http://schemas.microsoft.com/office/drawing/2014/main" id="{7C733A09-AEDD-1D05-6EF9-C3A448975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4017" y="3190948"/>
            <a:ext cx="1574800" cy="1574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213CF5-3652-447F-BB02-95407AECE2C1}"/>
              </a:ext>
            </a:extLst>
          </p:cNvPr>
          <p:cNvSpPr txBox="1"/>
          <p:nvPr/>
        </p:nvSpPr>
        <p:spPr>
          <a:xfrm>
            <a:off x="4514978" y="5148419"/>
            <a:ext cx="4955458" cy="646331"/>
          </a:xfrm>
          <a:prstGeom prst="rect">
            <a:avLst/>
          </a:prstGeom>
          <a:noFill/>
        </p:spPr>
        <p:txBody>
          <a:bodyPr wrap="square" rtlCol="0">
            <a:spAutoFit/>
          </a:bodyPr>
          <a:lstStyle/>
          <a:p>
            <a:r>
              <a:rPr lang="en-US" sz="1200" dirty="0"/>
              <a:t>L. Vinh, P. Thang, Inferential Validity under Solution Abundance:</a:t>
            </a:r>
          </a:p>
          <a:p>
            <a:r>
              <a:rPr lang="en-US" sz="1200" dirty="0"/>
              <a:t>Reframing Generative AI in Mathematics Education, Preprint, 2026.</a:t>
            </a:r>
          </a:p>
          <a:p>
            <a:endParaRPr lang="en-VN" sz="1200" i="1" dirty="0"/>
          </a:p>
        </p:txBody>
      </p:sp>
    </p:spTree>
    <p:extLst>
      <p:ext uri="{BB962C8B-B14F-4D97-AF65-F5344CB8AC3E}">
        <p14:creationId xmlns:p14="http://schemas.microsoft.com/office/powerpoint/2010/main" val="148387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68502-BA1A-45D1-4D94-AE09AED9DC57}"/>
            </a:ext>
          </a:extLst>
        </p:cNvPr>
        <p:cNvGrpSpPr/>
        <p:nvPr/>
      </p:nvGrpSpPr>
      <p:grpSpPr>
        <a:xfrm>
          <a:off x="0" y="0"/>
          <a:ext cx="0" cy="0"/>
          <a:chOff x="0" y="0"/>
          <a:chExt cx="0" cy="0"/>
        </a:xfrm>
      </p:grpSpPr>
      <p:grpSp>
        <p:nvGrpSpPr>
          <p:cNvPr id="36" name="Group 2">
            <a:extLst>
              <a:ext uri="{FF2B5EF4-FFF2-40B4-BE49-F238E27FC236}">
                <a16:creationId xmlns:a16="http://schemas.microsoft.com/office/drawing/2014/main" id="{39BA3AB4-9F7D-0CC5-908C-4E3F22ACA999}"/>
              </a:ext>
            </a:extLst>
          </p:cNvPr>
          <p:cNvGrpSpPr/>
          <p:nvPr/>
        </p:nvGrpSpPr>
        <p:grpSpPr>
          <a:xfrm>
            <a:off x="0" y="0"/>
            <a:ext cx="12192000" cy="889113"/>
            <a:chOff x="0" y="0"/>
            <a:chExt cx="4574327" cy="406438"/>
          </a:xfrm>
        </p:grpSpPr>
        <p:sp>
          <p:nvSpPr>
            <p:cNvPr id="37" name="Freeform 3">
              <a:extLst>
                <a:ext uri="{FF2B5EF4-FFF2-40B4-BE49-F238E27FC236}">
                  <a16:creationId xmlns:a16="http://schemas.microsoft.com/office/drawing/2014/main" id="{9BBB6FB8-64A0-AB5C-FDB0-A52D07B40E9D}"/>
                </a:ext>
              </a:extLst>
            </p:cNvPr>
            <p:cNvSpPr/>
            <p:nvPr/>
          </p:nvSpPr>
          <p:spPr>
            <a:xfrm>
              <a:off x="0" y="0"/>
              <a:ext cx="4574327" cy="406438"/>
            </a:xfrm>
            <a:custGeom>
              <a:avLst/>
              <a:gdLst/>
              <a:ahLst/>
              <a:cxnLst/>
              <a:rect l="l" t="t" r="r" b="b"/>
              <a:pathLst>
                <a:path w="4574327" h="406438">
                  <a:moveTo>
                    <a:pt x="0" y="0"/>
                  </a:moveTo>
                  <a:lnTo>
                    <a:pt x="4574327" y="0"/>
                  </a:lnTo>
                  <a:lnTo>
                    <a:pt x="4574327" y="406438"/>
                  </a:lnTo>
                  <a:lnTo>
                    <a:pt x="0" y="406438"/>
                  </a:lnTo>
                  <a:close/>
                </a:path>
              </a:pathLst>
            </a:custGeom>
            <a:solidFill>
              <a:srgbClr val="0345E4"/>
            </a:solidFill>
          </p:spPr>
          <p:txBody>
            <a:bodyPr/>
            <a:lstStyle/>
            <a:p>
              <a:pPr defTabSz="609630"/>
              <a:endParaRPr lang="en-VN" sz="1200">
                <a:solidFill>
                  <a:srgbClr val="000000"/>
                </a:solidFill>
                <a:latin typeface="Arial"/>
              </a:endParaRPr>
            </a:p>
          </p:txBody>
        </p:sp>
        <p:sp>
          <p:nvSpPr>
            <p:cNvPr id="38" name="TextBox 4">
              <a:extLst>
                <a:ext uri="{FF2B5EF4-FFF2-40B4-BE49-F238E27FC236}">
                  <a16:creationId xmlns:a16="http://schemas.microsoft.com/office/drawing/2014/main" id="{AFAFA254-47F4-64A3-607A-06CD80D95E6A}"/>
                </a:ext>
              </a:extLst>
            </p:cNvPr>
            <p:cNvSpPr txBox="1"/>
            <p:nvPr/>
          </p:nvSpPr>
          <p:spPr>
            <a:xfrm>
              <a:off x="0" y="-38100"/>
              <a:ext cx="4574327" cy="444538"/>
            </a:xfrm>
            <a:prstGeom prst="rect">
              <a:avLst/>
            </a:prstGeom>
          </p:spPr>
          <p:txBody>
            <a:bodyPr lIns="33867" tIns="33867" rIns="33867" bIns="33867" rtlCol="0" anchor="ctr"/>
            <a:lstStyle/>
            <a:p>
              <a:pPr algn="ctr" defTabSz="609630">
                <a:lnSpc>
                  <a:spcPts val="1773"/>
                </a:lnSpc>
              </a:pPr>
              <a:endParaRPr sz="1200">
                <a:solidFill>
                  <a:srgbClr val="000000"/>
                </a:solidFill>
                <a:latin typeface="Arial"/>
              </a:endParaRPr>
            </a:p>
          </p:txBody>
        </p:sp>
      </p:grpSp>
      <p:sp>
        <p:nvSpPr>
          <p:cNvPr id="39" name="TextBox 28">
            <a:extLst>
              <a:ext uri="{FF2B5EF4-FFF2-40B4-BE49-F238E27FC236}">
                <a16:creationId xmlns:a16="http://schemas.microsoft.com/office/drawing/2014/main" id="{B6134C1D-7112-FF28-D857-EFBD3C87FB7B}"/>
              </a:ext>
            </a:extLst>
          </p:cNvPr>
          <p:cNvSpPr txBox="1"/>
          <p:nvPr/>
        </p:nvSpPr>
        <p:spPr>
          <a:xfrm>
            <a:off x="126124" y="132296"/>
            <a:ext cx="11918731" cy="541174"/>
          </a:xfrm>
          <a:prstGeom prst="rect">
            <a:avLst/>
          </a:prstGeom>
        </p:spPr>
        <p:txBody>
          <a:bodyPr wrap="square" lIns="0" tIns="0" rIns="0" bIns="0" rtlCol="0" anchor="t">
            <a:spAutoFit/>
          </a:bodyPr>
          <a:lstStyle/>
          <a:p>
            <a:pPr algn="ctr" defTabSz="609630">
              <a:lnSpc>
                <a:spcPts val="4480"/>
              </a:lnSpc>
            </a:pPr>
            <a:r>
              <a:rPr lang="vi-VN" sz="3200" b="1" dirty="0">
                <a:solidFill>
                  <a:srgbClr val="FFFFFF"/>
                </a:solidFill>
                <a:latin typeface="Calibri (MS) Bold"/>
                <a:ea typeface="Calibri (MS) Bold"/>
                <a:cs typeface="Calibri (MS) Bold"/>
                <a:sym typeface="Calibri (MS) Bold"/>
              </a:rPr>
              <a:t>Vì sao mô hình Dạy – Luyện tập – Kiểm tra bị phá vỡ trong thời đại AI?</a:t>
            </a:r>
          </a:p>
        </p:txBody>
      </p:sp>
      <p:grpSp>
        <p:nvGrpSpPr>
          <p:cNvPr id="20" name="Group 19">
            <a:extLst>
              <a:ext uri="{FF2B5EF4-FFF2-40B4-BE49-F238E27FC236}">
                <a16:creationId xmlns:a16="http://schemas.microsoft.com/office/drawing/2014/main" id="{D331BB05-8816-E8F7-B069-5B9F7259E8B1}"/>
              </a:ext>
            </a:extLst>
          </p:cNvPr>
          <p:cNvGrpSpPr/>
          <p:nvPr/>
        </p:nvGrpSpPr>
        <p:grpSpPr>
          <a:xfrm>
            <a:off x="513183" y="1606457"/>
            <a:ext cx="9133113" cy="4743781"/>
            <a:chOff x="2057400" y="1790699"/>
            <a:chExt cx="14003436" cy="1111680"/>
          </a:xfrm>
        </p:grpSpPr>
        <p:grpSp>
          <p:nvGrpSpPr>
            <p:cNvPr id="21" name="Group 20">
              <a:extLst>
                <a:ext uri="{FF2B5EF4-FFF2-40B4-BE49-F238E27FC236}">
                  <a16:creationId xmlns:a16="http://schemas.microsoft.com/office/drawing/2014/main" id="{21D5AF27-4912-3AC0-FD00-74AB20DAA83D}"/>
                </a:ext>
              </a:extLst>
            </p:cNvPr>
            <p:cNvGrpSpPr/>
            <p:nvPr/>
          </p:nvGrpSpPr>
          <p:grpSpPr>
            <a:xfrm>
              <a:off x="2057400" y="1790699"/>
              <a:ext cx="14003436" cy="1111680"/>
              <a:chOff x="1946517" y="2673828"/>
              <a:chExt cx="14003436" cy="793739"/>
            </a:xfrm>
          </p:grpSpPr>
          <p:sp>
            <p:nvSpPr>
              <p:cNvPr id="23" name="Freeform 6">
                <a:extLst>
                  <a:ext uri="{FF2B5EF4-FFF2-40B4-BE49-F238E27FC236}">
                    <a16:creationId xmlns:a16="http://schemas.microsoft.com/office/drawing/2014/main" id="{64A3CF61-6DBC-DDAF-90C3-E4BC9DB781CF}"/>
                  </a:ext>
                </a:extLst>
              </p:cNvPr>
              <p:cNvSpPr/>
              <p:nvPr/>
            </p:nvSpPr>
            <p:spPr>
              <a:xfrm>
                <a:off x="2057401" y="2696981"/>
                <a:ext cx="13892552" cy="770586"/>
              </a:xfrm>
              <a:custGeom>
                <a:avLst/>
                <a:gdLst/>
                <a:ahLst/>
                <a:cxnLst/>
                <a:rect l="l" t="t" r="r" b="b"/>
                <a:pathLst>
                  <a:path w="1427828" h="1120036">
                    <a:moveTo>
                      <a:pt x="72831" y="0"/>
                    </a:moveTo>
                    <a:lnTo>
                      <a:pt x="1354997" y="0"/>
                    </a:lnTo>
                    <a:cubicBezTo>
                      <a:pt x="1374313" y="0"/>
                      <a:pt x="1392838" y="7673"/>
                      <a:pt x="1406497" y="21332"/>
                    </a:cubicBezTo>
                    <a:cubicBezTo>
                      <a:pt x="1420155" y="34990"/>
                      <a:pt x="1427828" y="53515"/>
                      <a:pt x="1427828" y="72831"/>
                    </a:cubicBezTo>
                    <a:lnTo>
                      <a:pt x="1427828" y="1047205"/>
                    </a:lnTo>
                    <a:cubicBezTo>
                      <a:pt x="1427828" y="1066521"/>
                      <a:pt x="1420155" y="1085046"/>
                      <a:pt x="1406497" y="1098705"/>
                    </a:cubicBezTo>
                    <a:cubicBezTo>
                      <a:pt x="1392838" y="1112363"/>
                      <a:pt x="1374313" y="1120036"/>
                      <a:pt x="1354997" y="1120036"/>
                    </a:cubicBezTo>
                    <a:lnTo>
                      <a:pt x="72831" y="1120036"/>
                    </a:lnTo>
                    <a:cubicBezTo>
                      <a:pt x="32608" y="1120036"/>
                      <a:pt x="0" y="1087429"/>
                      <a:pt x="0" y="1047205"/>
                    </a:cubicBezTo>
                    <a:lnTo>
                      <a:pt x="0" y="72831"/>
                    </a:lnTo>
                    <a:cubicBezTo>
                      <a:pt x="0" y="32608"/>
                      <a:pt x="32608" y="0"/>
                      <a:pt x="72831" y="0"/>
                    </a:cubicBezTo>
                    <a:close/>
                  </a:path>
                </a:pathLst>
              </a:custGeom>
              <a:solidFill>
                <a:srgbClr val="0345E4"/>
              </a:solidFill>
            </p:spPr>
            <p:txBody>
              <a:bodyPr/>
              <a:lstStyle/>
              <a:p>
                <a:endParaRPr lang="en-VN"/>
              </a:p>
            </p:txBody>
          </p:sp>
          <p:sp>
            <p:nvSpPr>
              <p:cNvPr id="24" name="Freeform 9">
                <a:extLst>
                  <a:ext uri="{FF2B5EF4-FFF2-40B4-BE49-F238E27FC236}">
                    <a16:creationId xmlns:a16="http://schemas.microsoft.com/office/drawing/2014/main" id="{5874F861-6C0A-F56B-4728-76E03DDBBF7A}"/>
                  </a:ext>
                </a:extLst>
              </p:cNvPr>
              <p:cNvSpPr/>
              <p:nvPr/>
            </p:nvSpPr>
            <p:spPr>
              <a:xfrm>
                <a:off x="1946517" y="2673828"/>
                <a:ext cx="13903084" cy="770586"/>
              </a:xfrm>
              <a:custGeom>
                <a:avLst/>
                <a:gdLst/>
                <a:ahLst/>
                <a:cxnLst/>
                <a:rect l="l" t="t" r="r" b="b"/>
                <a:pathLst>
                  <a:path w="1533815" h="1179439">
                    <a:moveTo>
                      <a:pt x="67798" y="0"/>
                    </a:moveTo>
                    <a:lnTo>
                      <a:pt x="1466017" y="0"/>
                    </a:lnTo>
                    <a:cubicBezTo>
                      <a:pt x="1483998" y="0"/>
                      <a:pt x="1501243" y="7143"/>
                      <a:pt x="1513957" y="19858"/>
                    </a:cubicBezTo>
                    <a:cubicBezTo>
                      <a:pt x="1526672" y="32572"/>
                      <a:pt x="1533815" y="49817"/>
                      <a:pt x="1533815" y="67798"/>
                    </a:cubicBezTo>
                    <a:lnTo>
                      <a:pt x="1533815" y="1111641"/>
                    </a:lnTo>
                    <a:cubicBezTo>
                      <a:pt x="1533815" y="1129622"/>
                      <a:pt x="1526672" y="1146867"/>
                      <a:pt x="1513957" y="1159582"/>
                    </a:cubicBezTo>
                    <a:cubicBezTo>
                      <a:pt x="1501243" y="1172296"/>
                      <a:pt x="1483998" y="1179439"/>
                      <a:pt x="1466017" y="1179439"/>
                    </a:cubicBezTo>
                    <a:lnTo>
                      <a:pt x="67798" y="1179439"/>
                    </a:lnTo>
                    <a:cubicBezTo>
                      <a:pt x="49817" y="1179439"/>
                      <a:pt x="32572" y="1172296"/>
                      <a:pt x="19858" y="1159582"/>
                    </a:cubicBezTo>
                    <a:cubicBezTo>
                      <a:pt x="7143" y="1146867"/>
                      <a:pt x="0" y="1129622"/>
                      <a:pt x="0" y="1111641"/>
                    </a:cubicBezTo>
                    <a:lnTo>
                      <a:pt x="0" y="67798"/>
                    </a:lnTo>
                    <a:cubicBezTo>
                      <a:pt x="0" y="49817"/>
                      <a:pt x="7143" y="32572"/>
                      <a:pt x="19858" y="19858"/>
                    </a:cubicBezTo>
                    <a:cubicBezTo>
                      <a:pt x="32572" y="7143"/>
                      <a:pt x="49817" y="0"/>
                      <a:pt x="67798" y="0"/>
                    </a:cubicBezTo>
                    <a:close/>
                  </a:path>
                </a:pathLst>
              </a:custGeom>
              <a:solidFill>
                <a:srgbClr val="E8ECEC"/>
              </a:solidFill>
            </p:spPr>
            <p:txBody>
              <a:bodyPr/>
              <a:lstStyle/>
              <a:p>
                <a:endParaRPr lang="en-VN"/>
              </a:p>
            </p:txBody>
          </p:sp>
        </p:grpSp>
        <p:sp>
          <p:nvSpPr>
            <p:cNvPr id="22" name="Google Shape;188;p4">
              <a:extLst>
                <a:ext uri="{FF2B5EF4-FFF2-40B4-BE49-F238E27FC236}">
                  <a16:creationId xmlns:a16="http://schemas.microsoft.com/office/drawing/2014/main" id="{5ED7EFCA-0E2E-890D-5141-299728488A7D}"/>
                </a:ext>
              </a:extLst>
            </p:cNvPr>
            <p:cNvSpPr txBox="1"/>
            <p:nvPr/>
          </p:nvSpPr>
          <p:spPr>
            <a:xfrm>
              <a:off x="2226687" y="1933101"/>
              <a:ext cx="13564510" cy="892818"/>
            </a:xfrm>
            <a:prstGeom prst="rect">
              <a:avLst/>
            </a:prstGeom>
            <a:noFill/>
            <a:ln>
              <a:noFill/>
            </a:ln>
          </p:spPr>
          <p:txBody>
            <a:bodyPr spcFirstLastPara="1" wrap="square" lIns="45700" tIns="22850" rIns="45700" bIns="22850" anchor="t" anchorCtr="0">
              <a:noAutofit/>
            </a:bodyPr>
            <a:lstStyle/>
            <a:p>
              <a:r>
                <a:rPr lang="vi-VN" dirty="0"/>
                <a:t>Trước đây, câu trả lời đúng từng là dấu hiệu của sự hiểu biết</a:t>
              </a:r>
            </a:p>
            <a:p>
              <a:endParaRPr lang="en-US" dirty="0"/>
            </a:p>
            <a:p>
              <a:r>
                <a:rPr lang="en-US" dirty="0"/>
                <a:t>AI </a:t>
              </a:r>
              <a:r>
                <a:rPr lang="en-US" dirty="0" err="1"/>
                <a:t>tách</a:t>
              </a:r>
              <a:r>
                <a:rPr lang="en-US" dirty="0"/>
                <a:t> </a:t>
              </a:r>
              <a:r>
                <a:rPr lang="en-US" dirty="0" err="1"/>
                <a:t>rời</a:t>
              </a:r>
              <a:r>
                <a:rPr lang="en-US" dirty="0"/>
                <a:t> </a:t>
              </a:r>
              <a:r>
                <a:rPr lang="en-US" dirty="0" err="1"/>
                <a:t>kết</a:t>
              </a:r>
              <a:r>
                <a:rPr lang="en-US" dirty="0"/>
                <a:t> </a:t>
              </a:r>
              <a:r>
                <a:rPr lang="en-US" dirty="0" err="1"/>
                <a:t>quả</a:t>
              </a:r>
              <a:r>
                <a:rPr lang="en-US" dirty="0"/>
                <a:t> </a:t>
              </a:r>
              <a:r>
                <a:rPr lang="en-US" dirty="0" err="1"/>
                <a:t>thực</a:t>
              </a:r>
              <a:r>
                <a:rPr lang="en-US" dirty="0"/>
                <a:t> </a:t>
              </a:r>
              <a:r>
                <a:rPr lang="en-US" dirty="0" err="1"/>
                <a:t>hiện</a:t>
              </a:r>
              <a:r>
                <a:rPr lang="en-US" dirty="0"/>
                <a:t> (performance) </a:t>
              </a:r>
              <a:r>
                <a:rPr lang="en-US" dirty="0" err="1"/>
                <a:t>khỏi</a:t>
              </a:r>
              <a:r>
                <a:rPr lang="en-US" dirty="0"/>
                <a:t> </a:t>
              </a:r>
              <a:r>
                <a:rPr lang="en-US" dirty="0" err="1"/>
                <a:t>quá</a:t>
              </a:r>
              <a:r>
                <a:rPr lang="en-US" dirty="0"/>
                <a:t> </a:t>
              </a:r>
              <a:r>
                <a:rPr lang="en-US" dirty="0" err="1"/>
                <a:t>trình</a:t>
              </a:r>
              <a:r>
                <a:rPr lang="en-US" dirty="0"/>
                <a:t> </a:t>
              </a:r>
              <a:r>
                <a:rPr lang="en-US" dirty="0" err="1"/>
                <a:t>lập</a:t>
              </a:r>
              <a:r>
                <a:rPr lang="en-US" dirty="0"/>
                <a:t> </a:t>
              </a:r>
              <a:r>
                <a:rPr lang="en-US" dirty="0" err="1"/>
                <a:t>luận</a:t>
              </a:r>
              <a:r>
                <a:rPr lang="en-US" dirty="0"/>
                <a:t> (reasoning)</a:t>
              </a:r>
            </a:p>
            <a:p>
              <a:endParaRPr lang="en-US" dirty="0"/>
            </a:p>
            <a:p>
              <a:r>
                <a:rPr lang="vi-VN" dirty="0"/>
                <a:t>Bài tập về nhà và luyện tập dần mất đi giá trị như một bằng chứng của việc học</a:t>
              </a:r>
            </a:p>
            <a:p>
              <a:endParaRPr lang="en-US" dirty="0">
                <a:solidFill>
                  <a:srgbClr val="FF0000"/>
                </a:solidFill>
              </a:endParaRPr>
            </a:p>
            <a:p>
              <a:r>
                <a:rPr lang="vi-VN" dirty="0">
                  <a:solidFill>
                    <a:srgbClr val="FF0000"/>
                  </a:solidFill>
                </a:rPr>
                <a:t>Khi kết quả có thể đạt được mà không cần hiểu, các bằng chứng truyền thống về học tập không còn đáng tin cậy.</a:t>
              </a:r>
              <a:endParaRPr lang="vi-VN" dirty="0">
                <a:solidFill>
                  <a:srgbClr val="FF0000"/>
                </a:solidFill>
                <a:latin typeface="Noto Sans" panose="020B0502040504020204" pitchFamily="34" charset="0"/>
                <a:ea typeface="Noto Sans" panose="020B0502040504020204" pitchFamily="34" charset="0"/>
                <a:cs typeface="Noto Sans" panose="020B0502040504020204" pitchFamily="34" charset="0"/>
              </a:endParaRPr>
            </a:p>
          </p:txBody>
        </p:sp>
      </p:grpSp>
      <p:pic>
        <p:nvPicPr>
          <p:cNvPr id="1026" name="Picture 2" descr="Idea - Free education icons">
            <a:extLst>
              <a:ext uri="{FF2B5EF4-FFF2-40B4-BE49-F238E27FC236}">
                <a16:creationId xmlns:a16="http://schemas.microsoft.com/office/drawing/2014/main" id="{A0717AAA-743F-533C-4768-624383F05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4017" y="3190948"/>
            <a:ext cx="1574800" cy="1574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726B89-BB3F-D6A8-9517-CD5F27F81027}"/>
              </a:ext>
            </a:extLst>
          </p:cNvPr>
          <p:cNvSpPr txBox="1"/>
          <p:nvPr/>
        </p:nvSpPr>
        <p:spPr>
          <a:xfrm>
            <a:off x="4514978" y="5123657"/>
            <a:ext cx="4955458" cy="646331"/>
          </a:xfrm>
          <a:prstGeom prst="rect">
            <a:avLst/>
          </a:prstGeom>
          <a:noFill/>
        </p:spPr>
        <p:txBody>
          <a:bodyPr wrap="square" rtlCol="0">
            <a:spAutoFit/>
          </a:bodyPr>
          <a:lstStyle/>
          <a:p>
            <a:r>
              <a:rPr lang="en-US" sz="1200" dirty="0"/>
              <a:t>L. Vinh, P. Thang, Inferential Validity under Solution Abundance:</a:t>
            </a:r>
          </a:p>
          <a:p>
            <a:r>
              <a:rPr lang="en-US" sz="1200" dirty="0"/>
              <a:t>Reframing Generative AI in Mathematics Education, Preprint, 2026.</a:t>
            </a:r>
          </a:p>
          <a:p>
            <a:endParaRPr lang="en-VN" sz="1200" i="1" dirty="0"/>
          </a:p>
        </p:txBody>
      </p:sp>
    </p:spTree>
    <p:extLst>
      <p:ext uri="{BB962C8B-B14F-4D97-AF65-F5344CB8AC3E}">
        <p14:creationId xmlns:p14="http://schemas.microsoft.com/office/powerpoint/2010/main" val="27524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C77B-5308-4F9A-21A1-54769CAF4F1E}"/>
            </a:ext>
          </a:extLst>
        </p:cNvPr>
        <p:cNvGrpSpPr/>
        <p:nvPr/>
      </p:nvGrpSpPr>
      <p:grpSpPr>
        <a:xfrm>
          <a:off x="0" y="0"/>
          <a:ext cx="0" cy="0"/>
          <a:chOff x="0" y="0"/>
          <a:chExt cx="0" cy="0"/>
        </a:xfrm>
      </p:grpSpPr>
      <p:grpSp>
        <p:nvGrpSpPr>
          <p:cNvPr id="36" name="Group 2">
            <a:extLst>
              <a:ext uri="{FF2B5EF4-FFF2-40B4-BE49-F238E27FC236}">
                <a16:creationId xmlns:a16="http://schemas.microsoft.com/office/drawing/2014/main" id="{97D0A7DB-6EB4-FD95-7D4F-43C05AA44BE1}"/>
              </a:ext>
            </a:extLst>
          </p:cNvPr>
          <p:cNvGrpSpPr/>
          <p:nvPr/>
        </p:nvGrpSpPr>
        <p:grpSpPr>
          <a:xfrm>
            <a:off x="0" y="0"/>
            <a:ext cx="12192000" cy="889113"/>
            <a:chOff x="0" y="0"/>
            <a:chExt cx="4574327" cy="406438"/>
          </a:xfrm>
        </p:grpSpPr>
        <p:sp>
          <p:nvSpPr>
            <p:cNvPr id="37" name="Freeform 3">
              <a:extLst>
                <a:ext uri="{FF2B5EF4-FFF2-40B4-BE49-F238E27FC236}">
                  <a16:creationId xmlns:a16="http://schemas.microsoft.com/office/drawing/2014/main" id="{A36ECE8A-8550-F6AF-BBB6-A0C10CFFAFA4}"/>
                </a:ext>
              </a:extLst>
            </p:cNvPr>
            <p:cNvSpPr/>
            <p:nvPr/>
          </p:nvSpPr>
          <p:spPr>
            <a:xfrm>
              <a:off x="0" y="0"/>
              <a:ext cx="4574327" cy="406438"/>
            </a:xfrm>
            <a:custGeom>
              <a:avLst/>
              <a:gdLst/>
              <a:ahLst/>
              <a:cxnLst/>
              <a:rect l="l" t="t" r="r" b="b"/>
              <a:pathLst>
                <a:path w="4574327" h="406438">
                  <a:moveTo>
                    <a:pt x="0" y="0"/>
                  </a:moveTo>
                  <a:lnTo>
                    <a:pt x="4574327" y="0"/>
                  </a:lnTo>
                  <a:lnTo>
                    <a:pt x="4574327" y="406438"/>
                  </a:lnTo>
                  <a:lnTo>
                    <a:pt x="0" y="406438"/>
                  </a:lnTo>
                  <a:close/>
                </a:path>
              </a:pathLst>
            </a:custGeom>
            <a:solidFill>
              <a:srgbClr val="0345E4"/>
            </a:solidFill>
          </p:spPr>
          <p:txBody>
            <a:bodyPr/>
            <a:lstStyle/>
            <a:p>
              <a:pPr defTabSz="609630"/>
              <a:endParaRPr lang="en-VN" sz="1200">
                <a:solidFill>
                  <a:srgbClr val="000000"/>
                </a:solidFill>
                <a:latin typeface="Arial"/>
              </a:endParaRPr>
            </a:p>
          </p:txBody>
        </p:sp>
        <p:sp>
          <p:nvSpPr>
            <p:cNvPr id="38" name="TextBox 4">
              <a:extLst>
                <a:ext uri="{FF2B5EF4-FFF2-40B4-BE49-F238E27FC236}">
                  <a16:creationId xmlns:a16="http://schemas.microsoft.com/office/drawing/2014/main" id="{36C02BEB-0D10-6E02-4982-19C2F4B26EA4}"/>
                </a:ext>
              </a:extLst>
            </p:cNvPr>
            <p:cNvSpPr txBox="1"/>
            <p:nvPr/>
          </p:nvSpPr>
          <p:spPr>
            <a:xfrm>
              <a:off x="0" y="-38100"/>
              <a:ext cx="4574327" cy="444538"/>
            </a:xfrm>
            <a:prstGeom prst="rect">
              <a:avLst/>
            </a:prstGeom>
          </p:spPr>
          <p:txBody>
            <a:bodyPr lIns="33867" tIns="33867" rIns="33867" bIns="33867" rtlCol="0" anchor="ctr"/>
            <a:lstStyle/>
            <a:p>
              <a:pPr algn="ctr" defTabSz="609630">
                <a:lnSpc>
                  <a:spcPts val="1773"/>
                </a:lnSpc>
              </a:pPr>
              <a:endParaRPr sz="1200">
                <a:solidFill>
                  <a:srgbClr val="000000"/>
                </a:solidFill>
                <a:latin typeface="Arial"/>
              </a:endParaRPr>
            </a:p>
          </p:txBody>
        </p:sp>
      </p:grpSp>
      <p:sp>
        <p:nvSpPr>
          <p:cNvPr id="39" name="TextBox 28">
            <a:extLst>
              <a:ext uri="{FF2B5EF4-FFF2-40B4-BE49-F238E27FC236}">
                <a16:creationId xmlns:a16="http://schemas.microsoft.com/office/drawing/2014/main" id="{65636B27-601E-6869-3E81-6E17E62851E4}"/>
              </a:ext>
            </a:extLst>
          </p:cNvPr>
          <p:cNvSpPr txBox="1"/>
          <p:nvPr/>
        </p:nvSpPr>
        <p:spPr>
          <a:xfrm>
            <a:off x="763817" y="132296"/>
            <a:ext cx="10664365" cy="541174"/>
          </a:xfrm>
          <a:prstGeom prst="rect">
            <a:avLst/>
          </a:prstGeom>
        </p:spPr>
        <p:txBody>
          <a:bodyPr wrap="square" lIns="0" tIns="0" rIns="0" bIns="0" rtlCol="0" anchor="t">
            <a:spAutoFit/>
          </a:bodyPr>
          <a:lstStyle/>
          <a:p>
            <a:pPr algn="ctr" defTabSz="609630">
              <a:lnSpc>
                <a:spcPts val="4480"/>
              </a:lnSpc>
            </a:pPr>
            <a:r>
              <a:rPr lang="vi-VN" sz="3200" b="1" dirty="0">
                <a:solidFill>
                  <a:srgbClr val="FFFFFF"/>
                </a:solidFill>
                <a:latin typeface="Calibri (MS) Bold"/>
                <a:ea typeface="Calibri (MS) Bold"/>
                <a:cs typeface="Calibri (MS) Bold"/>
                <a:sym typeface="Calibri (MS) Bold"/>
              </a:rPr>
              <a:t>Nhìn lại AI qua lăng kính nhận thức luận</a:t>
            </a:r>
          </a:p>
        </p:txBody>
      </p:sp>
      <p:grpSp>
        <p:nvGrpSpPr>
          <p:cNvPr id="20" name="Group 19">
            <a:extLst>
              <a:ext uri="{FF2B5EF4-FFF2-40B4-BE49-F238E27FC236}">
                <a16:creationId xmlns:a16="http://schemas.microsoft.com/office/drawing/2014/main" id="{2C64250E-9EFD-CFFD-B55D-D0732F307F96}"/>
              </a:ext>
            </a:extLst>
          </p:cNvPr>
          <p:cNvGrpSpPr/>
          <p:nvPr/>
        </p:nvGrpSpPr>
        <p:grpSpPr>
          <a:xfrm>
            <a:off x="513183" y="1606457"/>
            <a:ext cx="9133113" cy="4743781"/>
            <a:chOff x="2057400" y="1790699"/>
            <a:chExt cx="14003436" cy="1111680"/>
          </a:xfrm>
        </p:grpSpPr>
        <p:grpSp>
          <p:nvGrpSpPr>
            <p:cNvPr id="21" name="Group 20">
              <a:extLst>
                <a:ext uri="{FF2B5EF4-FFF2-40B4-BE49-F238E27FC236}">
                  <a16:creationId xmlns:a16="http://schemas.microsoft.com/office/drawing/2014/main" id="{BB6DE826-D258-9624-991A-A55B20A0CE59}"/>
                </a:ext>
              </a:extLst>
            </p:cNvPr>
            <p:cNvGrpSpPr/>
            <p:nvPr/>
          </p:nvGrpSpPr>
          <p:grpSpPr>
            <a:xfrm>
              <a:off x="2057400" y="1790699"/>
              <a:ext cx="14003436" cy="1111680"/>
              <a:chOff x="1946517" y="2673828"/>
              <a:chExt cx="14003436" cy="793739"/>
            </a:xfrm>
          </p:grpSpPr>
          <p:sp>
            <p:nvSpPr>
              <p:cNvPr id="23" name="Freeform 6">
                <a:extLst>
                  <a:ext uri="{FF2B5EF4-FFF2-40B4-BE49-F238E27FC236}">
                    <a16:creationId xmlns:a16="http://schemas.microsoft.com/office/drawing/2014/main" id="{402F6ABD-2769-C05C-7C5E-A562B7F2788B}"/>
                  </a:ext>
                </a:extLst>
              </p:cNvPr>
              <p:cNvSpPr/>
              <p:nvPr/>
            </p:nvSpPr>
            <p:spPr>
              <a:xfrm>
                <a:off x="2057401" y="2696981"/>
                <a:ext cx="13892552" cy="770586"/>
              </a:xfrm>
              <a:custGeom>
                <a:avLst/>
                <a:gdLst/>
                <a:ahLst/>
                <a:cxnLst/>
                <a:rect l="l" t="t" r="r" b="b"/>
                <a:pathLst>
                  <a:path w="1427828" h="1120036">
                    <a:moveTo>
                      <a:pt x="72831" y="0"/>
                    </a:moveTo>
                    <a:lnTo>
                      <a:pt x="1354997" y="0"/>
                    </a:lnTo>
                    <a:cubicBezTo>
                      <a:pt x="1374313" y="0"/>
                      <a:pt x="1392838" y="7673"/>
                      <a:pt x="1406497" y="21332"/>
                    </a:cubicBezTo>
                    <a:cubicBezTo>
                      <a:pt x="1420155" y="34990"/>
                      <a:pt x="1427828" y="53515"/>
                      <a:pt x="1427828" y="72831"/>
                    </a:cubicBezTo>
                    <a:lnTo>
                      <a:pt x="1427828" y="1047205"/>
                    </a:lnTo>
                    <a:cubicBezTo>
                      <a:pt x="1427828" y="1066521"/>
                      <a:pt x="1420155" y="1085046"/>
                      <a:pt x="1406497" y="1098705"/>
                    </a:cubicBezTo>
                    <a:cubicBezTo>
                      <a:pt x="1392838" y="1112363"/>
                      <a:pt x="1374313" y="1120036"/>
                      <a:pt x="1354997" y="1120036"/>
                    </a:cubicBezTo>
                    <a:lnTo>
                      <a:pt x="72831" y="1120036"/>
                    </a:lnTo>
                    <a:cubicBezTo>
                      <a:pt x="32608" y="1120036"/>
                      <a:pt x="0" y="1087429"/>
                      <a:pt x="0" y="1047205"/>
                    </a:cubicBezTo>
                    <a:lnTo>
                      <a:pt x="0" y="72831"/>
                    </a:lnTo>
                    <a:cubicBezTo>
                      <a:pt x="0" y="32608"/>
                      <a:pt x="32608" y="0"/>
                      <a:pt x="72831" y="0"/>
                    </a:cubicBezTo>
                    <a:close/>
                  </a:path>
                </a:pathLst>
              </a:custGeom>
              <a:solidFill>
                <a:srgbClr val="0345E4"/>
              </a:solidFill>
            </p:spPr>
            <p:txBody>
              <a:bodyPr/>
              <a:lstStyle/>
              <a:p>
                <a:endParaRPr lang="en-VN"/>
              </a:p>
            </p:txBody>
          </p:sp>
          <p:sp>
            <p:nvSpPr>
              <p:cNvPr id="24" name="Freeform 9">
                <a:extLst>
                  <a:ext uri="{FF2B5EF4-FFF2-40B4-BE49-F238E27FC236}">
                    <a16:creationId xmlns:a16="http://schemas.microsoft.com/office/drawing/2014/main" id="{E99A14A4-7923-C21B-74C9-B2C70FC57C65}"/>
                  </a:ext>
                </a:extLst>
              </p:cNvPr>
              <p:cNvSpPr/>
              <p:nvPr/>
            </p:nvSpPr>
            <p:spPr>
              <a:xfrm>
                <a:off x="1946517" y="2673828"/>
                <a:ext cx="13903084" cy="770586"/>
              </a:xfrm>
              <a:custGeom>
                <a:avLst/>
                <a:gdLst/>
                <a:ahLst/>
                <a:cxnLst/>
                <a:rect l="l" t="t" r="r" b="b"/>
                <a:pathLst>
                  <a:path w="1533815" h="1179439">
                    <a:moveTo>
                      <a:pt x="67798" y="0"/>
                    </a:moveTo>
                    <a:lnTo>
                      <a:pt x="1466017" y="0"/>
                    </a:lnTo>
                    <a:cubicBezTo>
                      <a:pt x="1483998" y="0"/>
                      <a:pt x="1501243" y="7143"/>
                      <a:pt x="1513957" y="19858"/>
                    </a:cubicBezTo>
                    <a:cubicBezTo>
                      <a:pt x="1526672" y="32572"/>
                      <a:pt x="1533815" y="49817"/>
                      <a:pt x="1533815" y="67798"/>
                    </a:cubicBezTo>
                    <a:lnTo>
                      <a:pt x="1533815" y="1111641"/>
                    </a:lnTo>
                    <a:cubicBezTo>
                      <a:pt x="1533815" y="1129622"/>
                      <a:pt x="1526672" y="1146867"/>
                      <a:pt x="1513957" y="1159582"/>
                    </a:cubicBezTo>
                    <a:cubicBezTo>
                      <a:pt x="1501243" y="1172296"/>
                      <a:pt x="1483998" y="1179439"/>
                      <a:pt x="1466017" y="1179439"/>
                    </a:cubicBezTo>
                    <a:lnTo>
                      <a:pt x="67798" y="1179439"/>
                    </a:lnTo>
                    <a:cubicBezTo>
                      <a:pt x="49817" y="1179439"/>
                      <a:pt x="32572" y="1172296"/>
                      <a:pt x="19858" y="1159582"/>
                    </a:cubicBezTo>
                    <a:cubicBezTo>
                      <a:pt x="7143" y="1146867"/>
                      <a:pt x="0" y="1129622"/>
                      <a:pt x="0" y="1111641"/>
                    </a:cubicBezTo>
                    <a:lnTo>
                      <a:pt x="0" y="67798"/>
                    </a:lnTo>
                    <a:cubicBezTo>
                      <a:pt x="0" y="49817"/>
                      <a:pt x="7143" y="32572"/>
                      <a:pt x="19858" y="19858"/>
                    </a:cubicBezTo>
                    <a:cubicBezTo>
                      <a:pt x="32572" y="7143"/>
                      <a:pt x="49817" y="0"/>
                      <a:pt x="67798" y="0"/>
                    </a:cubicBezTo>
                    <a:close/>
                  </a:path>
                </a:pathLst>
              </a:custGeom>
              <a:solidFill>
                <a:srgbClr val="E8ECEC"/>
              </a:solidFill>
            </p:spPr>
            <p:txBody>
              <a:bodyPr/>
              <a:lstStyle/>
              <a:p>
                <a:endParaRPr lang="en-VN"/>
              </a:p>
            </p:txBody>
          </p:sp>
        </p:grpSp>
        <p:sp>
          <p:nvSpPr>
            <p:cNvPr id="22" name="Google Shape;188;p4">
              <a:extLst>
                <a:ext uri="{FF2B5EF4-FFF2-40B4-BE49-F238E27FC236}">
                  <a16:creationId xmlns:a16="http://schemas.microsoft.com/office/drawing/2014/main" id="{3D97B14C-E2ED-ADF0-9BE1-09E7F6BEFE55}"/>
                </a:ext>
              </a:extLst>
            </p:cNvPr>
            <p:cNvSpPr txBox="1"/>
            <p:nvPr/>
          </p:nvSpPr>
          <p:spPr>
            <a:xfrm>
              <a:off x="2226687" y="1933101"/>
              <a:ext cx="13564510" cy="892818"/>
            </a:xfrm>
            <a:prstGeom prst="rect">
              <a:avLst/>
            </a:prstGeom>
            <a:noFill/>
            <a:ln>
              <a:noFill/>
            </a:ln>
          </p:spPr>
          <p:txBody>
            <a:bodyPr spcFirstLastPara="1" wrap="square" lIns="45700" tIns="22850" rIns="45700" bIns="22850" anchor="t" anchorCtr="0">
              <a:noAutofit/>
            </a:bodyPr>
            <a:lstStyle/>
            <a:p>
              <a:r>
                <a:rPr lang="vi-VN" dirty="0"/>
                <a:t>Học tập ≠ tiếp xúc với lời giải thích</a:t>
              </a:r>
            </a:p>
            <a:p>
              <a:endParaRPr lang="vi-VN" dirty="0"/>
            </a:p>
            <a:p>
              <a:r>
                <a:rPr lang="vi-VN" dirty="0"/>
                <a:t>Hoạt động truy vấn (inquiry) trở thành một tất yếu về mặt nhận thức luận</a:t>
              </a:r>
            </a:p>
            <a:p>
              <a:endParaRPr lang="vi-VN" dirty="0"/>
            </a:p>
            <a:p>
              <a:r>
                <a:rPr lang="vi-VN" dirty="0"/>
                <a:t>AI là một phần của môi trường dạy học (didactical milieu)</a:t>
              </a:r>
            </a:p>
            <a:p>
              <a:endParaRPr lang="en-US" dirty="0"/>
            </a:p>
            <a:p>
              <a:r>
                <a:rPr lang="vi-VN" b="1" dirty="0">
                  <a:solidFill>
                    <a:srgbClr val="C00000"/>
                  </a:solidFill>
                </a:rPr>
                <a:t>Các lý thuyết hiện có đã dự báo trước sự gián đoạn này: khi lời giải trở nên dư thừa, việc học buộc phải chuyển từ tiếp nhận sang truy vấn.</a:t>
              </a:r>
            </a:p>
            <a:p>
              <a:pPr algn="just"/>
              <a:endParaRPr lang="vi-VN" dirty="0">
                <a:latin typeface="Noto Sans" panose="020B0502040504020204" pitchFamily="34" charset="0"/>
                <a:ea typeface="Noto Sans" panose="020B0502040504020204" pitchFamily="34" charset="0"/>
                <a:cs typeface="Noto Sans" panose="020B0502040504020204" pitchFamily="34" charset="0"/>
              </a:endParaRPr>
            </a:p>
          </p:txBody>
        </p:sp>
      </p:grpSp>
      <p:pic>
        <p:nvPicPr>
          <p:cNvPr id="1026" name="Picture 2" descr="Idea - Free education icons">
            <a:extLst>
              <a:ext uri="{FF2B5EF4-FFF2-40B4-BE49-F238E27FC236}">
                <a16:creationId xmlns:a16="http://schemas.microsoft.com/office/drawing/2014/main" id="{D1F93297-8CA4-4719-3350-801065199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4017" y="3190948"/>
            <a:ext cx="1574800" cy="1574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5C10E8-6B0F-2C39-73D2-C7297E64547A}"/>
              </a:ext>
            </a:extLst>
          </p:cNvPr>
          <p:cNvSpPr txBox="1"/>
          <p:nvPr/>
        </p:nvSpPr>
        <p:spPr>
          <a:xfrm>
            <a:off x="4388854" y="5148419"/>
            <a:ext cx="4955458" cy="646331"/>
          </a:xfrm>
          <a:prstGeom prst="rect">
            <a:avLst/>
          </a:prstGeom>
          <a:noFill/>
        </p:spPr>
        <p:txBody>
          <a:bodyPr wrap="square" rtlCol="0">
            <a:spAutoFit/>
          </a:bodyPr>
          <a:lstStyle/>
          <a:p>
            <a:r>
              <a:rPr lang="en-US" sz="1200" dirty="0"/>
              <a:t>L. Vinh, P. Thang, Inferential Validity under Solution Abundance:</a:t>
            </a:r>
          </a:p>
          <a:p>
            <a:r>
              <a:rPr lang="en-US" sz="1200" dirty="0"/>
              <a:t>Reframing Generative AI in Mathematics Education, Preprint, 2026.</a:t>
            </a:r>
          </a:p>
          <a:p>
            <a:endParaRPr lang="en-VN" sz="1200" i="1" dirty="0"/>
          </a:p>
        </p:txBody>
      </p:sp>
    </p:spTree>
    <p:extLst>
      <p:ext uri="{BB962C8B-B14F-4D97-AF65-F5344CB8AC3E}">
        <p14:creationId xmlns:p14="http://schemas.microsoft.com/office/powerpoint/2010/main" val="1659944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86D90-DCD8-0319-4B5F-C9ED2E3D8640}"/>
            </a:ext>
          </a:extLst>
        </p:cNvPr>
        <p:cNvGrpSpPr/>
        <p:nvPr/>
      </p:nvGrpSpPr>
      <p:grpSpPr>
        <a:xfrm>
          <a:off x="0" y="0"/>
          <a:ext cx="0" cy="0"/>
          <a:chOff x="0" y="0"/>
          <a:chExt cx="0" cy="0"/>
        </a:xfrm>
      </p:grpSpPr>
      <p:grpSp>
        <p:nvGrpSpPr>
          <p:cNvPr id="36" name="Group 2">
            <a:extLst>
              <a:ext uri="{FF2B5EF4-FFF2-40B4-BE49-F238E27FC236}">
                <a16:creationId xmlns:a16="http://schemas.microsoft.com/office/drawing/2014/main" id="{5BDBEACC-7FEE-C0D7-D503-D6696216E7C1}"/>
              </a:ext>
            </a:extLst>
          </p:cNvPr>
          <p:cNvGrpSpPr/>
          <p:nvPr/>
        </p:nvGrpSpPr>
        <p:grpSpPr>
          <a:xfrm>
            <a:off x="0" y="0"/>
            <a:ext cx="12192000" cy="889113"/>
            <a:chOff x="0" y="0"/>
            <a:chExt cx="4574327" cy="406438"/>
          </a:xfrm>
        </p:grpSpPr>
        <p:sp>
          <p:nvSpPr>
            <p:cNvPr id="37" name="Freeform 3">
              <a:extLst>
                <a:ext uri="{FF2B5EF4-FFF2-40B4-BE49-F238E27FC236}">
                  <a16:creationId xmlns:a16="http://schemas.microsoft.com/office/drawing/2014/main" id="{7C35815D-315D-9B78-2CEA-F62C03DB6940}"/>
                </a:ext>
              </a:extLst>
            </p:cNvPr>
            <p:cNvSpPr/>
            <p:nvPr/>
          </p:nvSpPr>
          <p:spPr>
            <a:xfrm>
              <a:off x="0" y="0"/>
              <a:ext cx="4574327" cy="406438"/>
            </a:xfrm>
            <a:custGeom>
              <a:avLst/>
              <a:gdLst/>
              <a:ahLst/>
              <a:cxnLst/>
              <a:rect l="l" t="t" r="r" b="b"/>
              <a:pathLst>
                <a:path w="4574327" h="406438">
                  <a:moveTo>
                    <a:pt x="0" y="0"/>
                  </a:moveTo>
                  <a:lnTo>
                    <a:pt x="4574327" y="0"/>
                  </a:lnTo>
                  <a:lnTo>
                    <a:pt x="4574327" y="406438"/>
                  </a:lnTo>
                  <a:lnTo>
                    <a:pt x="0" y="406438"/>
                  </a:lnTo>
                  <a:close/>
                </a:path>
              </a:pathLst>
            </a:custGeom>
            <a:solidFill>
              <a:srgbClr val="0345E4"/>
            </a:solidFill>
          </p:spPr>
          <p:txBody>
            <a:bodyPr/>
            <a:lstStyle/>
            <a:p>
              <a:pPr defTabSz="609630"/>
              <a:endParaRPr lang="en-VN" sz="1200">
                <a:solidFill>
                  <a:srgbClr val="000000"/>
                </a:solidFill>
                <a:latin typeface="Arial"/>
              </a:endParaRPr>
            </a:p>
          </p:txBody>
        </p:sp>
        <p:sp>
          <p:nvSpPr>
            <p:cNvPr id="38" name="TextBox 4">
              <a:extLst>
                <a:ext uri="{FF2B5EF4-FFF2-40B4-BE49-F238E27FC236}">
                  <a16:creationId xmlns:a16="http://schemas.microsoft.com/office/drawing/2014/main" id="{41FEFF5E-DA0B-9E27-7A94-F6B5F9F8170A}"/>
                </a:ext>
              </a:extLst>
            </p:cNvPr>
            <p:cNvSpPr txBox="1"/>
            <p:nvPr/>
          </p:nvSpPr>
          <p:spPr>
            <a:xfrm>
              <a:off x="0" y="-38100"/>
              <a:ext cx="4574327" cy="444538"/>
            </a:xfrm>
            <a:prstGeom prst="rect">
              <a:avLst/>
            </a:prstGeom>
          </p:spPr>
          <p:txBody>
            <a:bodyPr lIns="33867" tIns="33867" rIns="33867" bIns="33867" rtlCol="0" anchor="ctr"/>
            <a:lstStyle/>
            <a:p>
              <a:pPr algn="ctr" defTabSz="609630">
                <a:lnSpc>
                  <a:spcPts val="1773"/>
                </a:lnSpc>
              </a:pPr>
              <a:endParaRPr sz="1200">
                <a:solidFill>
                  <a:srgbClr val="000000"/>
                </a:solidFill>
                <a:latin typeface="Arial"/>
              </a:endParaRPr>
            </a:p>
          </p:txBody>
        </p:sp>
      </p:grpSp>
      <p:sp>
        <p:nvSpPr>
          <p:cNvPr id="39" name="TextBox 28">
            <a:extLst>
              <a:ext uri="{FF2B5EF4-FFF2-40B4-BE49-F238E27FC236}">
                <a16:creationId xmlns:a16="http://schemas.microsoft.com/office/drawing/2014/main" id="{BFBC76CA-4387-8271-0F0A-F439B454E2BF}"/>
              </a:ext>
            </a:extLst>
          </p:cNvPr>
          <p:cNvSpPr txBox="1"/>
          <p:nvPr/>
        </p:nvSpPr>
        <p:spPr>
          <a:xfrm>
            <a:off x="763817" y="132296"/>
            <a:ext cx="10664365" cy="541174"/>
          </a:xfrm>
          <a:prstGeom prst="rect">
            <a:avLst/>
          </a:prstGeom>
        </p:spPr>
        <p:txBody>
          <a:bodyPr wrap="square" lIns="0" tIns="0" rIns="0" bIns="0" rtlCol="0" anchor="t">
            <a:spAutoFit/>
          </a:bodyPr>
          <a:lstStyle/>
          <a:p>
            <a:pPr algn="ctr" defTabSz="609630">
              <a:lnSpc>
                <a:spcPts val="4480"/>
              </a:lnSpc>
            </a:pPr>
            <a:r>
              <a:rPr lang="vi-VN" sz="3200" b="1" dirty="0">
                <a:solidFill>
                  <a:srgbClr val="FFFFFF"/>
                </a:solidFill>
                <a:latin typeface="Calibri (MS) Bold"/>
                <a:ea typeface="Calibri (MS) Bold"/>
                <a:cs typeface="Calibri (MS) Bold"/>
                <a:sym typeface="Calibri (MS) Bold"/>
              </a:rPr>
              <a:t>Điều gì phải trở thành trung tâm của việc học?</a:t>
            </a:r>
          </a:p>
        </p:txBody>
      </p:sp>
      <p:grpSp>
        <p:nvGrpSpPr>
          <p:cNvPr id="20" name="Group 19">
            <a:extLst>
              <a:ext uri="{FF2B5EF4-FFF2-40B4-BE49-F238E27FC236}">
                <a16:creationId xmlns:a16="http://schemas.microsoft.com/office/drawing/2014/main" id="{7826219D-5BFB-7108-6F7F-9F30A157899A}"/>
              </a:ext>
            </a:extLst>
          </p:cNvPr>
          <p:cNvGrpSpPr/>
          <p:nvPr/>
        </p:nvGrpSpPr>
        <p:grpSpPr>
          <a:xfrm>
            <a:off x="513183" y="1417271"/>
            <a:ext cx="9133113" cy="4743781"/>
            <a:chOff x="2057400" y="1790699"/>
            <a:chExt cx="14003436" cy="1111680"/>
          </a:xfrm>
        </p:grpSpPr>
        <p:grpSp>
          <p:nvGrpSpPr>
            <p:cNvPr id="21" name="Group 20">
              <a:extLst>
                <a:ext uri="{FF2B5EF4-FFF2-40B4-BE49-F238E27FC236}">
                  <a16:creationId xmlns:a16="http://schemas.microsoft.com/office/drawing/2014/main" id="{5C5BEB51-4D4A-718F-D03A-19A94D573D38}"/>
                </a:ext>
              </a:extLst>
            </p:cNvPr>
            <p:cNvGrpSpPr/>
            <p:nvPr/>
          </p:nvGrpSpPr>
          <p:grpSpPr>
            <a:xfrm>
              <a:off x="2057400" y="1790699"/>
              <a:ext cx="14003436" cy="1111680"/>
              <a:chOff x="1946517" y="2673828"/>
              <a:chExt cx="14003436" cy="793739"/>
            </a:xfrm>
          </p:grpSpPr>
          <p:sp>
            <p:nvSpPr>
              <p:cNvPr id="23" name="Freeform 6">
                <a:extLst>
                  <a:ext uri="{FF2B5EF4-FFF2-40B4-BE49-F238E27FC236}">
                    <a16:creationId xmlns:a16="http://schemas.microsoft.com/office/drawing/2014/main" id="{9DDE1DA7-3D7B-AD76-4CA6-29C87C8FFC99}"/>
                  </a:ext>
                </a:extLst>
              </p:cNvPr>
              <p:cNvSpPr/>
              <p:nvPr/>
            </p:nvSpPr>
            <p:spPr>
              <a:xfrm>
                <a:off x="2057401" y="2696981"/>
                <a:ext cx="13892552" cy="770586"/>
              </a:xfrm>
              <a:custGeom>
                <a:avLst/>
                <a:gdLst/>
                <a:ahLst/>
                <a:cxnLst/>
                <a:rect l="l" t="t" r="r" b="b"/>
                <a:pathLst>
                  <a:path w="1427828" h="1120036">
                    <a:moveTo>
                      <a:pt x="72831" y="0"/>
                    </a:moveTo>
                    <a:lnTo>
                      <a:pt x="1354997" y="0"/>
                    </a:lnTo>
                    <a:cubicBezTo>
                      <a:pt x="1374313" y="0"/>
                      <a:pt x="1392838" y="7673"/>
                      <a:pt x="1406497" y="21332"/>
                    </a:cubicBezTo>
                    <a:cubicBezTo>
                      <a:pt x="1420155" y="34990"/>
                      <a:pt x="1427828" y="53515"/>
                      <a:pt x="1427828" y="72831"/>
                    </a:cubicBezTo>
                    <a:lnTo>
                      <a:pt x="1427828" y="1047205"/>
                    </a:lnTo>
                    <a:cubicBezTo>
                      <a:pt x="1427828" y="1066521"/>
                      <a:pt x="1420155" y="1085046"/>
                      <a:pt x="1406497" y="1098705"/>
                    </a:cubicBezTo>
                    <a:cubicBezTo>
                      <a:pt x="1392838" y="1112363"/>
                      <a:pt x="1374313" y="1120036"/>
                      <a:pt x="1354997" y="1120036"/>
                    </a:cubicBezTo>
                    <a:lnTo>
                      <a:pt x="72831" y="1120036"/>
                    </a:lnTo>
                    <a:cubicBezTo>
                      <a:pt x="32608" y="1120036"/>
                      <a:pt x="0" y="1087429"/>
                      <a:pt x="0" y="1047205"/>
                    </a:cubicBezTo>
                    <a:lnTo>
                      <a:pt x="0" y="72831"/>
                    </a:lnTo>
                    <a:cubicBezTo>
                      <a:pt x="0" y="32608"/>
                      <a:pt x="32608" y="0"/>
                      <a:pt x="72831" y="0"/>
                    </a:cubicBezTo>
                    <a:close/>
                  </a:path>
                </a:pathLst>
              </a:custGeom>
              <a:solidFill>
                <a:srgbClr val="0345E4"/>
              </a:solidFill>
            </p:spPr>
            <p:txBody>
              <a:bodyPr/>
              <a:lstStyle/>
              <a:p>
                <a:endParaRPr lang="en-VN"/>
              </a:p>
            </p:txBody>
          </p:sp>
          <p:sp>
            <p:nvSpPr>
              <p:cNvPr id="24" name="Freeform 9">
                <a:extLst>
                  <a:ext uri="{FF2B5EF4-FFF2-40B4-BE49-F238E27FC236}">
                    <a16:creationId xmlns:a16="http://schemas.microsoft.com/office/drawing/2014/main" id="{31E14863-DC97-C2DD-42DD-8CE7C925A3E3}"/>
                  </a:ext>
                </a:extLst>
              </p:cNvPr>
              <p:cNvSpPr/>
              <p:nvPr/>
            </p:nvSpPr>
            <p:spPr>
              <a:xfrm>
                <a:off x="1946517" y="2673828"/>
                <a:ext cx="13903084" cy="770586"/>
              </a:xfrm>
              <a:custGeom>
                <a:avLst/>
                <a:gdLst/>
                <a:ahLst/>
                <a:cxnLst/>
                <a:rect l="l" t="t" r="r" b="b"/>
                <a:pathLst>
                  <a:path w="1533815" h="1179439">
                    <a:moveTo>
                      <a:pt x="67798" y="0"/>
                    </a:moveTo>
                    <a:lnTo>
                      <a:pt x="1466017" y="0"/>
                    </a:lnTo>
                    <a:cubicBezTo>
                      <a:pt x="1483998" y="0"/>
                      <a:pt x="1501243" y="7143"/>
                      <a:pt x="1513957" y="19858"/>
                    </a:cubicBezTo>
                    <a:cubicBezTo>
                      <a:pt x="1526672" y="32572"/>
                      <a:pt x="1533815" y="49817"/>
                      <a:pt x="1533815" y="67798"/>
                    </a:cubicBezTo>
                    <a:lnTo>
                      <a:pt x="1533815" y="1111641"/>
                    </a:lnTo>
                    <a:cubicBezTo>
                      <a:pt x="1533815" y="1129622"/>
                      <a:pt x="1526672" y="1146867"/>
                      <a:pt x="1513957" y="1159582"/>
                    </a:cubicBezTo>
                    <a:cubicBezTo>
                      <a:pt x="1501243" y="1172296"/>
                      <a:pt x="1483998" y="1179439"/>
                      <a:pt x="1466017" y="1179439"/>
                    </a:cubicBezTo>
                    <a:lnTo>
                      <a:pt x="67798" y="1179439"/>
                    </a:lnTo>
                    <a:cubicBezTo>
                      <a:pt x="49817" y="1179439"/>
                      <a:pt x="32572" y="1172296"/>
                      <a:pt x="19858" y="1159582"/>
                    </a:cubicBezTo>
                    <a:cubicBezTo>
                      <a:pt x="7143" y="1146867"/>
                      <a:pt x="0" y="1129622"/>
                      <a:pt x="0" y="1111641"/>
                    </a:cubicBezTo>
                    <a:lnTo>
                      <a:pt x="0" y="67798"/>
                    </a:lnTo>
                    <a:cubicBezTo>
                      <a:pt x="0" y="49817"/>
                      <a:pt x="7143" y="32572"/>
                      <a:pt x="19858" y="19858"/>
                    </a:cubicBezTo>
                    <a:cubicBezTo>
                      <a:pt x="32572" y="7143"/>
                      <a:pt x="49817" y="0"/>
                      <a:pt x="67798" y="0"/>
                    </a:cubicBezTo>
                    <a:close/>
                  </a:path>
                </a:pathLst>
              </a:custGeom>
              <a:solidFill>
                <a:srgbClr val="E8ECEC"/>
              </a:solidFill>
            </p:spPr>
            <p:txBody>
              <a:bodyPr/>
              <a:lstStyle/>
              <a:p>
                <a:endParaRPr lang="en-VN"/>
              </a:p>
            </p:txBody>
          </p:sp>
        </p:grpSp>
        <p:sp>
          <p:nvSpPr>
            <p:cNvPr id="22" name="Google Shape;188;p4">
              <a:extLst>
                <a:ext uri="{FF2B5EF4-FFF2-40B4-BE49-F238E27FC236}">
                  <a16:creationId xmlns:a16="http://schemas.microsoft.com/office/drawing/2014/main" id="{9F56825E-F690-EB3E-9B07-B846F35DD4FD}"/>
                </a:ext>
              </a:extLst>
            </p:cNvPr>
            <p:cNvSpPr txBox="1"/>
            <p:nvPr/>
          </p:nvSpPr>
          <p:spPr>
            <a:xfrm>
              <a:off x="2226686" y="1840757"/>
              <a:ext cx="13564510" cy="892818"/>
            </a:xfrm>
            <a:prstGeom prst="rect">
              <a:avLst/>
            </a:prstGeom>
            <a:noFill/>
            <a:ln>
              <a:noFill/>
            </a:ln>
          </p:spPr>
          <p:txBody>
            <a:bodyPr spcFirstLastPara="1" wrap="square" lIns="45700" tIns="22850" rIns="45700" bIns="22850" anchor="t" anchorCtr="0">
              <a:noAutofit/>
            </a:bodyPr>
            <a:lstStyle/>
            <a:p>
              <a:r>
                <a:rPr lang="vi-VN" dirty="0"/>
                <a:t>Yêu cầu nhận thức luận (epistemic demand) quan trọng hơn việc hoàn thành đúng quy trình. Đánh giá phải được thiết kế phù hợp với mục tiêu nhận thức luận.</a:t>
              </a:r>
            </a:p>
            <a:p>
              <a:endParaRPr lang="vi-VN" dirty="0"/>
            </a:p>
            <a:p>
              <a:r>
                <a:rPr lang="vi-VN" dirty="0"/>
                <a:t>Lập luận, biện minh và khả năng chuyển giao trở thành bằng chứng của việc học</a:t>
              </a:r>
            </a:p>
            <a:p>
              <a:endParaRPr lang="vi-VN" dirty="0"/>
            </a:p>
            <a:p>
              <a:r>
                <a:rPr lang="vi-VN" dirty="0"/>
                <a:t>Sử dụng AI có phản biện (instrumental genesis). </a:t>
              </a:r>
              <a:r>
                <a:rPr lang="en-US" dirty="0" err="1"/>
                <a:t>Nghiên</a:t>
              </a:r>
              <a:r>
                <a:rPr lang="en-US" dirty="0"/>
                <a:t> </a:t>
              </a:r>
              <a:r>
                <a:rPr lang="en-US" dirty="0" err="1"/>
                <a:t>cứu</a:t>
              </a:r>
              <a:r>
                <a:rPr lang="en-US" dirty="0"/>
                <a:t> </a:t>
              </a:r>
              <a:r>
                <a:rPr lang="en-US" dirty="0" err="1"/>
                <a:t>cần</a:t>
              </a:r>
              <a:r>
                <a:rPr lang="en-US" dirty="0"/>
                <a:t> </a:t>
              </a:r>
              <a:r>
                <a:rPr lang="en-US" dirty="0" err="1"/>
                <a:t>tập</a:t>
              </a:r>
              <a:r>
                <a:rPr lang="en-US" dirty="0"/>
                <a:t> </a:t>
              </a:r>
              <a:r>
                <a:rPr lang="en-US" dirty="0" err="1"/>
                <a:t>trung</a:t>
              </a:r>
              <a:r>
                <a:rPr lang="en-US" dirty="0"/>
                <a:t> </a:t>
              </a:r>
              <a:r>
                <a:rPr lang="en-US" dirty="0" err="1"/>
                <a:t>vào</a:t>
              </a:r>
              <a:r>
                <a:rPr lang="en-US" dirty="0"/>
                <a:t> </a:t>
              </a:r>
              <a:r>
                <a:rPr lang="en-US" dirty="0" err="1"/>
                <a:t>thiết</a:t>
              </a:r>
              <a:r>
                <a:rPr lang="en-US" dirty="0"/>
                <a:t> </a:t>
              </a:r>
              <a:r>
                <a:rPr lang="en-US" dirty="0" err="1"/>
                <a:t>kế</a:t>
              </a:r>
              <a:r>
                <a:rPr lang="en-US" dirty="0"/>
                <a:t> </a:t>
              </a:r>
              <a:r>
                <a:rPr lang="en-US" dirty="0" err="1"/>
                <a:t>dạy</a:t>
              </a:r>
              <a:r>
                <a:rPr lang="en-US" dirty="0"/>
                <a:t> </a:t>
              </a:r>
              <a:r>
                <a:rPr lang="en-US" dirty="0" err="1"/>
                <a:t>học</a:t>
              </a:r>
              <a:r>
                <a:rPr lang="en-US" dirty="0"/>
                <a:t>, </a:t>
              </a:r>
              <a:r>
                <a:rPr lang="en-US" dirty="0" err="1"/>
                <a:t>không</a:t>
              </a:r>
              <a:r>
                <a:rPr lang="en-US" dirty="0"/>
                <a:t> </a:t>
              </a:r>
              <a:r>
                <a:rPr lang="en-US" dirty="0" err="1"/>
                <a:t>chỉ</a:t>
              </a:r>
              <a:r>
                <a:rPr lang="en-US" dirty="0"/>
                <a:t> </a:t>
              </a:r>
              <a:r>
                <a:rPr lang="en-US" dirty="0" err="1"/>
                <a:t>vào</a:t>
              </a:r>
              <a:r>
                <a:rPr lang="en-US" dirty="0"/>
                <a:t> </a:t>
              </a:r>
              <a:r>
                <a:rPr lang="en-US" dirty="0" err="1"/>
                <a:t>sự</a:t>
              </a:r>
              <a:r>
                <a:rPr lang="en-US" dirty="0"/>
                <a:t> </a:t>
              </a:r>
              <a:r>
                <a:rPr lang="en-US" dirty="0" err="1"/>
                <a:t>hiện</a:t>
              </a:r>
              <a:r>
                <a:rPr lang="en-US" dirty="0"/>
                <a:t> </a:t>
              </a:r>
              <a:r>
                <a:rPr lang="en-US" dirty="0" err="1"/>
                <a:t>diện</a:t>
              </a:r>
              <a:r>
                <a:rPr lang="en-US" dirty="0"/>
                <a:t> </a:t>
              </a:r>
              <a:r>
                <a:rPr lang="en-US" dirty="0" err="1"/>
                <a:t>của</a:t>
              </a:r>
              <a:r>
                <a:rPr lang="en-US" dirty="0"/>
                <a:t> </a:t>
              </a:r>
              <a:r>
                <a:rPr lang="en-US" dirty="0" err="1"/>
                <a:t>công</a:t>
              </a:r>
              <a:r>
                <a:rPr lang="en-US" dirty="0"/>
                <a:t> </a:t>
              </a:r>
              <a:r>
                <a:rPr lang="en-US" dirty="0" err="1"/>
                <a:t>cụ</a:t>
              </a:r>
              <a:r>
                <a:rPr lang="en-US" dirty="0"/>
                <a:t>.</a:t>
              </a:r>
            </a:p>
            <a:p>
              <a:endParaRPr lang="en-US" dirty="0"/>
            </a:p>
            <a:p>
              <a:r>
                <a:rPr lang="en-US" dirty="0"/>
                <a:t>AI </a:t>
              </a:r>
              <a:r>
                <a:rPr lang="en-US" dirty="0" err="1"/>
                <a:t>là</a:t>
              </a:r>
              <a:r>
                <a:rPr lang="en-US" dirty="0"/>
                <a:t> </a:t>
              </a:r>
              <a:r>
                <a:rPr lang="en-US" dirty="0" err="1"/>
                <a:t>thực</a:t>
              </a:r>
              <a:r>
                <a:rPr lang="en-US" dirty="0"/>
                <a:t> </a:t>
              </a:r>
              <a:r>
                <a:rPr lang="en-US" dirty="0" err="1"/>
                <a:t>tế</a:t>
              </a:r>
              <a:r>
                <a:rPr lang="en-US" dirty="0"/>
                <a:t> </a:t>
              </a:r>
              <a:r>
                <a:rPr lang="en-US" dirty="0" err="1"/>
                <a:t>lâu</a:t>
              </a:r>
              <a:r>
                <a:rPr lang="en-US" dirty="0"/>
                <a:t> </a:t>
              </a:r>
              <a:r>
                <a:rPr lang="en-US" dirty="0" err="1"/>
                <a:t>dài</a:t>
              </a:r>
              <a:r>
                <a:rPr lang="en-US" dirty="0"/>
                <a:t> — </a:t>
              </a:r>
              <a:r>
                <a:rPr lang="en-US" dirty="0" err="1"/>
                <a:t>sự</a:t>
              </a:r>
              <a:r>
                <a:rPr lang="en-US" dirty="0"/>
                <a:t> </a:t>
              </a:r>
              <a:r>
                <a:rPr lang="en-US" dirty="0" err="1"/>
                <a:t>rõ</a:t>
              </a:r>
              <a:r>
                <a:rPr lang="en-US" dirty="0"/>
                <a:t> </a:t>
              </a:r>
              <a:r>
                <a:rPr lang="en-US" dirty="0" err="1"/>
                <a:t>ràng</a:t>
              </a:r>
              <a:r>
                <a:rPr lang="en-US" dirty="0"/>
                <a:t> </a:t>
              </a:r>
              <a:r>
                <a:rPr lang="en-US" dirty="0" err="1"/>
                <a:t>về</a:t>
              </a:r>
              <a:r>
                <a:rPr lang="en-US" dirty="0"/>
                <a:t> </a:t>
              </a:r>
              <a:r>
                <a:rPr lang="en-US" dirty="0" err="1"/>
                <a:t>nhận</a:t>
              </a:r>
              <a:r>
                <a:rPr lang="en-US" dirty="0"/>
                <a:t> </a:t>
              </a:r>
              <a:r>
                <a:rPr lang="en-US" dirty="0" err="1"/>
                <a:t>thức</a:t>
              </a:r>
              <a:r>
                <a:rPr lang="en-US" dirty="0"/>
                <a:t> </a:t>
              </a:r>
              <a:r>
                <a:rPr lang="en-US" dirty="0" err="1"/>
                <a:t>luận</a:t>
              </a:r>
              <a:r>
                <a:rPr lang="en-US" dirty="0"/>
                <a:t> </a:t>
              </a:r>
              <a:r>
                <a:rPr lang="en-US" dirty="0" err="1"/>
                <a:t>là</a:t>
              </a:r>
              <a:r>
                <a:rPr lang="en-US" dirty="0"/>
                <a:t> </a:t>
              </a:r>
              <a:r>
                <a:rPr lang="en-US" dirty="0" err="1"/>
                <a:t>điều</a:t>
              </a:r>
              <a:r>
                <a:rPr lang="en-US" dirty="0"/>
                <a:t> </a:t>
              </a:r>
              <a:r>
                <a:rPr lang="en-US" dirty="0" err="1"/>
                <a:t>không</a:t>
              </a:r>
              <a:r>
                <a:rPr lang="en-US" dirty="0"/>
                <a:t> </a:t>
              </a:r>
              <a:r>
                <a:rPr lang="en-US" dirty="0" err="1"/>
                <a:t>thể</a:t>
              </a:r>
              <a:r>
                <a:rPr lang="en-US" dirty="0"/>
                <a:t> </a:t>
              </a:r>
              <a:r>
                <a:rPr lang="en-US" dirty="0" err="1"/>
                <a:t>thiếu</a:t>
              </a:r>
              <a:r>
                <a:rPr lang="en-US" dirty="0"/>
                <a:t>!</a:t>
              </a:r>
              <a:endParaRPr lang="vi-VN" dirty="0"/>
            </a:p>
            <a:p>
              <a:endParaRPr lang="vi-VN" b="1" dirty="0">
                <a:solidFill>
                  <a:srgbClr val="FF0000"/>
                </a:solidFill>
              </a:endParaRPr>
            </a:p>
            <a:p>
              <a:r>
                <a:rPr lang="vi-VN" b="1" dirty="0">
                  <a:solidFill>
                    <a:srgbClr val="FF0000"/>
                  </a:solidFill>
                </a:rPr>
                <a:t>AI không thay đổi việc ta dạy gì, mà thay đổi cách ta xác định thế nào là đã học. Chuẩn mực học thuật dịch chuyển từ “có đáp án” sang “có lập luận”.</a:t>
              </a:r>
            </a:p>
            <a:p>
              <a:pPr algn="just"/>
              <a:endParaRPr lang="vi-VN" dirty="0">
                <a:latin typeface="Noto Sans" panose="020B0502040504020204" pitchFamily="34" charset="0"/>
                <a:ea typeface="Noto Sans" panose="020B0502040504020204" pitchFamily="34" charset="0"/>
                <a:cs typeface="Noto Sans" panose="020B0502040504020204" pitchFamily="34" charset="0"/>
              </a:endParaRPr>
            </a:p>
          </p:txBody>
        </p:sp>
      </p:grpSp>
      <p:pic>
        <p:nvPicPr>
          <p:cNvPr id="1026" name="Picture 2" descr="Idea - Free education icons">
            <a:extLst>
              <a:ext uri="{FF2B5EF4-FFF2-40B4-BE49-F238E27FC236}">
                <a16:creationId xmlns:a16="http://schemas.microsoft.com/office/drawing/2014/main" id="{D2B37616-832A-B4AA-0D9C-B8A94BD21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4017" y="3190948"/>
            <a:ext cx="1574800" cy="1574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096095C-EDED-A452-7878-958B81003E94}"/>
              </a:ext>
            </a:extLst>
          </p:cNvPr>
          <p:cNvSpPr txBox="1"/>
          <p:nvPr/>
        </p:nvSpPr>
        <p:spPr>
          <a:xfrm>
            <a:off x="4514977" y="5227121"/>
            <a:ext cx="4955458" cy="646331"/>
          </a:xfrm>
          <a:prstGeom prst="rect">
            <a:avLst/>
          </a:prstGeom>
          <a:noFill/>
        </p:spPr>
        <p:txBody>
          <a:bodyPr wrap="square" rtlCol="0">
            <a:spAutoFit/>
          </a:bodyPr>
          <a:lstStyle/>
          <a:p>
            <a:r>
              <a:rPr lang="en-US" sz="1200" dirty="0"/>
              <a:t>L. Vinh, P. Thang, Inferential Validity under Solution Abundance:</a:t>
            </a:r>
          </a:p>
          <a:p>
            <a:r>
              <a:rPr lang="en-US" sz="1200" dirty="0"/>
              <a:t>Reframing Generative AI in Mathematics Education, Preprint, 2026.</a:t>
            </a:r>
          </a:p>
          <a:p>
            <a:endParaRPr lang="en-VN" sz="1200" i="1" dirty="0"/>
          </a:p>
        </p:txBody>
      </p:sp>
    </p:spTree>
    <p:extLst>
      <p:ext uri="{BB962C8B-B14F-4D97-AF65-F5344CB8AC3E}">
        <p14:creationId xmlns:p14="http://schemas.microsoft.com/office/powerpoint/2010/main" val="31001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5E312-7999-4B15-E530-D7C672F6DBCA}"/>
            </a:ext>
          </a:extLst>
        </p:cNvPr>
        <p:cNvGrpSpPr/>
        <p:nvPr/>
      </p:nvGrpSpPr>
      <p:grpSpPr>
        <a:xfrm>
          <a:off x="0" y="0"/>
          <a:ext cx="0" cy="0"/>
          <a:chOff x="0" y="0"/>
          <a:chExt cx="0" cy="0"/>
        </a:xfrm>
      </p:grpSpPr>
      <p:grpSp>
        <p:nvGrpSpPr>
          <p:cNvPr id="36" name="Group 2">
            <a:extLst>
              <a:ext uri="{FF2B5EF4-FFF2-40B4-BE49-F238E27FC236}">
                <a16:creationId xmlns:a16="http://schemas.microsoft.com/office/drawing/2014/main" id="{A147B95B-8B57-3E00-CAE1-E58C1755F6E3}"/>
              </a:ext>
            </a:extLst>
          </p:cNvPr>
          <p:cNvGrpSpPr/>
          <p:nvPr/>
        </p:nvGrpSpPr>
        <p:grpSpPr>
          <a:xfrm>
            <a:off x="0" y="0"/>
            <a:ext cx="12192000" cy="889113"/>
            <a:chOff x="0" y="0"/>
            <a:chExt cx="4574327" cy="406438"/>
          </a:xfrm>
        </p:grpSpPr>
        <p:sp>
          <p:nvSpPr>
            <p:cNvPr id="37" name="Freeform 3">
              <a:extLst>
                <a:ext uri="{FF2B5EF4-FFF2-40B4-BE49-F238E27FC236}">
                  <a16:creationId xmlns:a16="http://schemas.microsoft.com/office/drawing/2014/main" id="{63A23B5B-9F67-9EA3-F67A-3607A4AC2D5C}"/>
                </a:ext>
              </a:extLst>
            </p:cNvPr>
            <p:cNvSpPr/>
            <p:nvPr/>
          </p:nvSpPr>
          <p:spPr>
            <a:xfrm>
              <a:off x="0" y="0"/>
              <a:ext cx="4574327" cy="406438"/>
            </a:xfrm>
            <a:custGeom>
              <a:avLst/>
              <a:gdLst/>
              <a:ahLst/>
              <a:cxnLst/>
              <a:rect l="l" t="t" r="r" b="b"/>
              <a:pathLst>
                <a:path w="4574327" h="406438">
                  <a:moveTo>
                    <a:pt x="0" y="0"/>
                  </a:moveTo>
                  <a:lnTo>
                    <a:pt x="4574327" y="0"/>
                  </a:lnTo>
                  <a:lnTo>
                    <a:pt x="4574327" y="406438"/>
                  </a:lnTo>
                  <a:lnTo>
                    <a:pt x="0" y="406438"/>
                  </a:lnTo>
                  <a:close/>
                </a:path>
              </a:pathLst>
            </a:custGeom>
            <a:solidFill>
              <a:srgbClr val="0345E4"/>
            </a:solidFill>
          </p:spPr>
          <p:txBody>
            <a:bodyPr/>
            <a:lstStyle/>
            <a:p>
              <a:pPr defTabSz="609630"/>
              <a:endParaRPr lang="en-VN" sz="1200">
                <a:solidFill>
                  <a:srgbClr val="000000"/>
                </a:solidFill>
                <a:latin typeface="Arial"/>
              </a:endParaRPr>
            </a:p>
          </p:txBody>
        </p:sp>
        <p:sp>
          <p:nvSpPr>
            <p:cNvPr id="38" name="TextBox 4">
              <a:extLst>
                <a:ext uri="{FF2B5EF4-FFF2-40B4-BE49-F238E27FC236}">
                  <a16:creationId xmlns:a16="http://schemas.microsoft.com/office/drawing/2014/main" id="{BCEAD376-5E1F-BB9D-1974-D993AFEB4558}"/>
                </a:ext>
              </a:extLst>
            </p:cNvPr>
            <p:cNvSpPr txBox="1"/>
            <p:nvPr/>
          </p:nvSpPr>
          <p:spPr>
            <a:xfrm>
              <a:off x="0" y="-38100"/>
              <a:ext cx="4574327" cy="444538"/>
            </a:xfrm>
            <a:prstGeom prst="rect">
              <a:avLst/>
            </a:prstGeom>
          </p:spPr>
          <p:txBody>
            <a:bodyPr lIns="33867" tIns="33867" rIns="33867" bIns="33867" rtlCol="0" anchor="ctr"/>
            <a:lstStyle/>
            <a:p>
              <a:pPr algn="ctr" defTabSz="609630">
                <a:lnSpc>
                  <a:spcPts val="1773"/>
                </a:lnSpc>
              </a:pPr>
              <a:endParaRPr sz="1200">
                <a:solidFill>
                  <a:srgbClr val="000000"/>
                </a:solidFill>
                <a:latin typeface="Arial"/>
              </a:endParaRPr>
            </a:p>
          </p:txBody>
        </p:sp>
      </p:grpSp>
      <p:sp>
        <p:nvSpPr>
          <p:cNvPr id="39" name="TextBox 28">
            <a:extLst>
              <a:ext uri="{FF2B5EF4-FFF2-40B4-BE49-F238E27FC236}">
                <a16:creationId xmlns:a16="http://schemas.microsoft.com/office/drawing/2014/main" id="{AD65508C-C46F-9B8A-9E66-06CC077FE4F9}"/>
              </a:ext>
            </a:extLst>
          </p:cNvPr>
          <p:cNvSpPr txBox="1"/>
          <p:nvPr/>
        </p:nvSpPr>
        <p:spPr>
          <a:xfrm>
            <a:off x="763817" y="132296"/>
            <a:ext cx="10664365" cy="541174"/>
          </a:xfrm>
          <a:prstGeom prst="rect">
            <a:avLst/>
          </a:prstGeom>
        </p:spPr>
        <p:txBody>
          <a:bodyPr wrap="square" lIns="0" tIns="0" rIns="0" bIns="0" rtlCol="0" anchor="t">
            <a:spAutoFit/>
          </a:bodyPr>
          <a:lstStyle/>
          <a:p>
            <a:pPr algn="ctr" defTabSz="609630">
              <a:lnSpc>
                <a:spcPts val="4480"/>
              </a:lnSpc>
            </a:pPr>
            <a:r>
              <a:rPr lang="vi-VN" sz="3200" b="1" dirty="0">
                <a:solidFill>
                  <a:srgbClr val="FFFFFF"/>
                </a:solidFill>
                <a:latin typeface="Calibri (MS) Bold"/>
                <a:ea typeface="Calibri (MS) Bold"/>
                <a:cs typeface="Calibri (MS) Bold"/>
                <a:sym typeface="Calibri (MS) Bold"/>
              </a:rPr>
              <a:t>Vượt ra ngoài việc tiếp thu kiến thức</a:t>
            </a:r>
          </a:p>
        </p:txBody>
      </p:sp>
      <p:grpSp>
        <p:nvGrpSpPr>
          <p:cNvPr id="20" name="Group 19">
            <a:extLst>
              <a:ext uri="{FF2B5EF4-FFF2-40B4-BE49-F238E27FC236}">
                <a16:creationId xmlns:a16="http://schemas.microsoft.com/office/drawing/2014/main" id="{5F69911D-3C59-7CE9-1EDF-7141647BB927}"/>
              </a:ext>
            </a:extLst>
          </p:cNvPr>
          <p:cNvGrpSpPr/>
          <p:nvPr/>
        </p:nvGrpSpPr>
        <p:grpSpPr>
          <a:xfrm>
            <a:off x="513183" y="1606457"/>
            <a:ext cx="9133113" cy="4743781"/>
            <a:chOff x="2057400" y="1790699"/>
            <a:chExt cx="14003436" cy="1111680"/>
          </a:xfrm>
        </p:grpSpPr>
        <p:grpSp>
          <p:nvGrpSpPr>
            <p:cNvPr id="21" name="Group 20">
              <a:extLst>
                <a:ext uri="{FF2B5EF4-FFF2-40B4-BE49-F238E27FC236}">
                  <a16:creationId xmlns:a16="http://schemas.microsoft.com/office/drawing/2014/main" id="{47398FA2-DE50-2090-A55C-1E92CF275DF9}"/>
                </a:ext>
              </a:extLst>
            </p:cNvPr>
            <p:cNvGrpSpPr/>
            <p:nvPr/>
          </p:nvGrpSpPr>
          <p:grpSpPr>
            <a:xfrm>
              <a:off x="2057400" y="1790699"/>
              <a:ext cx="14003436" cy="1111680"/>
              <a:chOff x="1946517" y="2673828"/>
              <a:chExt cx="14003436" cy="793739"/>
            </a:xfrm>
          </p:grpSpPr>
          <p:sp>
            <p:nvSpPr>
              <p:cNvPr id="23" name="Freeform 6">
                <a:extLst>
                  <a:ext uri="{FF2B5EF4-FFF2-40B4-BE49-F238E27FC236}">
                    <a16:creationId xmlns:a16="http://schemas.microsoft.com/office/drawing/2014/main" id="{D8E54763-E4E5-F70C-EC6F-89E3DC7A361B}"/>
                  </a:ext>
                </a:extLst>
              </p:cNvPr>
              <p:cNvSpPr/>
              <p:nvPr/>
            </p:nvSpPr>
            <p:spPr>
              <a:xfrm>
                <a:off x="2057401" y="2696981"/>
                <a:ext cx="13892552" cy="770586"/>
              </a:xfrm>
              <a:custGeom>
                <a:avLst/>
                <a:gdLst/>
                <a:ahLst/>
                <a:cxnLst/>
                <a:rect l="l" t="t" r="r" b="b"/>
                <a:pathLst>
                  <a:path w="1427828" h="1120036">
                    <a:moveTo>
                      <a:pt x="72831" y="0"/>
                    </a:moveTo>
                    <a:lnTo>
                      <a:pt x="1354997" y="0"/>
                    </a:lnTo>
                    <a:cubicBezTo>
                      <a:pt x="1374313" y="0"/>
                      <a:pt x="1392838" y="7673"/>
                      <a:pt x="1406497" y="21332"/>
                    </a:cubicBezTo>
                    <a:cubicBezTo>
                      <a:pt x="1420155" y="34990"/>
                      <a:pt x="1427828" y="53515"/>
                      <a:pt x="1427828" y="72831"/>
                    </a:cubicBezTo>
                    <a:lnTo>
                      <a:pt x="1427828" y="1047205"/>
                    </a:lnTo>
                    <a:cubicBezTo>
                      <a:pt x="1427828" y="1066521"/>
                      <a:pt x="1420155" y="1085046"/>
                      <a:pt x="1406497" y="1098705"/>
                    </a:cubicBezTo>
                    <a:cubicBezTo>
                      <a:pt x="1392838" y="1112363"/>
                      <a:pt x="1374313" y="1120036"/>
                      <a:pt x="1354997" y="1120036"/>
                    </a:cubicBezTo>
                    <a:lnTo>
                      <a:pt x="72831" y="1120036"/>
                    </a:lnTo>
                    <a:cubicBezTo>
                      <a:pt x="32608" y="1120036"/>
                      <a:pt x="0" y="1087429"/>
                      <a:pt x="0" y="1047205"/>
                    </a:cubicBezTo>
                    <a:lnTo>
                      <a:pt x="0" y="72831"/>
                    </a:lnTo>
                    <a:cubicBezTo>
                      <a:pt x="0" y="32608"/>
                      <a:pt x="32608" y="0"/>
                      <a:pt x="72831" y="0"/>
                    </a:cubicBezTo>
                    <a:close/>
                  </a:path>
                </a:pathLst>
              </a:custGeom>
              <a:solidFill>
                <a:srgbClr val="0345E4"/>
              </a:solidFill>
            </p:spPr>
            <p:txBody>
              <a:bodyPr/>
              <a:lstStyle/>
              <a:p>
                <a:endParaRPr lang="en-VN"/>
              </a:p>
            </p:txBody>
          </p:sp>
          <p:sp>
            <p:nvSpPr>
              <p:cNvPr id="24" name="Freeform 9">
                <a:extLst>
                  <a:ext uri="{FF2B5EF4-FFF2-40B4-BE49-F238E27FC236}">
                    <a16:creationId xmlns:a16="http://schemas.microsoft.com/office/drawing/2014/main" id="{0A9B29AE-056E-1CEE-DD20-2D12D423D808}"/>
                  </a:ext>
                </a:extLst>
              </p:cNvPr>
              <p:cNvSpPr/>
              <p:nvPr/>
            </p:nvSpPr>
            <p:spPr>
              <a:xfrm>
                <a:off x="1946517" y="2673828"/>
                <a:ext cx="13903084" cy="770586"/>
              </a:xfrm>
              <a:custGeom>
                <a:avLst/>
                <a:gdLst/>
                <a:ahLst/>
                <a:cxnLst/>
                <a:rect l="l" t="t" r="r" b="b"/>
                <a:pathLst>
                  <a:path w="1533815" h="1179439">
                    <a:moveTo>
                      <a:pt x="67798" y="0"/>
                    </a:moveTo>
                    <a:lnTo>
                      <a:pt x="1466017" y="0"/>
                    </a:lnTo>
                    <a:cubicBezTo>
                      <a:pt x="1483998" y="0"/>
                      <a:pt x="1501243" y="7143"/>
                      <a:pt x="1513957" y="19858"/>
                    </a:cubicBezTo>
                    <a:cubicBezTo>
                      <a:pt x="1526672" y="32572"/>
                      <a:pt x="1533815" y="49817"/>
                      <a:pt x="1533815" y="67798"/>
                    </a:cubicBezTo>
                    <a:lnTo>
                      <a:pt x="1533815" y="1111641"/>
                    </a:lnTo>
                    <a:cubicBezTo>
                      <a:pt x="1533815" y="1129622"/>
                      <a:pt x="1526672" y="1146867"/>
                      <a:pt x="1513957" y="1159582"/>
                    </a:cubicBezTo>
                    <a:cubicBezTo>
                      <a:pt x="1501243" y="1172296"/>
                      <a:pt x="1483998" y="1179439"/>
                      <a:pt x="1466017" y="1179439"/>
                    </a:cubicBezTo>
                    <a:lnTo>
                      <a:pt x="67798" y="1179439"/>
                    </a:lnTo>
                    <a:cubicBezTo>
                      <a:pt x="49817" y="1179439"/>
                      <a:pt x="32572" y="1172296"/>
                      <a:pt x="19858" y="1159582"/>
                    </a:cubicBezTo>
                    <a:cubicBezTo>
                      <a:pt x="7143" y="1146867"/>
                      <a:pt x="0" y="1129622"/>
                      <a:pt x="0" y="1111641"/>
                    </a:cubicBezTo>
                    <a:lnTo>
                      <a:pt x="0" y="67798"/>
                    </a:lnTo>
                    <a:cubicBezTo>
                      <a:pt x="0" y="49817"/>
                      <a:pt x="7143" y="32572"/>
                      <a:pt x="19858" y="19858"/>
                    </a:cubicBezTo>
                    <a:cubicBezTo>
                      <a:pt x="32572" y="7143"/>
                      <a:pt x="49817" y="0"/>
                      <a:pt x="67798" y="0"/>
                    </a:cubicBezTo>
                    <a:close/>
                  </a:path>
                </a:pathLst>
              </a:custGeom>
              <a:solidFill>
                <a:srgbClr val="E8ECEC"/>
              </a:solidFill>
            </p:spPr>
            <p:txBody>
              <a:bodyPr/>
              <a:lstStyle/>
              <a:p>
                <a:endParaRPr lang="en-VN"/>
              </a:p>
            </p:txBody>
          </p:sp>
        </p:grpSp>
        <p:sp>
          <p:nvSpPr>
            <p:cNvPr id="22" name="Google Shape;188;p4">
              <a:extLst>
                <a:ext uri="{FF2B5EF4-FFF2-40B4-BE49-F238E27FC236}">
                  <a16:creationId xmlns:a16="http://schemas.microsoft.com/office/drawing/2014/main" id="{08B80E9E-3EB0-A7EA-64C7-6A6128B0F929}"/>
                </a:ext>
              </a:extLst>
            </p:cNvPr>
            <p:cNvSpPr txBox="1"/>
            <p:nvPr/>
          </p:nvSpPr>
          <p:spPr>
            <a:xfrm>
              <a:off x="2226686" y="1864264"/>
              <a:ext cx="13564510" cy="892818"/>
            </a:xfrm>
            <a:prstGeom prst="rect">
              <a:avLst/>
            </a:prstGeom>
            <a:noFill/>
            <a:ln>
              <a:noFill/>
            </a:ln>
          </p:spPr>
          <p:txBody>
            <a:bodyPr spcFirstLastPara="1" wrap="square" lIns="45700" tIns="22850" rIns="45700" bIns="22850" anchor="t" anchorCtr="0">
              <a:noAutofit/>
            </a:bodyPr>
            <a:lstStyle/>
            <a:p>
              <a:r>
                <a:rPr lang="vi-VN" dirty="0"/>
                <a:t>Mục tiêu của giáo dục không phải là tạo ra các “sản phẩm” (đáp án, bài luận, nhiệm vụ), mà là sự chuyển hoá của người học.</a:t>
              </a:r>
            </a:p>
            <a:p>
              <a:endParaRPr lang="vi-VN" dirty="0"/>
            </a:p>
            <a:p>
              <a:r>
                <a:rPr lang="vi-VN" dirty="0"/>
                <a:t>Học tập bao gồm cả nhận thức và cảm xúc: sự tự tin, động lực, tính kiên trì và niềm tin vào bản thân.</a:t>
              </a:r>
            </a:p>
            <a:p>
              <a:endParaRPr lang="vi-VN" dirty="0"/>
            </a:p>
            <a:p>
              <a:r>
                <a:rPr lang="vi-VN" dirty="0"/>
                <a:t>Các hệ thống AI được thiết kế tốt có thể hỗ trợ quá trình học tập, chứ không chỉ kết quả học tập, thông qua việc cung cấp sự hỗ trợ liên tục và cá nhân hoá trong suốt quá trình học.</a:t>
              </a:r>
            </a:p>
            <a:p>
              <a:br>
                <a:rPr lang="vi-VN" dirty="0"/>
              </a:br>
              <a:r>
                <a:rPr lang="vi-VN" b="1" dirty="0">
                  <a:solidFill>
                    <a:srgbClr val="FF0000"/>
                  </a:solidFill>
                </a:rPr>
                <a:t>AI không nên chỉ được xem là một công cụ để truyền đạt kiến thức, mà là một công cụ để định hình trải nghiệm học tập.</a:t>
              </a:r>
            </a:p>
          </p:txBody>
        </p:sp>
      </p:grpSp>
      <p:pic>
        <p:nvPicPr>
          <p:cNvPr id="1026" name="Picture 2" descr="Idea - Free education icons">
            <a:extLst>
              <a:ext uri="{FF2B5EF4-FFF2-40B4-BE49-F238E27FC236}">
                <a16:creationId xmlns:a16="http://schemas.microsoft.com/office/drawing/2014/main" id="{4A8D08A6-6229-61A3-ACD1-F3B743431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4017" y="3190948"/>
            <a:ext cx="1574800" cy="1574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66F981-267B-9DC4-F4DA-F142CD1521F9}"/>
              </a:ext>
            </a:extLst>
          </p:cNvPr>
          <p:cNvSpPr txBox="1"/>
          <p:nvPr/>
        </p:nvSpPr>
        <p:spPr>
          <a:xfrm>
            <a:off x="4380828" y="5407060"/>
            <a:ext cx="4955458" cy="646331"/>
          </a:xfrm>
          <a:prstGeom prst="rect">
            <a:avLst/>
          </a:prstGeom>
          <a:noFill/>
        </p:spPr>
        <p:txBody>
          <a:bodyPr wrap="square" rtlCol="0">
            <a:spAutoFit/>
          </a:bodyPr>
          <a:lstStyle/>
          <a:p>
            <a:r>
              <a:rPr lang="en-US" sz="1200" i="1" dirty="0"/>
              <a:t>Gabriel, F., Kennedy, J., Marrone, R. et al. Pragmatic AI in education and its role in mathematics learning and teaching. </a:t>
            </a:r>
            <a:r>
              <a:rPr lang="en-US" sz="1200" i="1" dirty="0" err="1"/>
              <a:t>npj</a:t>
            </a:r>
            <a:r>
              <a:rPr lang="en-US" sz="1200" i="1" dirty="0"/>
              <a:t> Sci. Learn. </a:t>
            </a:r>
            <a:r>
              <a:rPr lang="en-US" sz="1200" b="1" i="1" dirty="0"/>
              <a:t>10</a:t>
            </a:r>
            <a:r>
              <a:rPr lang="en-US" sz="1200" i="1" dirty="0"/>
              <a:t>, 26 (2025). https://</a:t>
            </a:r>
            <a:r>
              <a:rPr lang="en-US" sz="1200" i="1" dirty="0" err="1"/>
              <a:t>doi.org</a:t>
            </a:r>
            <a:r>
              <a:rPr lang="en-US" sz="1200" i="1" dirty="0"/>
              <a:t>/10.1038/s41539-025-00315-4</a:t>
            </a:r>
            <a:endParaRPr lang="en-VN" sz="1200" i="1" dirty="0"/>
          </a:p>
        </p:txBody>
      </p:sp>
    </p:spTree>
    <p:extLst>
      <p:ext uri="{BB962C8B-B14F-4D97-AF65-F5344CB8AC3E}">
        <p14:creationId xmlns:p14="http://schemas.microsoft.com/office/powerpoint/2010/main" val="835632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DE375-8B8C-0FCF-8D87-6224485116AF}"/>
            </a:ext>
          </a:extLst>
        </p:cNvPr>
        <p:cNvGrpSpPr/>
        <p:nvPr/>
      </p:nvGrpSpPr>
      <p:grpSpPr>
        <a:xfrm>
          <a:off x="0" y="0"/>
          <a:ext cx="0" cy="0"/>
          <a:chOff x="0" y="0"/>
          <a:chExt cx="0" cy="0"/>
        </a:xfrm>
      </p:grpSpPr>
      <p:grpSp>
        <p:nvGrpSpPr>
          <p:cNvPr id="36" name="Group 2">
            <a:extLst>
              <a:ext uri="{FF2B5EF4-FFF2-40B4-BE49-F238E27FC236}">
                <a16:creationId xmlns:a16="http://schemas.microsoft.com/office/drawing/2014/main" id="{4C022B4B-E111-E3D9-C2BB-339E2BF58B0C}"/>
              </a:ext>
            </a:extLst>
          </p:cNvPr>
          <p:cNvGrpSpPr/>
          <p:nvPr/>
        </p:nvGrpSpPr>
        <p:grpSpPr>
          <a:xfrm>
            <a:off x="0" y="0"/>
            <a:ext cx="12192000" cy="889113"/>
            <a:chOff x="0" y="0"/>
            <a:chExt cx="4574327" cy="406438"/>
          </a:xfrm>
        </p:grpSpPr>
        <p:sp>
          <p:nvSpPr>
            <p:cNvPr id="37" name="Freeform 3">
              <a:extLst>
                <a:ext uri="{FF2B5EF4-FFF2-40B4-BE49-F238E27FC236}">
                  <a16:creationId xmlns:a16="http://schemas.microsoft.com/office/drawing/2014/main" id="{76526EAE-06FD-76FE-7D48-D0C2AEF25EE3}"/>
                </a:ext>
              </a:extLst>
            </p:cNvPr>
            <p:cNvSpPr/>
            <p:nvPr/>
          </p:nvSpPr>
          <p:spPr>
            <a:xfrm>
              <a:off x="0" y="0"/>
              <a:ext cx="4574327" cy="406438"/>
            </a:xfrm>
            <a:custGeom>
              <a:avLst/>
              <a:gdLst/>
              <a:ahLst/>
              <a:cxnLst/>
              <a:rect l="l" t="t" r="r" b="b"/>
              <a:pathLst>
                <a:path w="4574327" h="406438">
                  <a:moveTo>
                    <a:pt x="0" y="0"/>
                  </a:moveTo>
                  <a:lnTo>
                    <a:pt x="4574327" y="0"/>
                  </a:lnTo>
                  <a:lnTo>
                    <a:pt x="4574327" y="406438"/>
                  </a:lnTo>
                  <a:lnTo>
                    <a:pt x="0" y="406438"/>
                  </a:lnTo>
                  <a:close/>
                </a:path>
              </a:pathLst>
            </a:custGeom>
            <a:solidFill>
              <a:srgbClr val="0345E4"/>
            </a:solidFill>
          </p:spPr>
          <p:txBody>
            <a:bodyPr/>
            <a:lstStyle/>
            <a:p>
              <a:pPr defTabSz="609630"/>
              <a:endParaRPr lang="en-VN" sz="1200">
                <a:solidFill>
                  <a:srgbClr val="000000"/>
                </a:solidFill>
                <a:latin typeface="Arial"/>
              </a:endParaRPr>
            </a:p>
          </p:txBody>
        </p:sp>
        <p:sp>
          <p:nvSpPr>
            <p:cNvPr id="38" name="TextBox 4">
              <a:extLst>
                <a:ext uri="{FF2B5EF4-FFF2-40B4-BE49-F238E27FC236}">
                  <a16:creationId xmlns:a16="http://schemas.microsoft.com/office/drawing/2014/main" id="{8558A29A-6D4A-74B1-96BC-214165A43266}"/>
                </a:ext>
              </a:extLst>
            </p:cNvPr>
            <p:cNvSpPr txBox="1"/>
            <p:nvPr/>
          </p:nvSpPr>
          <p:spPr>
            <a:xfrm>
              <a:off x="0" y="-38100"/>
              <a:ext cx="4574327" cy="444538"/>
            </a:xfrm>
            <a:prstGeom prst="rect">
              <a:avLst/>
            </a:prstGeom>
          </p:spPr>
          <p:txBody>
            <a:bodyPr lIns="33867" tIns="33867" rIns="33867" bIns="33867" rtlCol="0" anchor="ctr"/>
            <a:lstStyle/>
            <a:p>
              <a:pPr algn="ctr" defTabSz="609630">
                <a:lnSpc>
                  <a:spcPts val="1773"/>
                </a:lnSpc>
              </a:pPr>
              <a:endParaRPr sz="1200">
                <a:solidFill>
                  <a:srgbClr val="000000"/>
                </a:solidFill>
                <a:latin typeface="Arial"/>
              </a:endParaRPr>
            </a:p>
          </p:txBody>
        </p:sp>
      </p:grpSp>
      <p:sp>
        <p:nvSpPr>
          <p:cNvPr id="39" name="TextBox 28">
            <a:extLst>
              <a:ext uri="{FF2B5EF4-FFF2-40B4-BE49-F238E27FC236}">
                <a16:creationId xmlns:a16="http://schemas.microsoft.com/office/drawing/2014/main" id="{26B7F663-9877-26E0-3A54-46D2964E4E5C}"/>
              </a:ext>
            </a:extLst>
          </p:cNvPr>
          <p:cNvSpPr txBox="1"/>
          <p:nvPr/>
        </p:nvSpPr>
        <p:spPr>
          <a:xfrm>
            <a:off x="763817" y="132296"/>
            <a:ext cx="10664365" cy="541174"/>
          </a:xfrm>
          <a:prstGeom prst="rect">
            <a:avLst/>
          </a:prstGeom>
        </p:spPr>
        <p:txBody>
          <a:bodyPr wrap="square" lIns="0" tIns="0" rIns="0" bIns="0" rtlCol="0" anchor="t">
            <a:spAutoFit/>
          </a:bodyPr>
          <a:lstStyle/>
          <a:p>
            <a:pPr algn="ctr" defTabSz="609630">
              <a:lnSpc>
                <a:spcPts val="4480"/>
              </a:lnSpc>
            </a:pPr>
            <a:r>
              <a:rPr lang="en-US" sz="3200" b="1" dirty="0" err="1">
                <a:solidFill>
                  <a:srgbClr val="FFFFFF"/>
                </a:solidFill>
                <a:latin typeface="Calibri (MS) Bold"/>
              </a:rPr>
              <a:t>Vì</a:t>
            </a:r>
            <a:r>
              <a:rPr lang="en-US" sz="3200" b="1" dirty="0">
                <a:solidFill>
                  <a:srgbClr val="FFFFFF"/>
                </a:solidFill>
                <a:latin typeface="Calibri (MS) Bold"/>
              </a:rPr>
              <a:t> </a:t>
            </a:r>
            <a:r>
              <a:rPr lang="en-US" sz="3200" b="1" dirty="0" err="1">
                <a:solidFill>
                  <a:srgbClr val="FFFFFF"/>
                </a:solidFill>
                <a:latin typeface="Calibri (MS) Bold"/>
              </a:rPr>
              <a:t>sao</a:t>
            </a:r>
            <a:r>
              <a:rPr lang="en-US" sz="3200" b="1" dirty="0">
                <a:solidFill>
                  <a:srgbClr val="FFFFFF"/>
                </a:solidFill>
                <a:latin typeface="Calibri (MS) Bold"/>
              </a:rPr>
              <a:t> </a:t>
            </a:r>
            <a:r>
              <a:rPr lang="en-US" sz="3200" b="1" dirty="0" err="1">
                <a:solidFill>
                  <a:srgbClr val="FFFFFF"/>
                </a:solidFill>
                <a:latin typeface="Calibri (MS) Bold"/>
              </a:rPr>
              <a:t>cảm</a:t>
            </a:r>
            <a:r>
              <a:rPr lang="en-US" sz="3200" b="1" dirty="0">
                <a:solidFill>
                  <a:srgbClr val="FFFFFF"/>
                </a:solidFill>
                <a:latin typeface="Calibri (MS) Bold"/>
              </a:rPr>
              <a:t> </a:t>
            </a:r>
            <a:r>
              <a:rPr lang="en-US" sz="3200" b="1" dirty="0" err="1">
                <a:solidFill>
                  <a:srgbClr val="FFFFFF"/>
                </a:solidFill>
                <a:latin typeface="Calibri (MS) Bold"/>
              </a:rPr>
              <a:t>xúc</a:t>
            </a:r>
            <a:r>
              <a:rPr lang="en-US" sz="3200" b="1" dirty="0">
                <a:solidFill>
                  <a:srgbClr val="FFFFFF"/>
                </a:solidFill>
                <a:latin typeface="Calibri (MS) Bold"/>
              </a:rPr>
              <a:t> </a:t>
            </a:r>
            <a:r>
              <a:rPr lang="en-US" sz="3200" b="1" dirty="0" err="1">
                <a:solidFill>
                  <a:srgbClr val="FFFFFF"/>
                </a:solidFill>
                <a:latin typeface="Calibri (MS) Bold"/>
              </a:rPr>
              <a:t>quan</a:t>
            </a:r>
            <a:r>
              <a:rPr lang="en-US" sz="3200" b="1" dirty="0">
                <a:solidFill>
                  <a:srgbClr val="FFFFFF"/>
                </a:solidFill>
                <a:latin typeface="Calibri (MS) Bold"/>
              </a:rPr>
              <a:t> </a:t>
            </a:r>
            <a:r>
              <a:rPr lang="en-US" sz="3200" b="1" dirty="0" err="1">
                <a:solidFill>
                  <a:srgbClr val="FFFFFF"/>
                </a:solidFill>
                <a:latin typeface="Calibri (MS) Bold"/>
              </a:rPr>
              <a:t>trọng</a:t>
            </a:r>
            <a:r>
              <a:rPr lang="en-US" sz="3200" b="1" dirty="0">
                <a:solidFill>
                  <a:srgbClr val="FFFFFF"/>
                </a:solidFill>
                <a:latin typeface="Calibri (MS) Bold"/>
              </a:rPr>
              <a:t> </a:t>
            </a:r>
            <a:r>
              <a:rPr lang="en-US" sz="3200" b="1" dirty="0" err="1">
                <a:solidFill>
                  <a:srgbClr val="FFFFFF"/>
                </a:solidFill>
                <a:latin typeface="Calibri (MS) Bold"/>
              </a:rPr>
              <a:t>trong</a:t>
            </a:r>
            <a:r>
              <a:rPr lang="en-US" sz="3200" b="1" dirty="0">
                <a:solidFill>
                  <a:srgbClr val="FFFFFF"/>
                </a:solidFill>
                <a:latin typeface="Calibri (MS) Bold"/>
              </a:rPr>
              <a:t> </a:t>
            </a:r>
            <a:r>
              <a:rPr lang="en-US" sz="3200" b="1" dirty="0" err="1">
                <a:solidFill>
                  <a:srgbClr val="FFFFFF"/>
                </a:solidFill>
                <a:latin typeface="Calibri (MS) Bold"/>
              </a:rPr>
              <a:t>học</a:t>
            </a:r>
            <a:r>
              <a:rPr lang="en-US" sz="3200" b="1" dirty="0">
                <a:solidFill>
                  <a:srgbClr val="FFFFFF"/>
                </a:solidFill>
                <a:latin typeface="Calibri (MS) Bold"/>
              </a:rPr>
              <a:t> </a:t>
            </a:r>
            <a:r>
              <a:rPr lang="en-US" sz="3200" b="1" dirty="0" err="1">
                <a:solidFill>
                  <a:srgbClr val="FFFFFF"/>
                </a:solidFill>
                <a:latin typeface="Calibri (MS) Bold"/>
              </a:rPr>
              <a:t>tập</a:t>
            </a:r>
            <a:endParaRPr lang="vi-VN" sz="3200" b="1" dirty="0">
              <a:solidFill>
                <a:srgbClr val="FFFFFF"/>
              </a:solidFill>
              <a:latin typeface="Calibri (MS) Bold"/>
              <a:sym typeface="Calibri (MS) Bold"/>
            </a:endParaRPr>
          </a:p>
        </p:txBody>
      </p:sp>
      <p:grpSp>
        <p:nvGrpSpPr>
          <p:cNvPr id="20" name="Group 19">
            <a:extLst>
              <a:ext uri="{FF2B5EF4-FFF2-40B4-BE49-F238E27FC236}">
                <a16:creationId xmlns:a16="http://schemas.microsoft.com/office/drawing/2014/main" id="{F411A335-17BC-312C-BC5E-7DE95F051BE3}"/>
              </a:ext>
            </a:extLst>
          </p:cNvPr>
          <p:cNvGrpSpPr/>
          <p:nvPr/>
        </p:nvGrpSpPr>
        <p:grpSpPr>
          <a:xfrm>
            <a:off x="513183" y="1606457"/>
            <a:ext cx="9133113" cy="4743781"/>
            <a:chOff x="2057400" y="1790699"/>
            <a:chExt cx="14003436" cy="1111680"/>
          </a:xfrm>
        </p:grpSpPr>
        <p:grpSp>
          <p:nvGrpSpPr>
            <p:cNvPr id="21" name="Group 20">
              <a:extLst>
                <a:ext uri="{FF2B5EF4-FFF2-40B4-BE49-F238E27FC236}">
                  <a16:creationId xmlns:a16="http://schemas.microsoft.com/office/drawing/2014/main" id="{F39192F5-8F31-1CBF-68AD-0AC996BDD7E9}"/>
                </a:ext>
              </a:extLst>
            </p:cNvPr>
            <p:cNvGrpSpPr/>
            <p:nvPr/>
          </p:nvGrpSpPr>
          <p:grpSpPr>
            <a:xfrm>
              <a:off x="2057400" y="1790699"/>
              <a:ext cx="14003436" cy="1111680"/>
              <a:chOff x="1946517" y="2673828"/>
              <a:chExt cx="14003436" cy="793739"/>
            </a:xfrm>
          </p:grpSpPr>
          <p:sp>
            <p:nvSpPr>
              <p:cNvPr id="23" name="Freeform 6">
                <a:extLst>
                  <a:ext uri="{FF2B5EF4-FFF2-40B4-BE49-F238E27FC236}">
                    <a16:creationId xmlns:a16="http://schemas.microsoft.com/office/drawing/2014/main" id="{11B30776-9E19-F88D-47F8-21FC77984C6A}"/>
                  </a:ext>
                </a:extLst>
              </p:cNvPr>
              <p:cNvSpPr/>
              <p:nvPr/>
            </p:nvSpPr>
            <p:spPr>
              <a:xfrm>
                <a:off x="2057401" y="2696981"/>
                <a:ext cx="13892552" cy="770586"/>
              </a:xfrm>
              <a:custGeom>
                <a:avLst/>
                <a:gdLst/>
                <a:ahLst/>
                <a:cxnLst/>
                <a:rect l="l" t="t" r="r" b="b"/>
                <a:pathLst>
                  <a:path w="1427828" h="1120036">
                    <a:moveTo>
                      <a:pt x="72831" y="0"/>
                    </a:moveTo>
                    <a:lnTo>
                      <a:pt x="1354997" y="0"/>
                    </a:lnTo>
                    <a:cubicBezTo>
                      <a:pt x="1374313" y="0"/>
                      <a:pt x="1392838" y="7673"/>
                      <a:pt x="1406497" y="21332"/>
                    </a:cubicBezTo>
                    <a:cubicBezTo>
                      <a:pt x="1420155" y="34990"/>
                      <a:pt x="1427828" y="53515"/>
                      <a:pt x="1427828" y="72831"/>
                    </a:cubicBezTo>
                    <a:lnTo>
                      <a:pt x="1427828" y="1047205"/>
                    </a:lnTo>
                    <a:cubicBezTo>
                      <a:pt x="1427828" y="1066521"/>
                      <a:pt x="1420155" y="1085046"/>
                      <a:pt x="1406497" y="1098705"/>
                    </a:cubicBezTo>
                    <a:cubicBezTo>
                      <a:pt x="1392838" y="1112363"/>
                      <a:pt x="1374313" y="1120036"/>
                      <a:pt x="1354997" y="1120036"/>
                    </a:cubicBezTo>
                    <a:lnTo>
                      <a:pt x="72831" y="1120036"/>
                    </a:lnTo>
                    <a:cubicBezTo>
                      <a:pt x="32608" y="1120036"/>
                      <a:pt x="0" y="1087429"/>
                      <a:pt x="0" y="1047205"/>
                    </a:cubicBezTo>
                    <a:lnTo>
                      <a:pt x="0" y="72831"/>
                    </a:lnTo>
                    <a:cubicBezTo>
                      <a:pt x="0" y="32608"/>
                      <a:pt x="32608" y="0"/>
                      <a:pt x="72831" y="0"/>
                    </a:cubicBezTo>
                    <a:close/>
                  </a:path>
                </a:pathLst>
              </a:custGeom>
              <a:solidFill>
                <a:srgbClr val="0345E4"/>
              </a:solidFill>
            </p:spPr>
            <p:txBody>
              <a:bodyPr/>
              <a:lstStyle/>
              <a:p>
                <a:endParaRPr lang="en-VN"/>
              </a:p>
            </p:txBody>
          </p:sp>
          <p:sp>
            <p:nvSpPr>
              <p:cNvPr id="24" name="Freeform 9">
                <a:extLst>
                  <a:ext uri="{FF2B5EF4-FFF2-40B4-BE49-F238E27FC236}">
                    <a16:creationId xmlns:a16="http://schemas.microsoft.com/office/drawing/2014/main" id="{2B5A7F90-9F31-F438-4D66-6136728A439B}"/>
                  </a:ext>
                </a:extLst>
              </p:cNvPr>
              <p:cNvSpPr/>
              <p:nvPr/>
            </p:nvSpPr>
            <p:spPr>
              <a:xfrm>
                <a:off x="1946517" y="2673828"/>
                <a:ext cx="13903084" cy="770586"/>
              </a:xfrm>
              <a:custGeom>
                <a:avLst/>
                <a:gdLst/>
                <a:ahLst/>
                <a:cxnLst/>
                <a:rect l="l" t="t" r="r" b="b"/>
                <a:pathLst>
                  <a:path w="1533815" h="1179439">
                    <a:moveTo>
                      <a:pt x="67798" y="0"/>
                    </a:moveTo>
                    <a:lnTo>
                      <a:pt x="1466017" y="0"/>
                    </a:lnTo>
                    <a:cubicBezTo>
                      <a:pt x="1483998" y="0"/>
                      <a:pt x="1501243" y="7143"/>
                      <a:pt x="1513957" y="19858"/>
                    </a:cubicBezTo>
                    <a:cubicBezTo>
                      <a:pt x="1526672" y="32572"/>
                      <a:pt x="1533815" y="49817"/>
                      <a:pt x="1533815" y="67798"/>
                    </a:cubicBezTo>
                    <a:lnTo>
                      <a:pt x="1533815" y="1111641"/>
                    </a:lnTo>
                    <a:cubicBezTo>
                      <a:pt x="1533815" y="1129622"/>
                      <a:pt x="1526672" y="1146867"/>
                      <a:pt x="1513957" y="1159582"/>
                    </a:cubicBezTo>
                    <a:cubicBezTo>
                      <a:pt x="1501243" y="1172296"/>
                      <a:pt x="1483998" y="1179439"/>
                      <a:pt x="1466017" y="1179439"/>
                    </a:cubicBezTo>
                    <a:lnTo>
                      <a:pt x="67798" y="1179439"/>
                    </a:lnTo>
                    <a:cubicBezTo>
                      <a:pt x="49817" y="1179439"/>
                      <a:pt x="32572" y="1172296"/>
                      <a:pt x="19858" y="1159582"/>
                    </a:cubicBezTo>
                    <a:cubicBezTo>
                      <a:pt x="7143" y="1146867"/>
                      <a:pt x="0" y="1129622"/>
                      <a:pt x="0" y="1111641"/>
                    </a:cubicBezTo>
                    <a:lnTo>
                      <a:pt x="0" y="67798"/>
                    </a:lnTo>
                    <a:cubicBezTo>
                      <a:pt x="0" y="49817"/>
                      <a:pt x="7143" y="32572"/>
                      <a:pt x="19858" y="19858"/>
                    </a:cubicBezTo>
                    <a:cubicBezTo>
                      <a:pt x="32572" y="7143"/>
                      <a:pt x="49817" y="0"/>
                      <a:pt x="67798" y="0"/>
                    </a:cubicBezTo>
                    <a:close/>
                  </a:path>
                </a:pathLst>
              </a:custGeom>
              <a:solidFill>
                <a:srgbClr val="E8ECEC"/>
              </a:solidFill>
            </p:spPr>
            <p:txBody>
              <a:bodyPr/>
              <a:lstStyle/>
              <a:p>
                <a:endParaRPr lang="en-VN"/>
              </a:p>
            </p:txBody>
          </p:sp>
        </p:grpSp>
        <p:sp>
          <p:nvSpPr>
            <p:cNvPr id="22" name="Google Shape;188;p4">
              <a:extLst>
                <a:ext uri="{FF2B5EF4-FFF2-40B4-BE49-F238E27FC236}">
                  <a16:creationId xmlns:a16="http://schemas.microsoft.com/office/drawing/2014/main" id="{4FDEB330-F633-C92D-E75E-BCD085396FB1}"/>
                </a:ext>
              </a:extLst>
            </p:cNvPr>
            <p:cNvSpPr txBox="1"/>
            <p:nvPr/>
          </p:nvSpPr>
          <p:spPr>
            <a:xfrm>
              <a:off x="2226687" y="1923783"/>
              <a:ext cx="13564510" cy="892818"/>
            </a:xfrm>
            <a:prstGeom prst="rect">
              <a:avLst/>
            </a:prstGeom>
            <a:noFill/>
            <a:ln>
              <a:noFill/>
            </a:ln>
          </p:spPr>
          <p:txBody>
            <a:bodyPr spcFirstLastPara="1" wrap="square" lIns="45700" tIns="22850" rIns="45700" bIns="22850" anchor="t" anchorCtr="0">
              <a:noAutofit/>
            </a:bodyPr>
            <a:lstStyle/>
            <a:p>
              <a:r>
                <a:rPr lang="vi-VN" dirty="0"/>
                <a:t>Lo âu trong học tập (ví dụ: lo âu toán học) xuất hiện khi học sinh coi trọng môn học nhưng cảm thấy mình không kiểm soát được việc học.</a:t>
              </a:r>
            </a:p>
            <a:p>
              <a:endParaRPr lang="vi-VN" dirty="0"/>
            </a:p>
            <a:p>
              <a:r>
                <a:rPr lang="vi-VN" dirty="0"/>
                <a:t>Lo âu làm giảm mức độ tham gia, kìm hãm sự nỗ lực mang tính xây dựng, và dẫn tới các hành vi né tránh.</a:t>
              </a:r>
            </a:p>
            <a:p>
              <a:endParaRPr lang="vi-VN" dirty="0"/>
            </a:p>
            <a:p>
              <a:r>
                <a:rPr lang="vi-VN" dirty="0"/>
                <a:t>Việc hỗ trợ học sinh xây dựng cảm giác kiểm soát, năng lực, và ý nghĩa của việc học là điều kiện thiết yếu để đạt được học tập sâu và bền vững.</a:t>
              </a:r>
            </a:p>
            <a:p>
              <a:br>
                <a:rPr lang="vi-VN" dirty="0"/>
              </a:br>
              <a:r>
                <a:rPr lang="vi-VN" b="1" dirty="0">
                  <a:solidFill>
                    <a:srgbClr val="FF0000"/>
                  </a:solidFill>
                </a:rPr>
                <a:t>Nhiều khó khăn trong học tập bắt nguồn từ yếu tố cảm xúc, chứ không phải do thiếu năng lực.</a:t>
              </a:r>
            </a:p>
            <a:p>
              <a:endParaRPr lang="vi-VN" b="1"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p:txBody>
        </p:sp>
      </p:grpSp>
      <p:pic>
        <p:nvPicPr>
          <p:cNvPr id="1026" name="Picture 2" descr="Idea - Free education icons">
            <a:extLst>
              <a:ext uri="{FF2B5EF4-FFF2-40B4-BE49-F238E27FC236}">
                <a16:creationId xmlns:a16="http://schemas.microsoft.com/office/drawing/2014/main" id="{2AB8B5FE-83B6-257E-0D83-BCF3C7BC1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4017" y="3190948"/>
            <a:ext cx="1574800" cy="1574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8F9ED8-4C07-777F-592E-0B0C359C40DD}"/>
              </a:ext>
            </a:extLst>
          </p:cNvPr>
          <p:cNvSpPr txBox="1"/>
          <p:nvPr/>
        </p:nvSpPr>
        <p:spPr>
          <a:xfrm>
            <a:off x="4514978" y="5251543"/>
            <a:ext cx="4955458" cy="646331"/>
          </a:xfrm>
          <a:prstGeom prst="rect">
            <a:avLst/>
          </a:prstGeom>
          <a:noFill/>
        </p:spPr>
        <p:txBody>
          <a:bodyPr wrap="square" rtlCol="0">
            <a:spAutoFit/>
          </a:bodyPr>
          <a:lstStyle/>
          <a:p>
            <a:r>
              <a:rPr lang="en-US" sz="1200" i="1" dirty="0"/>
              <a:t>Gabriel, F., Kennedy, J., Marrone, R. et al. Pragmatic AI in education and its role in mathematics learning and teaching. </a:t>
            </a:r>
            <a:r>
              <a:rPr lang="en-US" sz="1200" i="1" dirty="0" err="1"/>
              <a:t>npj</a:t>
            </a:r>
            <a:r>
              <a:rPr lang="en-US" sz="1200" i="1" dirty="0"/>
              <a:t> Sci. Learn. </a:t>
            </a:r>
            <a:r>
              <a:rPr lang="en-US" sz="1200" b="1" i="1" dirty="0"/>
              <a:t>10</a:t>
            </a:r>
            <a:r>
              <a:rPr lang="en-US" sz="1200" i="1" dirty="0"/>
              <a:t>, 26 (2025). https://</a:t>
            </a:r>
            <a:r>
              <a:rPr lang="en-US" sz="1200" i="1" dirty="0" err="1"/>
              <a:t>doi.org</a:t>
            </a:r>
            <a:r>
              <a:rPr lang="en-US" sz="1200" i="1" dirty="0"/>
              <a:t>/10.1038/s41539-025-00315-4</a:t>
            </a:r>
            <a:endParaRPr lang="en-VN" sz="1200" i="1" dirty="0"/>
          </a:p>
        </p:txBody>
      </p:sp>
    </p:spTree>
    <p:extLst>
      <p:ext uri="{BB962C8B-B14F-4D97-AF65-F5344CB8AC3E}">
        <p14:creationId xmlns:p14="http://schemas.microsoft.com/office/powerpoint/2010/main" val="150665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4DE8-5136-E844-95C3-4F7E27C41743}"/>
            </a:ext>
          </a:extLst>
        </p:cNvPr>
        <p:cNvGrpSpPr/>
        <p:nvPr/>
      </p:nvGrpSpPr>
      <p:grpSpPr>
        <a:xfrm>
          <a:off x="0" y="0"/>
          <a:ext cx="0" cy="0"/>
          <a:chOff x="0" y="0"/>
          <a:chExt cx="0" cy="0"/>
        </a:xfrm>
      </p:grpSpPr>
      <p:grpSp>
        <p:nvGrpSpPr>
          <p:cNvPr id="36" name="Group 2">
            <a:extLst>
              <a:ext uri="{FF2B5EF4-FFF2-40B4-BE49-F238E27FC236}">
                <a16:creationId xmlns:a16="http://schemas.microsoft.com/office/drawing/2014/main" id="{A51D40D9-9C24-1EC5-1FC2-E7C9110814E3}"/>
              </a:ext>
            </a:extLst>
          </p:cNvPr>
          <p:cNvGrpSpPr/>
          <p:nvPr/>
        </p:nvGrpSpPr>
        <p:grpSpPr>
          <a:xfrm>
            <a:off x="0" y="0"/>
            <a:ext cx="12192000" cy="889113"/>
            <a:chOff x="0" y="0"/>
            <a:chExt cx="4574327" cy="406438"/>
          </a:xfrm>
        </p:grpSpPr>
        <p:sp>
          <p:nvSpPr>
            <p:cNvPr id="37" name="Freeform 3">
              <a:extLst>
                <a:ext uri="{FF2B5EF4-FFF2-40B4-BE49-F238E27FC236}">
                  <a16:creationId xmlns:a16="http://schemas.microsoft.com/office/drawing/2014/main" id="{63930C51-9B8C-5AA9-FD77-C8DE5E857074}"/>
                </a:ext>
              </a:extLst>
            </p:cNvPr>
            <p:cNvSpPr/>
            <p:nvPr/>
          </p:nvSpPr>
          <p:spPr>
            <a:xfrm>
              <a:off x="0" y="0"/>
              <a:ext cx="4574327" cy="406438"/>
            </a:xfrm>
            <a:custGeom>
              <a:avLst/>
              <a:gdLst/>
              <a:ahLst/>
              <a:cxnLst/>
              <a:rect l="l" t="t" r="r" b="b"/>
              <a:pathLst>
                <a:path w="4574327" h="406438">
                  <a:moveTo>
                    <a:pt x="0" y="0"/>
                  </a:moveTo>
                  <a:lnTo>
                    <a:pt x="4574327" y="0"/>
                  </a:lnTo>
                  <a:lnTo>
                    <a:pt x="4574327" y="406438"/>
                  </a:lnTo>
                  <a:lnTo>
                    <a:pt x="0" y="406438"/>
                  </a:lnTo>
                  <a:close/>
                </a:path>
              </a:pathLst>
            </a:custGeom>
            <a:solidFill>
              <a:srgbClr val="0345E4"/>
            </a:solidFill>
          </p:spPr>
          <p:txBody>
            <a:bodyPr/>
            <a:lstStyle/>
            <a:p>
              <a:pPr defTabSz="609630"/>
              <a:endParaRPr lang="en-VN" sz="1200">
                <a:solidFill>
                  <a:srgbClr val="000000"/>
                </a:solidFill>
                <a:latin typeface="Arial"/>
              </a:endParaRPr>
            </a:p>
          </p:txBody>
        </p:sp>
        <p:sp>
          <p:nvSpPr>
            <p:cNvPr id="38" name="TextBox 4">
              <a:extLst>
                <a:ext uri="{FF2B5EF4-FFF2-40B4-BE49-F238E27FC236}">
                  <a16:creationId xmlns:a16="http://schemas.microsoft.com/office/drawing/2014/main" id="{716CBF2D-4C8E-9CE7-52CA-E23C7491262B}"/>
                </a:ext>
              </a:extLst>
            </p:cNvPr>
            <p:cNvSpPr txBox="1"/>
            <p:nvPr/>
          </p:nvSpPr>
          <p:spPr>
            <a:xfrm>
              <a:off x="0" y="-38100"/>
              <a:ext cx="4574327" cy="444538"/>
            </a:xfrm>
            <a:prstGeom prst="rect">
              <a:avLst/>
            </a:prstGeom>
          </p:spPr>
          <p:txBody>
            <a:bodyPr lIns="33867" tIns="33867" rIns="33867" bIns="33867" rtlCol="0" anchor="ctr"/>
            <a:lstStyle/>
            <a:p>
              <a:pPr algn="ctr" defTabSz="609630">
                <a:lnSpc>
                  <a:spcPts val="1773"/>
                </a:lnSpc>
              </a:pPr>
              <a:endParaRPr sz="1200">
                <a:solidFill>
                  <a:srgbClr val="000000"/>
                </a:solidFill>
                <a:latin typeface="Arial"/>
              </a:endParaRPr>
            </a:p>
          </p:txBody>
        </p:sp>
      </p:grpSp>
      <p:sp>
        <p:nvSpPr>
          <p:cNvPr id="39" name="TextBox 28">
            <a:extLst>
              <a:ext uri="{FF2B5EF4-FFF2-40B4-BE49-F238E27FC236}">
                <a16:creationId xmlns:a16="http://schemas.microsoft.com/office/drawing/2014/main" id="{9093E4D2-8802-23F4-166D-55F9B091EF73}"/>
              </a:ext>
            </a:extLst>
          </p:cNvPr>
          <p:cNvSpPr txBox="1"/>
          <p:nvPr/>
        </p:nvSpPr>
        <p:spPr>
          <a:xfrm>
            <a:off x="351341" y="132296"/>
            <a:ext cx="11521111" cy="541174"/>
          </a:xfrm>
          <a:prstGeom prst="rect">
            <a:avLst/>
          </a:prstGeom>
        </p:spPr>
        <p:txBody>
          <a:bodyPr wrap="square" lIns="0" tIns="0" rIns="0" bIns="0" rtlCol="0" anchor="t">
            <a:spAutoFit/>
          </a:bodyPr>
          <a:lstStyle/>
          <a:p>
            <a:pPr algn="ctr" defTabSz="609630">
              <a:lnSpc>
                <a:spcPts val="4480"/>
              </a:lnSpc>
            </a:pPr>
            <a:r>
              <a:rPr lang="vi-VN" sz="3200" b="1" dirty="0">
                <a:solidFill>
                  <a:srgbClr val="FFFFFF"/>
                </a:solidFill>
                <a:latin typeface="Calibri (MS) Bold"/>
              </a:rPr>
              <a:t>AI được thiết kế có chủ đích</a:t>
            </a:r>
            <a:endParaRPr lang="vi-VN" sz="3200" b="1" dirty="0">
              <a:solidFill>
                <a:srgbClr val="FFFFFF"/>
              </a:solidFill>
              <a:latin typeface="Calibri (MS) Bold"/>
              <a:sym typeface="Calibri (MS) Bold"/>
            </a:endParaRPr>
          </a:p>
        </p:txBody>
      </p:sp>
      <p:grpSp>
        <p:nvGrpSpPr>
          <p:cNvPr id="20" name="Group 19">
            <a:extLst>
              <a:ext uri="{FF2B5EF4-FFF2-40B4-BE49-F238E27FC236}">
                <a16:creationId xmlns:a16="http://schemas.microsoft.com/office/drawing/2014/main" id="{2F5163B2-9358-20EC-21E9-1DAFC5459EA7}"/>
              </a:ext>
            </a:extLst>
          </p:cNvPr>
          <p:cNvGrpSpPr/>
          <p:nvPr/>
        </p:nvGrpSpPr>
        <p:grpSpPr>
          <a:xfrm>
            <a:off x="306706" y="1267244"/>
            <a:ext cx="5636894" cy="5340033"/>
            <a:chOff x="2057400" y="1790699"/>
            <a:chExt cx="14003436" cy="1111680"/>
          </a:xfrm>
        </p:grpSpPr>
        <p:grpSp>
          <p:nvGrpSpPr>
            <p:cNvPr id="21" name="Group 20">
              <a:extLst>
                <a:ext uri="{FF2B5EF4-FFF2-40B4-BE49-F238E27FC236}">
                  <a16:creationId xmlns:a16="http://schemas.microsoft.com/office/drawing/2014/main" id="{16C6EF70-E30B-A6E0-81B2-2F6163B6884A}"/>
                </a:ext>
              </a:extLst>
            </p:cNvPr>
            <p:cNvGrpSpPr/>
            <p:nvPr/>
          </p:nvGrpSpPr>
          <p:grpSpPr>
            <a:xfrm>
              <a:off x="2057400" y="1790699"/>
              <a:ext cx="14003436" cy="1111680"/>
              <a:chOff x="1946517" y="2673828"/>
              <a:chExt cx="14003436" cy="793739"/>
            </a:xfrm>
          </p:grpSpPr>
          <p:sp>
            <p:nvSpPr>
              <p:cNvPr id="23" name="Freeform 6">
                <a:extLst>
                  <a:ext uri="{FF2B5EF4-FFF2-40B4-BE49-F238E27FC236}">
                    <a16:creationId xmlns:a16="http://schemas.microsoft.com/office/drawing/2014/main" id="{F1CC521B-E3B4-F150-8FBE-EC23F87B85D2}"/>
                  </a:ext>
                </a:extLst>
              </p:cNvPr>
              <p:cNvSpPr/>
              <p:nvPr/>
            </p:nvSpPr>
            <p:spPr>
              <a:xfrm>
                <a:off x="2057401" y="2696981"/>
                <a:ext cx="13892552" cy="770586"/>
              </a:xfrm>
              <a:custGeom>
                <a:avLst/>
                <a:gdLst/>
                <a:ahLst/>
                <a:cxnLst/>
                <a:rect l="l" t="t" r="r" b="b"/>
                <a:pathLst>
                  <a:path w="1427828" h="1120036">
                    <a:moveTo>
                      <a:pt x="72831" y="0"/>
                    </a:moveTo>
                    <a:lnTo>
                      <a:pt x="1354997" y="0"/>
                    </a:lnTo>
                    <a:cubicBezTo>
                      <a:pt x="1374313" y="0"/>
                      <a:pt x="1392838" y="7673"/>
                      <a:pt x="1406497" y="21332"/>
                    </a:cubicBezTo>
                    <a:cubicBezTo>
                      <a:pt x="1420155" y="34990"/>
                      <a:pt x="1427828" y="53515"/>
                      <a:pt x="1427828" y="72831"/>
                    </a:cubicBezTo>
                    <a:lnTo>
                      <a:pt x="1427828" y="1047205"/>
                    </a:lnTo>
                    <a:cubicBezTo>
                      <a:pt x="1427828" y="1066521"/>
                      <a:pt x="1420155" y="1085046"/>
                      <a:pt x="1406497" y="1098705"/>
                    </a:cubicBezTo>
                    <a:cubicBezTo>
                      <a:pt x="1392838" y="1112363"/>
                      <a:pt x="1374313" y="1120036"/>
                      <a:pt x="1354997" y="1120036"/>
                    </a:cubicBezTo>
                    <a:lnTo>
                      <a:pt x="72831" y="1120036"/>
                    </a:lnTo>
                    <a:cubicBezTo>
                      <a:pt x="32608" y="1120036"/>
                      <a:pt x="0" y="1087429"/>
                      <a:pt x="0" y="1047205"/>
                    </a:cubicBezTo>
                    <a:lnTo>
                      <a:pt x="0" y="72831"/>
                    </a:lnTo>
                    <a:cubicBezTo>
                      <a:pt x="0" y="32608"/>
                      <a:pt x="32608" y="0"/>
                      <a:pt x="72831" y="0"/>
                    </a:cubicBezTo>
                    <a:close/>
                  </a:path>
                </a:pathLst>
              </a:custGeom>
              <a:solidFill>
                <a:srgbClr val="0345E4"/>
              </a:solidFill>
            </p:spPr>
            <p:txBody>
              <a:bodyPr/>
              <a:lstStyle/>
              <a:p>
                <a:endParaRPr lang="en-VN"/>
              </a:p>
            </p:txBody>
          </p:sp>
          <p:sp>
            <p:nvSpPr>
              <p:cNvPr id="24" name="Freeform 9">
                <a:extLst>
                  <a:ext uri="{FF2B5EF4-FFF2-40B4-BE49-F238E27FC236}">
                    <a16:creationId xmlns:a16="http://schemas.microsoft.com/office/drawing/2014/main" id="{65FE1118-6983-CD15-EEA2-8EB24E3EF152}"/>
                  </a:ext>
                </a:extLst>
              </p:cNvPr>
              <p:cNvSpPr/>
              <p:nvPr/>
            </p:nvSpPr>
            <p:spPr>
              <a:xfrm>
                <a:off x="1946517" y="2673828"/>
                <a:ext cx="13903084" cy="770586"/>
              </a:xfrm>
              <a:custGeom>
                <a:avLst/>
                <a:gdLst/>
                <a:ahLst/>
                <a:cxnLst/>
                <a:rect l="l" t="t" r="r" b="b"/>
                <a:pathLst>
                  <a:path w="1533815" h="1179439">
                    <a:moveTo>
                      <a:pt x="67798" y="0"/>
                    </a:moveTo>
                    <a:lnTo>
                      <a:pt x="1466017" y="0"/>
                    </a:lnTo>
                    <a:cubicBezTo>
                      <a:pt x="1483998" y="0"/>
                      <a:pt x="1501243" y="7143"/>
                      <a:pt x="1513957" y="19858"/>
                    </a:cubicBezTo>
                    <a:cubicBezTo>
                      <a:pt x="1526672" y="32572"/>
                      <a:pt x="1533815" y="49817"/>
                      <a:pt x="1533815" y="67798"/>
                    </a:cubicBezTo>
                    <a:lnTo>
                      <a:pt x="1533815" y="1111641"/>
                    </a:lnTo>
                    <a:cubicBezTo>
                      <a:pt x="1533815" y="1129622"/>
                      <a:pt x="1526672" y="1146867"/>
                      <a:pt x="1513957" y="1159582"/>
                    </a:cubicBezTo>
                    <a:cubicBezTo>
                      <a:pt x="1501243" y="1172296"/>
                      <a:pt x="1483998" y="1179439"/>
                      <a:pt x="1466017" y="1179439"/>
                    </a:cubicBezTo>
                    <a:lnTo>
                      <a:pt x="67798" y="1179439"/>
                    </a:lnTo>
                    <a:cubicBezTo>
                      <a:pt x="49817" y="1179439"/>
                      <a:pt x="32572" y="1172296"/>
                      <a:pt x="19858" y="1159582"/>
                    </a:cubicBezTo>
                    <a:cubicBezTo>
                      <a:pt x="7143" y="1146867"/>
                      <a:pt x="0" y="1129622"/>
                      <a:pt x="0" y="1111641"/>
                    </a:cubicBezTo>
                    <a:lnTo>
                      <a:pt x="0" y="67798"/>
                    </a:lnTo>
                    <a:cubicBezTo>
                      <a:pt x="0" y="49817"/>
                      <a:pt x="7143" y="32572"/>
                      <a:pt x="19858" y="19858"/>
                    </a:cubicBezTo>
                    <a:cubicBezTo>
                      <a:pt x="32572" y="7143"/>
                      <a:pt x="49817" y="0"/>
                      <a:pt x="67798" y="0"/>
                    </a:cubicBezTo>
                    <a:close/>
                  </a:path>
                </a:pathLst>
              </a:custGeom>
              <a:solidFill>
                <a:srgbClr val="E8ECEC"/>
              </a:solidFill>
            </p:spPr>
            <p:txBody>
              <a:bodyPr/>
              <a:lstStyle/>
              <a:p>
                <a:endParaRPr lang="en-VN"/>
              </a:p>
            </p:txBody>
          </p:sp>
        </p:grpSp>
        <p:sp>
          <p:nvSpPr>
            <p:cNvPr id="22" name="Google Shape;188;p4">
              <a:extLst>
                <a:ext uri="{FF2B5EF4-FFF2-40B4-BE49-F238E27FC236}">
                  <a16:creationId xmlns:a16="http://schemas.microsoft.com/office/drawing/2014/main" id="{B59698C5-44DC-66B8-9CE6-2C4C3EE620B6}"/>
                </a:ext>
              </a:extLst>
            </p:cNvPr>
            <p:cNvSpPr txBox="1"/>
            <p:nvPr/>
          </p:nvSpPr>
          <p:spPr>
            <a:xfrm>
              <a:off x="2226688" y="1849267"/>
              <a:ext cx="13148131" cy="967334"/>
            </a:xfrm>
            <a:prstGeom prst="rect">
              <a:avLst/>
            </a:prstGeom>
            <a:noFill/>
            <a:ln>
              <a:noFill/>
            </a:ln>
          </p:spPr>
          <p:txBody>
            <a:bodyPr spcFirstLastPara="1" wrap="square" lIns="45700" tIns="22850" rIns="45700" bIns="22850" anchor="t" anchorCtr="0">
              <a:noAutofit/>
            </a:bodyPr>
            <a:lstStyle/>
            <a:p>
              <a:r>
                <a:rPr lang="vi-VN" sz="1600" dirty="0"/>
                <a:t>Thiết kế nhiệm vụ thích ứng giúp điều chỉnh mức độ thử thách phù hợp với mức sẵn sàng của người học, từ đó gia tăng cảm nhận về khả năng kiểm soát.</a:t>
              </a:r>
            </a:p>
            <a:p>
              <a:endParaRPr lang="vi-VN" sz="1600" dirty="0"/>
            </a:p>
            <a:p>
              <a:r>
                <a:rPr lang="vi-VN" sz="1600" dirty="0"/>
                <a:t>Phản hồi mang tính định hướng phát triển giúp bình thường hoá sai sót, khuyến khích sự kiên trì, và giảm nỗi sợ thất bại.</a:t>
              </a:r>
            </a:p>
            <a:p>
              <a:endParaRPr lang="vi-VN" sz="1600" dirty="0"/>
            </a:p>
            <a:p>
              <a:r>
                <a:rPr lang="vi-VN" sz="1600" dirty="0"/>
                <a:t>Phản hồi theo tiến trình dài hạn về sự tiến bộ của người học góp phần xây dựng sự tự tin và động lực học tập.</a:t>
              </a:r>
            </a:p>
            <a:p>
              <a:endParaRPr lang="vi-VN" sz="1600" dirty="0"/>
            </a:p>
            <a:p>
              <a:r>
                <a:rPr lang="vi-VN" sz="1600" dirty="0"/>
                <a:t>Ngược lại, AI được thiết kế kém – chỉ tập trung vào tốc độ hoặc độ đúng – có thể làm gia tăng căng thẳng và lo âu trong học tập.</a:t>
              </a:r>
            </a:p>
            <a:p>
              <a:endParaRPr lang="en-VN" dirty="0"/>
            </a:p>
            <a:p>
              <a:r>
                <a:rPr lang="vi-VN" b="1" dirty="0">
                  <a:solidFill>
                    <a:srgbClr val="C00000"/>
                  </a:solidFill>
                </a:rPr>
                <a:t>AI có thể đồng thời hỗ trợ học tập cả về học thuật và tinh thần nếu được thiết kế trên nền tảng sư phạm.</a:t>
              </a:r>
              <a:endParaRPr lang="vi-VN" b="1"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p:txBody>
        </p:sp>
      </p:grpSp>
      <p:pic>
        <p:nvPicPr>
          <p:cNvPr id="2" name="Picture 1">
            <a:extLst>
              <a:ext uri="{FF2B5EF4-FFF2-40B4-BE49-F238E27FC236}">
                <a16:creationId xmlns:a16="http://schemas.microsoft.com/office/drawing/2014/main" id="{07AC8CD8-58EB-6A28-012A-65FA05CDAEA4}"/>
              </a:ext>
            </a:extLst>
          </p:cNvPr>
          <p:cNvPicPr>
            <a:picLocks noChangeAspect="1"/>
          </p:cNvPicPr>
          <p:nvPr/>
        </p:nvPicPr>
        <p:blipFill>
          <a:blip r:embed="rId3"/>
          <a:stretch>
            <a:fillRect/>
          </a:stretch>
        </p:blipFill>
        <p:spPr>
          <a:xfrm>
            <a:off x="6248402" y="2342304"/>
            <a:ext cx="5884770" cy="3039923"/>
          </a:xfrm>
          <a:prstGeom prst="rect">
            <a:avLst/>
          </a:prstGeom>
        </p:spPr>
      </p:pic>
      <p:sp>
        <p:nvSpPr>
          <p:cNvPr id="3" name="TextBox 2">
            <a:extLst>
              <a:ext uri="{FF2B5EF4-FFF2-40B4-BE49-F238E27FC236}">
                <a16:creationId xmlns:a16="http://schemas.microsoft.com/office/drawing/2014/main" id="{C93E9252-B191-A9DE-1162-EBA434D801BE}"/>
              </a:ext>
            </a:extLst>
          </p:cNvPr>
          <p:cNvSpPr txBox="1"/>
          <p:nvPr/>
        </p:nvSpPr>
        <p:spPr>
          <a:xfrm>
            <a:off x="6916994" y="5382227"/>
            <a:ext cx="4955458" cy="646331"/>
          </a:xfrm>
          <a:prstGeom prst="rect">
            <a:avLst/>
          </a:prstGeom>
          <a:noFill/>
        </p:spPr>
        <p:txBody>
          <a:bodyPr wrap="square" rtlCol="0">
            <a:spAutoFit/>
          </a:bodyPr>
          <a:lstStyle/>
          <a:p>
            <a:r>
              <a:rPr lang="en-US" sz="1200" i="1" dirty="0"/>
              <a:t>Gabriel, F., Kennedy, J., Marrone, R. et al. Pragmatic AI in education and its role in mathematics learning and teaching. </a:t>
            </a:r>
            <a:r>
              <a:rPr lang="en-US" sz="1200" i="1" dirty="0" err="1"/>
              <a:t>npj</a:t>
            </a:r>
            <a:r>
              <a:rPr lang="en-US" sz="1200" i="1" dirty="0"/>
              <a:t> Sci. Learn. </a:t>
            </a:r>
            <a:r>
              <a:rPr lang="en-US" sz="1200" b="1" i="1" dirty="0"/>
              <a:t>10</a:t>
            </a:r>
            <a:r>
              <a:rPr lang="en-US" sz="1200" i="1" dirty="0"/>
              <a:t>, 26 (2025). https://</a:t>
            </a:r>
            <a:r>
              <a:rPr lang="en-US" sz="1200" i="1" dirty="0" err="1"/>
              <a:t>doi.org</a:t>
            </a:r>
            <a:r>
              <a:rPr lang="en-US" sz="1200" i="1" dirty="0"/>
              <a:t>/10.1038/s41539-025-00315-4</a:t>
            </a:r>
            <a:endParaRPr lang="en-VN" sz="1200" i="1" dirty="0"/>
          </a:p>
        </p:txBody>
      </p:sp>
    </p:spTree>
    <p:extLst>
      <p:ext uri="{BB962C8B-B14F-4D97-AF65-F5344CB8AC3E}">
        <p14:creationId xmlns:p14="http://schemas.microsoft.com/office/powerpoint/2010/main" val="268143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47C9D-6494-BAFD-A113-9218E3B13565}"/>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EA824C62-5C23-1203-7A81-D8D299D73C39}"/>
              </a:ext>
            </a:extLst>
          </p:cNvPr>
          <p:cNvSpPr txBox="1"/>
          <p:nvPr/>
        </p:nvSpPr>
        <p:spPr>
          <a:xfrm>
            <a:off x="696685" y="238350"/>
            <a:ext cx="9261354" cy="685444"/>
          </a:xfrm>
          <a:prstGeom prst="rect">
            <a:avLst/>
          </a:prstGeom>
        </p:spPr>
        <p:txBody>
          <a:bodyPr wrap="square" lIns="0" tIns="0" rIns="0" bIns="0" rtlCol="0" anchor="t">
            <a:spAutoFit/>
          </a:bodyPr>
          <a:lstStyle/>
          <a:p>
            <a:pPr>
              <a:lnSpc>
                <a:spcPts val="5973"/>
              </a:lnSpc>
            </a:pPr>
            <a:r>
              <a:rPr lang="en-US" sz="3200" b="1" dirty="0" err="1">
                <a:solidFill>
                  <a:srgbClr val="004AAD"/>
                </a:solidFill>
                <a:latin typeface="SVN-Segoe UI" panose="020B0606040200020203" pitchFamily="34" charset="0"/>
              </a:rPr>
              <a:t>Tại</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sao</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cần</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dạy</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và</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học</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về</a:t>
            </a:r>
            <a:r>
              <a:rPr lang="en-US" sz="3200" b="1" dirty="0">
                <a:solidFill>
                  <a:srgbClr val="004AAD"/>
                </a:solidFill>
                <a:latin typeface="SVN-Segoe UI" panose="020B0606040200020203" pitchFamily="34" charset="0"/>
              </a:rPr>
              <a:t> AI </a:t>
            </a:r>
            <a:r>
              <a:rPr lang="en-US" sz="3200" b="1" dirty="0" err="1">
                <a:solidFill>
                  <a:srgbClr val="004AAD"/>
                </a:solidFill>
                <a:latin typeface="SVN-Segoe UI" panose="020B0606040200020203" pitchFamily="34" charset="0"/>
              </a:rPr>
              <a:t>trong</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trường</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phổ</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thông</a:t>
            </a:r>
            <a:r>
              <a:rPr lang="en-US" sz="3200" b="1" dirty="0">
                <a:solidFill>
                  <a:srgbClr val="004AAD"/>
                </a:solidFill>
                <a:latin typeface="SVN-Segoe UI" panose="020B0606040200020203" pitchFamily="34" charset="0"/>
              </a:rPr>
              <a:t>?</a:t>
            </a:r>
          </a:p>
        </p:txBody>
      </p:sp>
      <p:sp>
        <p:nvSpPr>
          <p:cNvPr id="3" name="TextBox 2">
            <a:extLst>
              <a:ext uri="{FF2B5EF4-FFF2-40B4-BE49-F238E27FC236}">
                <a16:creationId xmlns:a16="http://schemas.microsoft.com/office/drawing/2014/main" id="{914C0EAF-7897-0210-6B51-1383E9A52549}"/>
              </a:ext>
            </a:extLst>
          </p:cNvPr>
          <p:cNvSpPr txBox="1"/>
          <p:nvPr/>
        </p:nvSpPr>
        <p:spPr>
          <a:xfrm>
            <a:off x="696685" y="1905506"/>
            <a:ext cx="8536525" cy="223195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vi-VN" sz="3200" dirty="0">
                <a:latin typeface="Calibri" panose="020F0502020204030204" pitchFamily="34" charset="0"/>
                <a:cs typeface="Calibri" panose="020F0502020204030204" pitchFamily="34" charset="0"/>
              </a:rPr>
              <a:t>Hiểu biết về trí tuệ nhân tạo</a:t>
            </a:r>
          </a:p>
          <a:p>
            <a:pPr marL="457200" indent="-457200">
              <a:lnSpc>
                <a:spcPct val="150000"/>
              </a:lnSpc>
              <a:buFont typeface="Arial" panose="020B0604020202020204" pitchFamily="34" charset="0"/>
              <a:buChar char="•"/>
            </a:pPr>
            <a:r>
              <a:rPr lang="vi-VN" sz="3200">
                <a:latin typeface="Calibri" panose="020F0502020204030204" pitchFamily="34" charset="0"/>
                <a:cs typeface="Calibri" panose="020F0502020204030204" pitchFamily="34" charset="0"/>
              </a:rPr>
              <a:t>Học </a:t>
            </a:r>
            <a:r>
              <a:rPr lang="vi-VN" sz="3200" dirty="0">
                <a:latin typeface="Calibri" panose="020F0502020204030204" pitchFamily="34" charset="0"/>
                <a:cs typeface="Calibri" panose="020F0502020204030204" pitchFamily="34" charset="0"/>
              </a:rPr>
              <a:t>tập cá nhân hóa và tư duy sáng tạo</a:t>
            </a:r>
          </a:p>
          <a:p>
            <a:pPr marL="457200" indent="-457200">
              <a:lnSpc>
                <a:spcPct val="150000"/>
              </a:lnSpc>
              <a:buFont typeface="Arial" panose="020B0604020202020204" pitchFamily="34" charset="0"/>
              <a:buChar char="•"/>
            </a:pPr>
            <a:r>
              <a:rPr lang="vi-VN" sz="3200" dirty="0">
                <a:latin typeface="Calibri" panose="020F0502020204030204" pitchFamily="34" charset="0"/>
                <a:cs typeface="Calibri" panose="020F0502020204030204" pitchFamily="34" charset="0"/>
              </a:rPr>
              <a:t>Sẵn sàng cho lực lượng lao động tương lai</a:t>
            </a:r>
            <a:endParaRPr lang="en-VN" sz="3200" dirty="0">
              <a:solidFill>
                <a:srgbClr val="004AA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808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83657-2D76-4BD7-D5BB-543C4E7A5BB6}"/>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A496BF47-30FA-5DA0-524A-9204CE006DCD}"/>
              </a:ext>
            </a:extLst>
          </p:cNvPr>
          <p:cNvSpPr txBox="1"/>
          <p:nvPr/>
        </p:nvSpPr>
        <p:spPr>
          <a:xfrm>
            <a:off x="696685" y="238350"/>
            <a:ext cx="8121411" cy="685444"/>
          </a:xfrm>
          <a:prstGeom prst="rect">
            <a:avLst/>
          </a:prstGeom>
        </p:spPr>
        <p:txBody>
          <a:bodyPr wrap="square" lIns="0" tIns="0" rIns="0" bIns="0" rtlCol="0" anchor="t">
            <a:spAutoFit/>
          </a:bodyPr>
          <a:lstStyle/>
          <a:p>
            <a:pPr>
              <a:lnSpc>
                <a:spcPts val="5973"/>
              </a:lnSpc>
            </a:pPr>
            <a:r>
              <a:rPr lang="en-US" sz="3200" b="1" dirty="0">
                <a:solidFill>
                  <a:srgbClr val="004AAD"/>
                </a:solidFill>
                <a:latin typeface="SVN-Segoe UI" panose="020B0606040200020203" pitchFamily="34" charset="0"/>
              </a:rPr>
              <a:t>Khung </a:t>
            </a:r>
            <a:r>
              <a:rPr lang="en-US" sz="3200" b="1" dirty="0" err="1">
                <a:solidFill>
                  <a:srgbClr val="004AAD"/>
                </a:solidFill>
                <a:latin typeface="SVN-Segoe UI" panose="020B0606040200020203" pitchFamily="34" charset="0"/>
              </a:rPr>
              <a:t>năng</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lực</a:t>
            </a:r>
            <a:r>
              <a:rPr lang="en-US" sz="3200" b="1" dirty="0">
                <a:solidFill>
                  <a:srgbClr val="004AAD"/>
                </a:solidFill>
                <a:latin typeface="SVN-Segoe UI" panose="020B0606040200020203" pitchFamily="34" charset="0"/>
              </a:rPr>
              <a:t> AI </a:t>
            </a:r>
            <a:r>
              <a:rPr lang="en-US" sz="3200" b="1" dirty="0" err="1">
                <a:solidFill>
                  <a:srgbClr val="004AAD"/>
                </a:solidFill>
                <a:latin typeface="SVN-Segoe UI" panose="020B0606040200020203" pitchFamily="34" charset="0"/>
              </a:rPr>
              <a:t>cho</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học</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sinh</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phổ</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thông</a:t>
            </a:r>
            <a:r>
              <a:rPr lang="en-US" sz="3200" b="1" dirty="0">
                <a:solidFill>
                  <a:srgbClr val="004AAD"/>
                </a:solidFill>
                <a:latin typeface="SVN-Segoe UI" panose="020B0606040200020203" pitchFamily="34" charset="0"/>
              </a:rPr>
              <a:t> </a:t>
            </a:r>
          </a:p>
        </p:txBody>
      </p:sp>
      <p:sp>
        <p:nvSpPr>
          <p:cNvPr id="3" name="Freeform 2">
            <a:extLst>
              <a:ext uri="{FF2B5EF4-FFF2-40B4-BE49-F238E27FC236}">
                <a16:creationId xmlns:a16="http://schemas.microsoft.com/office/drawing/2014/main" id="{ABAB8D09-A865-1BFB-CED6-2B0515C00270}"/>
              </a:ext>
            </a:extLst>
          </p:cNvPr>
          <p:cNvSpPr/>
          <p:nvPr/>
        </p:nvSpPr>
        <p:spPr>
          <a:xfrm>
            <a:off x="7401672" y="1560414"/>
            <a:ext cx="4790328" cy="4690493"/>
          </a:xfrm>
          <a:custGeom>
            <a:avLst/>
            <a:gdLst/>
            <a:ahLst/>
            <a:cxnLst/>
            <a:rect l="l" t="t" r="r" b="b"/>
            <a:pathLst>
              <a:path w="7523592" h="7503852">
                <a:moveTo>
                  <a:pt x="0" y="0"/>
                </a:moveTo>
                <a:lnTo>
                  <a:pt x="7523592" y="0"/>
                </a:lnTo>
                <a:lnTo>
                  <a:pt x="7523592" y="7503852"/>
                </a:lnTo>
                <a:lnTo>
                  <a:pt x="0" y="7503852"/>
                </a:lnTo>
                <a:lnTo>
                  <a:pt x="0" y="0"/>
                </a:lnTo>
                <a:close/>
              </a:path>
            </a:pathLst>
          </a:custGeom>
          <a:blipFill>
            <a:blip r:embed="rId3"/>
            <a:stretch>
              <a:fillRect l="-37952" r="-39358"/>
            </a:stretch>
          </a:blipFill>
        </p:spPr>
        <p:txBody>
          <a:bodyPr/>
          <a:lstStyle/>
          <a:p>
            <a:endParaRPr lang="en-VN" dirty="0"/>
          </a:p>
        </p:txBody>
      </p:sp>
      <p:pic>
        <p:nvPicPr>
          <p:cNvPr id="4" name="Picture 3">
            <a:extLst>
              <a:ext uri="{FF2B5EF4-FFF2-40B4-BE49-F238E27FC236}">
                <a16:creationId xmlns:a16="http://schemas.microsoft.com/office/drawing/2014/main" id="{C3D558BF-F36B-C0F7-B1C1-F14BBDA0D59C}"/>
              </a:ext>
            </a:extLst>
          </p:cNvPr>
          <p:cNvPicPr>
            <a:picLocks noChangeAspect="1"/>
          </p:cNvPicPr>
          <p:nvPr/>
        </p:nvPicPr>
        <p:blipFill>
          <a:blip r:embed="rId4"/>
          <a:stretch>
            <a:fillRect/>
          </a:stretch>
        </p:blipFill>
        <p:spPr>
          <a:xfrm>
            <a:off x="696685" y="1794054"/>
            <a:ext cx="6341016" cy="4223215"/>
          </a:xfrm>
          <a:prstGeom prst="rect">
            <a:avLst/>
          </a:prstGeom>
        </p:spPr>
      </p:pic>
    </p:spTree>
    <p:extLst>
      <p:ext uri="{BB962C8B-B14F-4D97-AF65-F5344CB8AC3E}">
        <p14:creationId xmlns:p14="http://schemas.microsoft.com/office/powerpoint/2010/main" val="16415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0FDBF-7CF6-8E01-66D5-87F336CC42AD}"/>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9F660CC4-6B14-3F1D-762C-C57C9732334B}"/>
              </a:ext>
            </a:extLst>
          </p:cNvPr>
          <p:cNvSpPr txBox="1"/>
          <p:nvPr/>
        </p:nvSpPr>
        <p:spPr>
          <a:xfrm>
            <a:off x="696685" y="238350"/>
            <a:ext cx="8121411" cy="685444"/>
          </a:xfrm>
          <a:prstGeom prst="rect">
            <a:avLst/>
          </a:prstGeom>
        </p:spPr>
        <p:txBody>
          <a:bodyPr wrap="square" lIns="0" tIns="0" rIns="0" bIns="0" rtlCol="0" anchor="t">
            <a:spAutoFit/>
          </a:bodyPr>
          <a:lstStyle/>
          <a:p>
            <a:pPr>
              <a:lnSpc>
                <a:spcPts val="5973"/>
              </a:lnSpc>
            </a:pPr>
            <a:r>
              <a:rPr lang="en-US" sz="3200" b="1" dirty="0">
                <a:solidFill>
                  <a:srgbClr val="004AAD"/>
                </a:solidFill>
                <a:latin typeface="SVN-Segoe UI" panose="020B0606040200020203" pitchFamily="34" charset="0"/>
              </a:rPr>
              <a:t>Khung </a:t>
            </a:r>
            <a:r>
              <a:rPr lang="en-US" sz="3200" b="1" dirty="0" err="1">
                <a:solidFill>
                  <a:srgbClr val="004AAD"/>
                </a:solidFill>
                <a:latin typeface="SVN-Segoe UI" panose="020B0606040200020203" pitchFamily="34" charset="0"/>
              </a:rPr>
              <a:t>năng</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lực</a:t>
            </a:r>
            <a:r>
              <a:rPr lang="en-US" sz="3200" b="1" dirty="0">
                <a:solidFill>
                  <a:srgbClr val="004AAD"/>
                </a:solidFill>
                <a:latin typeface="SVN-Segoe UI" panose="020B0606040200020203" pitchFamily="34" charset="0"/>
              </a:rPr>
              <a:t> AI </a:t>
            </a:r>
            <a:r>
              <a:rPr lang="en-US" sz="3200" b="1" dirty="0" err="1">
                <a:solidFill>
                  <a:srgbClr val="004AAD"/>
                </a:solidFill>
                <a:latin typeface="SVN-Segoe UI" panose="020B0606040200020203" pitchFamily="34" charset="0"/>
              </a:rPr>
              <a:t>cho</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giáo</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viên</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phổ</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thông</a:t>
            </a:r>
            <a:endParaRPr lang="en-US" sz="3200" b="1" dirty="0">
              <a:solidFill>
                <a:srgbClr val="004AAD"/>
              </a:solidFill>
              <a:latin typeface="SVN-Segoe UI" panose="020B0606040200020203" pitchFamily="34" charset="0"/>
            </a:endParaRPr>
          </a:p>
        </p:txBody>
      </p:sp>
      <p:pic>
        <p:nvPicPr>
          <p:cNvPr id="7" name="Picture 6" descr="A blue and white cover with text&#10;&#10;Description automatically generated">
            <a:extLst>
              <a:ext uri="{FF2B5EF4-FFF2-40B4-BE49-F238E27FC236}">
                <a16:creationId xmlns:a16="http://schemas.microsoft.com/office/drawing/2014/main" id="{60BF2C52-FB36-AC97-EA0D-1F9DE2514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305" y="1466559"/>
            <a:ext cx="3299011" cy="4679576"/>
          </a:xfrm>
          <a:prstGeom prst="rect">
            <a:avLst/>
          </a:prstGeom>
        </p:spPr>
      </p:pic>
      <p:pic>
        <p:nvPicPr>
          <p:cNvPr id="9" name="Picture 8">
            <a:extLst>
              <a:ext uri="{FF2B5EF4-FFF2-40B4-BE49-F238E27FC236}">
                <a16:creationId xmlns:a16="http://schemas.microsoft.com/office/drawing/2014/main" id="{29560595-B863-9708-D02B-2AC3C2F98292}"/>
              </a:ext>
            </a:extLst>
          </p:cNvPr>
          <p:cNvPicPr>
            <a:picLocks noChangeAspect="1"/>
          </p:cNvPicPr>
          <p:nvPr/>
        </p:nvPicPr>
        <p:blipFill>
          <a:blip r:embed="rId4"/>
          <a:stretch>
            <a:fillRect/>
          </a:stretch>
        </p:blipFill>
        <p:spPr>
          <a:xfrm>
            <a:off x="696684" y="1466559"/>
            <a:ext cx="7066751" cy="4706566"/>
          </a:xfrm>
          <a:prstGeom prst="rect">
            <a:avLst/>
          </a:prstGeom>
        </p:spPr>
      </p:pic>
    </p:spTree>
    <p:extLst>
      <p:ext uri="{BB962C8B-B14F-4D97-AF65-F5344CB8AC3E}">
        <p14:creationId xmlns:p14="http://schemas.microsoft.com/office/powerpoint/2010/main" val="357195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5574E-54C8-BD42-D3DF-F858265251A4}"/>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9244C164-CC6F-2940-FEA3-DE20757ED6ED}"/>
              </a:ext>
            </a:extLst>
          </p:cNvPr>
          <p:cNvGrpSpPr/>
          <p:nvPr/>
        </p:nvGrpSpPr>
        <p:grpSpPr>
          <a:xfrm>
            <a:off x="0" y="0"/>
            <a:ext cx="12192000" cy="793042"/>
            <a:chOff x="0" y="0"/>
            <a:chExt cx="3193594" cy="469951"/>
          </a:xfrm>
        </p:grpSpPr>
        <p:sp>
          <p:nvSpPr>
            <p:cNvPr id="6" name="Freeform 6">
              <a:extLst>
                <a:ext uri="{FF2B5EF4-FFF2-40B4-BE49-F238E27FC236}">
                  <a16:creationId xmlns:a16="http://schemas.microsoft.com/office/drawing/2014/main" id="{6732571E-6219-B7A0-AE10-B1480A892041}"/>
                </a:ext>
              </a:extLst>
            </p:cNvPr>
            <p:cNvSpPr/>
            <p:nvPr/>
          </p:nvSpPr>
          <p:spPr>
            <a:xfrm>
              <a:off x="0" y="0"/>
              <a:ext cx="3193594" cy="469951"/>
            </a:xfrm>
            <a:custGeom>
              <a:avLst/>
              <a:gdLst/>
              <a:ahLst/>
              <a:cxnLst/>
              <a:rect l="l" t="t" r="r" b="b"/>
              <a:pathLst>
                <a:path w="3193594" h="469951">
                  <a:moveTo>
                    <a:pt x="0" y="0"/>
                  </a:moveTo>
                  <a:lnTo>
                    <a:pt x="3193594" y="0"/>
                  </a:lnTo>
                  <a:lnTo>
                    <a:pt x="3193594" y="469951"/>
                  </a:lnTo>
                  <a:lnTo>
                    <a:pt x="0" y="469951"/>
                  </a:lnTo>
                  <a:close/>
                </a:path>
              </a:pathLst>
            </a:custGeom>
            <a:solidFill>
              <a:srgbClr val="272B64"/>
            </a:solidFill>
          </p:spPr>
          <p:txBody>
            <a:bodyPr/>
            <a:lstStyle/>
            <a:p>
              <a:pPr defTabSz="609630"/>
              <a:endParaRPr lang="en-US" sz="800">
                <a:solidFill>
                  <a:prstClr val="black"/>
                </a:solidFill>
                <a:latin typeface="Calibri"/>
              </a:endParaRPr>
            </a:p>
          </p:txBody>
        </p:sp>
        <p:sp>
          <p:nvSpPr>
            <p:cNvPr id="7" name="TextBox 7">
              <a:extLst>
                <a:ext uri="{FF2B5EF4-FFF2-40B4-BE49-F238E27FC236}">
                  <a16:creationId xmlns:a16="http://schemas.microsoft.com/office/drawing/2014/main" id="{64F41BFD-80EC-E4E3-8BEE-484BF0160EA4}"/>
                </a:ext>
              </a:extLst>
            </p:cNvPr>
            <p:cNvSpPr txBox="1"/>
            <p:nvPr/>
          </p:nvSpPr>
          <p:spPr>
            <a:xfrm>
              <a:off x="0" y="-57150"/>
              <a:ext cx="3193594" cy="527101"/>
            </a:xfrm>
            <a:prstGeom prst="rect">
              <a:avLst/>
            </a:prstGeom>
          </p:spPr>
          <p:txBody>
            <a:bodyPr lIns="22578" tIns="22578" rIns="22578" bIns="22578" rtlCol="0" anchor="ctr"/>
            <a:lstStyle/>
            <a:p>
              <a:pPr algn="ctr" defTabSz="609630">
                <a:lnSpc>
                  <a:spcPts val="1395"/>
                </a:lnSpc>
              </a:pPr>
              <a:endParaRPr sz="800">
                <a:solidFill>
                  <a:prstClr val="black"/>
                </a:solidFill>
                <a:latin typeface="Calibri"/>
              </a:endParaRPr>
            </a:p>
          </p:txBody>
        </p:sp>
      </p:grpSp>
      <p:sp>
        <p:nvSpPr>
          <p:cNvPr id="9" name="TextBox 8">
            <a:extLst>
              <a:ext uri="{FF2B5EF4-FFF2-40B4-BE49-F238E27FC236}">
                <a16:creationId xmlns:a16="http://schemas.microsoft.com/office/drawing/2014/main" id="{C90F9A28-500E-E57C-DB18-542C90633A5A}"/>
              </a:ext>
            </a:extLst>
          </p:cNvPr>
          <p:cNvSpPr txBox="1"/>
          <p:nvPr/>
        </p:nvSpPr>
        <p:spPr>
          <a:xfrm>
            <a:off x="-210281" y="170818"/>
            <a:ext cx="12612559" cy="451342"/>
          </a:xfrm>
          <a:prstGeom prst="rect">
            <a:avLst/>
          </a:prstGeom>
        </p:spPr>
        <p:txBody>
          <a:bodyPr wrap="square" lIns="0" tIns="0" rIns="0" bIns="0" rtlCol="0" anchor="t">
            <a:spAutoFit/>
          </a:bodyPr>
          <a:lstStyle/>
          <a:p>
            <a:pPr algn="ctr" defTabSz="609630"/>
            <a:r>
              <a:rPr lang="en-GB" sz="2933" b="1" dirty="0" err="1">
                <a:solidFill>
                  <a:prstClr val="white"/>
                </a:solidFill>
                <a:latin typeface="Calibri" panose="020F0502020204030204" pitchFamily="34" charset="0"/>
                <a:ea typeface="Arial" panose="020B0604020202020204" pitchFamily="34" charset="0"/>
                <a:cs typeface="Calibri" panose="020F0502020204030204" pitchFamily="34" charset="0"/>
              </a:rPr>
              <a:t>Phát</a:t>
            </a:r>
            <a:r>
              <a:rPr lang="en-GB" sz="2933" b="1" dirty="0">
                <a:solidFill>
                  <a:prstClr val="white"/>
                </a:solidFill>
                <a:latin typeface="Calibri" panose="020F0502020204030204" pitchFamily="34" charset="0"/>
                <a:ea typeface="Arial" panose="020B0604020202020204" pitchFamily="34" charset="0"/>
                <a:cs typeface="Calibri" panose="020F0502020204030204" pitchFamily="34" charset="0"/>
              </a:rPr>
              <a:t> </a:t>
            </a:r>
            <a:r>
              <a:rPr lang="en-GB" sz="2933" b="1" dirty="0" err="1">
                <a:solidFill>
                  <a:prstClr val="white"/>
                </a:solidFill>
                <a:latin typeface="Calibri" panose="020F0502020204030204" pitchFamily="34" charset="0"/>
                <a:ea typeface="Arial" panose="020B0604020202020204" pitchFamily="34" charset="0"/>
                <a:cs typeface="Calibri" panose="020F0502020204030204" pitchFamily="34" charset="0"/>
              </a:rPr>
              <a:t>triển</a:t>
            </a:r>
            <a:r>
              <a:rPr lang="en-GB" sz="2933" b="1" dirty="0">
                <a:solidFill>
                  <a:prstClr val="white"/>
                </a:solidFill>
                <a:latin typeface="Calibri" panose="020F0502020204030204" pitchFamily="34" charset="0"/>
                <a:ea typeface="Arial" panose="020B0604020202020204" pitchFamily="34" charset="0"/>
                <a:cs typeface="Calibri" panose="020F0502020204030204" pitchFamily="34" charset="0"/>
              </a:rPr>
              <a:t> </a:t>
            </a:r>
            <a:r>
              <a:rPr lang="en-GB" sz="2933" b="1" dirty="0" err="1">
                <a:solidFill>
                  <a:prstClr val="white"/>
                </a:solidFill>
                <a:latin typeface="Calibri" panose="020F0502020204030204" pitchFamily="34" charset="0"/>
                <a:ea typeface="Arial" panose="020B0604020202020204" pitchFamily="34" charset="0"/>
                <a:cs typeface="Calibri" panose="020F0502020204030204" pitchFamily="34" charset="0"/>
              </a:rPr>
              <a:t>năng</a:t>
            </a:r>
            <a:r>
              <a:rPr lang="en-GB" sz="2933" b="1" dirty="0">
                <a:solidFill>
                  <a:prstClr val="white"/>
                </a:solidFill>
                <a:latin typeface="Calibri" panose="020F0502020204030204" pitchFamily="34" charset="0"/>
                <a:ea typeface="Arial" panose="020B0604020202020204" pitchFamily="34" charset="0"/>
                <a:cs typeface="Calibri" panose="020F0502020204030204" pitchFamily="34" charset="0"/>
              </a:rPr>
              <a:t> </a:t>
            </a:r>
            <a:r>
              <a:rPr lang="en-GB" sz="2933" b="1" dirty="0" err="1">
                <a:solidFill>
                  <a:prstClr val="white"/>
                </a:solidFill>
                <a:latin typeface="Calibri" panose="020F0502020204030204" pitchFamily="34" charset="0"/>
                <a:ea typeface="Arial" panose="020B0604020202020204" pitchFamily="34" charset="0"/>
                <a:cs typeface="Calibri" panose="020F0502020204030204" pitchFamily="34" charset="0"/>
              </a:rPr>
              <a:t>lực</a:t>
            </a:r>
            <a:r>
              <a:rPr lang="en-GB" sz="2933" b="1" dirty="0">
                <a:solidFill>
                  <a:prstClr val="white"/>
                </a:solidFill>
                <a:latin typeface="Calibri" panose="020F0502020204030204" pitchFamily="34" charset="0"/>
                <a:ea typeface="Arial" panose="020B0604020202020204" pitchFamily="34" charset="0"/>
                <a:cs typeface="Calibri" panose="020F0502020204030204" pitchFamily="34" charset="0"/>
              </a:rPr>
              <a:t> </a:t>
            </a:r>
            <a:r>
              <a:rPr lang="en-GB" sz="2933" b="1" dirty="0" err="1">
                <a:solidFill>
                  <a:prstClr val="white"/>
                </a:solidFill>
                <a:latin typeface="Calibri" panose="020F0502020204030204" pitchFamily="34" charset="0"/>
                <a:ea typeface="Arial" panose="020B0604020202020204" pitchFamily="34" charset="0"/>
                <a:cs typeface="Calibri" panose="020F0502020204030204" pitchFamily="34" charset="0"/>
              </a:rPr>
              <a:t>giáo</a:t>
            </a:r>
            <a:r>
              <a:rPr lang="en-GB" sz="2933" b="1" dirty="0">
                <a:solidFill>
                  <a:prstClr val="white"/>
                </a:solidFill>
                <a:latin typeface="Calibri" panose="020F0502020204030204" pitchFamily="34" charset="0"/>
                <a:ea typeface="Arial" panose="020B0604020202020204" pitchFamily="34" charset="0"/>
                <a:cs typeface="Calibri" panose="020F0502020204030204" pitchFamily="34" charset="0"/>
              </a:rPr>
              <a:t> </a:t>
            </a:r>
            <a:r>
              <a:rPr lang="en-GB" sz="2933" b="1" dirty="0" err="1">
                <a:solidFill>
                  <a:prstClr val="white"/>
                </a:solidFill>
                <a:latin typeface="Calibri" panose="020F0502020204030204" pitchFamily="34" charset="0"/>
                <a:ea typeface="Arial" panose="020B0604020202020204" pitchFamily="34" charset="0"/>
                <a:cs typeface="Calibri" panose="020F0502020204030204" pitchFamily="34" charset="0"/>
              </a:rPr>
              <a:t>viên</a:t>
            </a:r>
            <a:r>
              <a:rPr lang="en-GB" sz="2933" b="1" dirty="0">
                <a:solidFill>
                  <a:prstClr val="white"/>
                </a:solidFill>
                <a:latin typeface="Calibri" panose="020F0502020204030204" pitchFamily="34" charset="0"/>
                <a:ea typeface="Arial" panose="020B0604020202020204" pitchFamily="34" charset="0"/>
                <a:cs typeface="Calibri" panose="020F0502020204030204" pitchFamily="34" charset="0"/>
              </a:rPr>
              <a:t> </a:t>
            </a:r>
            <a:r>
              <a:rPr lang="en-GB" sz="2933" b="1" dirty="0" err="1">
                <a:solidFill>
                  <a:prstClr val="white"/>
                </a:solidFill>
                <a:latin typeface="Calibri" panose="020F0502020204030204" pitchFamily="34" charset="0"/>
                <a:ea typeface="Arial" panose="020B0604020202020204" pitchFamily="34" charset="0"/>
                <a:cs typeface="Calibri" panose="020F0502020204030204" pitchFamily="34" charset="0"/>
              </a:rPr>
              <a:t>giảng</a:t>
            </a:r>
            <a:r>
              <a:rPr lang="en-GB" sz="2933" b="1" dirty="0">
                <a:solidFill>
                  <a:prstClr val="white"/>
                </a:solidFill>
                <a:latin typeface="Calibri" panose="020F0502020204030204" pitchFamily="34" charset="0"/>
                <a:ea typeface="Arial" panose="020B0604020202020204" pitchFamily="34" charset="0"/>
                <a:cs typeface="Calibri" panose="020F0502020204030204" pitchFamily="34" charset="0"/>
              </a:rPr>
              <a:t> </a:t>
            </a:r>
            <a:r>
              <a:rPr lang="en-GB" sz="2933" b="1" dirty="0" err="1">
                <a:solidFill>
                  <a:prstClr val="white"/>
                </a:solidFill>
                <a:latin typeface="Calibri" panose="020F0502020204030204" pitchFamily="34" charset="0"/>
                <a:ea typeface="Arial" panose="020B0604020202020204" pitchFamily="34" charset="0"/>
                <a:cs typeface="Calibri" panose="020F0502020204030204" pitchFamily="34" charset="0"/>
              </a:rPr>
              <a:t>dạy</a:t>
            </a:r>
            <a:r>
              <a:rPr lang="en-GB" sz="2933" b="1" dirty="0">
                <a:solidFill>
                  <a:prstClr val="white"/>
                </a:solidFill>
                <a:latin typeface="Calibri" panose="020F0502020204030204" pitchFamily="34" charset="0"/>
                <a:ea typeface="Arial" panose="020B0604020202020204" pitchFamily="34" charset="0"/>
                <a:cs typeface="Calibri" panose="020F0502020204030204" pitchFamily="34" charset="0"/>
              </a:rPr>
              <a:t> AI </a:t>
            </a:r>
            <a:r>
              <a:rPr lang="en-GB" sz="2933" b="1" dirty="0" err="1">
                <a:solidFill>
                  <a:prstClr val="white"/>
                </a:solidFill>
                <a:latin typeface="Calibri" panose="020F0502020204030204" pitchFamily="34" charset="0"/>
                <a:ea typeface="Arial" panose="020B0604020202020204" pitchFamily="34" charset="0"/>
                <a:cs typeface="Calibri" panose="020F0502020204030204" pitchFamily="34" charset="0"/>
              </a:rPr>
              <a:t>cấp</a:t>
            </a:r>
            <a:r>
              <a:rPr lang="en-GB" sz="2933" b="1" dirty="0">
                <a:solidFill>
                  <a:prstClr val="white"/>
                </a:solidFill>
                <a:latin typeface="Calibri" panose="020F0502020204030204" pitchFamily="34" charset="0"/>
                <a:ea typeface="Arial" panose="020B0604020202020204" pitchFamily="34" charset="0"/>
                <a:cs typeface="Calibri" panose="020F0502020204030204" pitchFamily="34" charset="0"/>
              </a:rPr>
              <a:t> </a:t>
            </a:r>
            <a:r>
              <a:rPr lang="en-GB" sz="2933" b="1" dirty="0" err="1">
                <a:solidFill>
                  <a:prstClr val="white"/>
                </a:solidFill>
                <a:latin typeface="Calibri" panose="020F0502020204030204" pitchFamily="34" charset="0"/>
                <a:ea typeface="Arial" panose="020B0604020202020204" pitchFamily="34" charset="0"/>
                <a:cs typeface="Calibri" panose="020F0502020204030204" pitchFamily="34" charset="0"/>
              </a:rPr>
              <a:t>phổ</a:t>
            </a:r>
            <a:r>
              <a:rPr lang="en-GB" sz="2933" b="1" dirty="0">
                <a:solidFill>
                  <a:prstClr val="white"/>
                </a:solidFill>
                <a:latin typeface="Calibri" panose="020F0502020204030204" pitchFamily="34" charset="0"/>
                <a:ea typeface="Arial" panose="020B0604020202020204" pitchFamily="34" charset="0"/>
                <a:cs typeface="Calibri" panose="020F0502020204030204" pitchFamily="34" charset="0"/>
              </a:rPr>
              <a:t> </a:t>
            </a:r>
            <a:r>
              <a:rPr lang="en-GB" sz="2933" b="1" dirty="0" err="1">
                <a:solidFill>
                  <a:prstClr val="white"/>
                </a:solidFill>
                <a:latin typeface="Calibri" panose="020F0502020204030204" pitchFamily="34" charset="0"/>
                <a:ea typeface="Arial" panose="020B0604020202020204" pitchFamily="34" charset="0"/>
                <a:cs typeface="Calibri" panose="020F0502020204030204" pitchFamily="34" charset="0"/>
              </a:rPr>
              <a:t>thông</a:t>
            </a:r>
            <a:endParaRPr lang="en-VN" sz="2933" dirty="0">
              <a:solidFill>
                <a:prstClr val="white"/>
              </a:solidFill>
              <a:latin typeface="Calibri" panose="020F0502020204030204" pitchFamily="34" charset="0"/>
              <a:ea typeface="Arial" panose="020B060402020202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573FD8DC-1EA6-6EEA-550E-12B28226D6C1}"/>
              </a:ext>
            </a:extLst>
          </p:cNvPr>
          <p:cNvGrpSpPr/>
          <p:nvPr/>
        </p:nvGrpSpPr>
        <p:grpSpPr>
          <a:xfrm>
            <a:off x="609600" y="2108200"/>
            <a:ext cx="5296097" cy="3225977"/>
            <a:chOff x="34620200" y="10223499"/>
            <a:chExt cx="6058905" cy="3690622"/>
          </a:xfrm>
        </p:grpSpPr>
        <p:sp>
          <p:nvSpPr>
            <p:cNvPr id="21" name="Shape">
              <a:extLst>
                <a:ext uri="{FF2B5EF4-FFF2-40B4-BE49-F238E27FC236}">
                  <a16:creationId xmlns:a16="http://schemas.microsoft.com/office/drawing/2014/main" id="{95E6AC0E-136B-CA70-126E-62885E916C97}"/>
                </a:ext>
              </a:extLst>
            </p:cNvPr>
            <p:cNvSpPr/>
            <p:nvPr/>
          </p:nvSpPr>
          <p:spPr>
            <a:xfrm>
              <a:off x="37198299" y="10223499"/>
              <a:ext cx="3480806" cy="3613151"/>
            </a:xfrm>
            <a:custGeom>
              <a:avLst/>
              <a:gdLst/>
              <a:ahLst/>
              <a:cxnLst>
                <a:cxn ang="0">
                  <a:pos x="wd2" y="hd2"/>
                </a:cxn>
                <a:cxn ang="5400000">
                  <a:pos x="wd2" y="hd2"/>
                </a:cxn>
                <a:cxn ang="10800000">
                  <a:pos x="wd2" y="hd2"/>
                </a:cxn>
                <a:cxn ang="16200000">
                  <a:pos x="wd2" y="hd2"/>
                </a:cxn>
              </a:cxnLst>
              <a:rect l="0" t="0" r="r" b="b"/>
              <a:pathLst>
                <a:path w="21426" h="21487" extrusionOk="0">
                  <a:moveTo>
                    <a:pt x="10294" y="0"/>
                  </a:moveTo>
                  <a:cubicBezTo>
                    <a:pt x="7831" y="0"/>
                    <a:pt x="5502" y="763"/>
                    <a:pt x="3547" y="2198"/>
                  </a:cubicBezTo>
                  <a:lnTo>
                    <a:pt x="3547" y="2198"/>
                  </a:lnTo>
                  <a:lnTo>
                    <a:pt x="3500" y="2236"/>
                  </a:lnTo>
                  <a:lnTo>
                    <a:pt x="3469" y="2258"/>
                  </a:lnTo>
                  <a:lnTo>
                    <a:pt x="3469" y="2258"/>
                  </a:lnTo>
                  <a:cubicBezTo>
                    <a:pt x="2195" y="3217"/>
                    <a:pt x="1139" y="4448"/>
                    <a:pt x="397" y="5823"/>
                  </a:cubicBezTo>
                  <a:cubicBezTo>
                    <a:pt x="-174" y="6895"/>
                    <a:pt x="-127" y="8149"/>
                    <a:pt x="522" y="9176"/>
                  </a:cubicBezTo>
                  <a:cubicBezTo>
                    <a:pt x="1155" y="10181"/>
                    <a:pt x="2249" y="10792"/>
                    <a:pt x="3469" y="10815"/>
                  </a:cubicBezTo>
                  <a:lnTo>
                    <a:pt x="3625" y="10815"/>
                  </a:lnTo>
                  <a:cubicBezTo>
                    <a:pt x="4837" y="10792"/>
                    <a:pt x="5939" y="10181"/>
                    <a:pt x="6573" y="9176"/>
                  </a:cubicBezTo>
                  <a:cubicBezTo>
                    <a:pt x="7221" y="8149"/>
                    <a:pt x="7268" y="6895"/>
                    <a:pt x="6698" y="5823"/>
                  </a:cubicBezTo>
                  <a:cubicBezTo>
                    <a:pt x="6690" y="5808"/>
                    <a:pt x="6682" y="5793"/>
                    <a:pt x="6674" y="5785"/>
                  </a:cubicBezTo>
                  <a:cubicBezTo>
                    <a:pt x="5298" y="3240"/>
                    <a:pt x="7167" y="189"/>
                    <a:pt x="10137" y="151"/>
                  </a:cubicBezTo>
                  <a:cubicBezTo>
                    <a:pt x="10192" y="151"/>
                    <a:pt x="10239" y="151"/>
                    <a:pt x="10294" y="151"/>
                  </a:cubicBezTo>
                  <a:cubicBezTo>
                    <a:pt x="16352" y="151"/>
                    <a:pt x="21285" y="4924"/>
                    <a:pt x="21262" y="10785"/>
                  </a:cubicBezTo>
                  <a:cubicBezTo>
                    <a:pt x="21238" y="16804"/>
                    <a:pt x="16008" y="21600"/>
                    <a:pt x="9786" y="21328"/>
                  </a:cubicBezTo>
                  <a:cubicBezTo>
                    <a:pt x="7597" y="21230"/>
                    <a:pt x="5533" y="20520"/>
                    <a:pt x="3774" y="19259"/>
                  </a:cubicBezTo>
                  <a:cubicBezTo>
                    <a:pt x="3688" y="19198"/>
                    <a:pt x="3571" y="19183"/>
                    <a:pt x="3477" y="19229"/>
                  </a:cubicBezTo>
                  <a:lnTo>
                    <a:pt x="3477" y="19229"/>
                  </a:lnTo>
                  <a:lnTo>
                    <a:pt x="3508" y="19251"/>
                  </a:lnTo>
                  <a:cubicBezTo>
                    <a:pt x="5470" y="20716"/>
                    <a:pt x="7816" y="21487"/>
                    <a:pt x="10302" y="21487"/>
                  </a:cubicBezTo>
                  <a:cubicBezTo>
                    <a:pt x="16431" y="21487"/>
                    <a:pt x="21426" y="16668"/>
                    <a:pt x="21426" y="10740"/>
                  </a:cubicBezTo>
                  <a:cubicBezTo>
                    <a:pt x="21426" y="4811"/>
                    <a:pt x="16431" y="0"/>
                    <a:pt x="10294" y="0"/>
                  </a:cubicBezTo>
                  <a:close/>
                </a:path>
              </a:pathLst>
            </a:custGeom>
            <a:solidFill>
              <a:srgbClr val="F7931F"/>
            </a:solidFill>
            <a:ln w="12700">
              <a:miter lim="400000"/>
            </a:ln>
          </p:spPr>
          <p:txBody>
            <a:bodyPr lIns="25400" tIns="25400" rIns="25400" bIns="25400" anchor="ctr"/>
            <a:lstStyle/>
            <a:p>
              <a:pPr defTabSz="609630">
                <a:defRPr sz="3000">
                  <a:solidFill>
                    <a:srgbClr val="FFFFFF"/>
                  </a:solidFill>
                </a:defRPr>
              </a:pPr>
              <a:endParaRPr sz="2000" kern="0">
                <a:solidFill>
                  <a:srgbClr val="FFFFFF"/>
                </a:solidFill>
                <a:latin typeface="Calibri"/>
              </a:endParaRPr>
            </a:p>
          </p:txBody>
        </p:sp>
        <p:sp>
          <p:nvSpPr>
            <p:cNvPr id="22" name="Shape">
              <a:extLst>
                <a:ext uri="{FF2B5EF4-FFF2-40B4-BE49-F238E27FC236}">
                  <a16:creationId xmlns:a16="http://schemas.microsoft.com/office/drawing/2014/main" id="{BD8EA3BE-005C-2DCE-511C-93AB00592E90}"/>
                </a:ext>
              </a:extLst>
            </p:cNvPr>
            <p:cNvSpPr/>
            <p:nvPr/>
          </p:nvSpPr>
          <p:spPr>
            <a:xfrm>
              <a:off x="34620200" y="10299700"/>
              <a:ext cx="3479532" cy="3614421"/>
            </a:xfrm>
            <a:custGeom>
              <a:avLst/>
              <a:gdLst/>
              <a:ahLst/>
              <a:cxnLst>
                <a:cxn ang="0">
                  <a:pos x="wd2" y="hd2"/>
                </a:cxn>
                <a:cxn ang="5400000">
                  <a:pos x="wd2" y="hd2"/>
                </a:cxn>
                <a:cxn ang="10800000">
                  <a:pos x="wd2" y="hd2"/>
                </a:cxn>
                <a:cxn ang="16200000">
                  <a:pos x="wd2" y="hd2"/>
                </a:cxn>
              </a:cxnLst>
              <a:rect l="0" t="0" r="r" b="b"/>
              <a:pathLst>
                <a:path w="21426" h="21487" extrusionOk="0">
                  <a:moveTo>
                    <a:pt x="20904" y="12299"/>
                  </a:moveTo>
                  <a:cubicBezTo>
                    <a:pt x="20271" y="11295"/>
                    <a:pt x="19176" y="10683"/>
                    <a:pt x="17956" y="10661"/>
                  </a:cubicBezTo>
                  <a:lnTo>
                    <a:pt x="17799" y="10661"/>
                  </a:lnTo>
                  <a:cubicBezTo>
                    <a:pt x="16587" y="10683"/>
                    <a:pt x="15484" y="11295"/>
                    <a:pt x="14851" y="12299"/>
                  </a:cubicBezTo>
                  <a:cubicBezTo>
                    <a:pt x="14202" y="13333"/>
                    <a:pt x="14178" y="14632"/>
                    <a:pt x="14757" y="15704"/>
                  </a:cubicBezTo>
                  <a:cubicBezTo>
                    <a:pt x="14765" y="15726"/>
                    <a:pt x="14781" y="15742"/>
                    <a:pt x="14788" y="15764"/>
                  </a:cubicBezTo>
                  <a:cubicBezTo>
                    <a:pt x="16149" y="18233"/>
                    <a:pt x="14327" y="21245"/>
                    <a:pt x="11433" y="21321"/>
                  </a:cubicBezTo>
                  <a:cubicBezTo>
                    <a:pt x="11332" y="21321"/>
                    <a:pt x="11230" y="21328"/>
                    <a:pt x="11128" y="21328"/>
                  </a:cubicBezTo>
                  <a:cubicBezTo>
                    <a:pt x="5068" y="21328"/>
                    <a:pt x="141" y="16557"/>
                    <a:pt x="156" y="10698"/>
                  </a:cubicBezTo>
                  <a:cubicBezTo>
                    <a:pt x="180" y="4696"/>
                    <a:pt x="5427" y="-113"/>
                    <a:pt x="11637" y="159"/>
                  </a:cubicBezTo>
                  <a:cubicBezTo>
                    <a:pt x="13827" y="257"/>
                    <a:pt x="15891" y="967"/>
                    <a:pt x="17659" y="2227"/>
                  </a:cubicBezTo>
                  <a:cubicBezTo>
                    <a:pt x="17745" y="2288"/>
                    <a:pt x="17862" y="2303"/>
                    <a:pt x="17956" y="2258"/>
                  </a:cubicBezTo>
                  <a:lnTo>
                    <a:pt x="17956" y="2258"/>
                  </a:lnTo>
                  <a:lnTo>
                    <a:pt x="17924" y="2235"/>
                  </a:lnTo>
                  <a:cubicBezTo>
                    <a:pt x="15961" y="770"/>
                    <a:pt x="13615" y="0"/>
                    <a:pt x="11128" y="0"/>
                  </a:cubicBezTo>
                  <a:cubicBezTo>
                    <a:pt x="4997" y="0"/>
                    <a:pt x="0" y="4817"/>
                    <a:pt x="0" y="10744"/>
                  </a:cubicBezTo>
                  <a:cubicBezTo>
                    <a:pt x="0" y="16670"/>
                    <a:pt x="4989" y="21487"/>
                    <a:pt x="11128" y="21487"/>
                  </a:cubicBezTo>
                  <a:cubicBezTo>
                    <a:pt x="13592" y="21487"/>
                    <a:pt x="15922" y="20724"/>
                    <a:pt x="17878" y="19290"/>
                  </a:cubicBezTo>
                  <a:lnTo>
                    <a:pt x="17878" y="19290"/>
                  </a:lnTo>
                  <a:lnTo>
                    <a:pt x="17924" y="19252"/>
                  </a:lnTo>
                  <a:lnTo>
                    <a:pt x="17956" y="19230"/>
                  </a:lnTo>
                  <a:lnTo>
                    <a:pt x="17956" y="19230"/>
                  </a:lnTo>
                  <a:cubicBezTo>
                    <a:pt x="19230" y="18271"/>
                    <a:pt x="20286" y="17040"/>
                    <a:pt x="21029" y="15666"/>
                  </a:cubicBezTo>
                  <a:cubicBezTo>
                    <a:pt x="21600" y="14579"/>
                    <a:pt x="21553" y="13326"/>
                    <a:pt x="20904" y="12299"/>
                  </a:cubicBezTo>
                  <a:close/>
                </a:path>
              </a:pathLst>
            </a:custGeom>
            <a:solidFill>
              <a:srgbClr val="4CC1EF"/>
            </a:solidFill>
            <a:ln w="12700">
              <a:miter lim="400000"/>
            </a:ln>
          </p:spPr>
          <p:txBody>
            <a:bodyPr lIns="25400" tIns="25400" rIns="25400" bIns="25400" anchor="ctr"/>
            <a:lstStyle/>
            <a:p>
              <a:pPr defTabSz="609630">
                <a:defRPr sz="3000">
                  <a:solidFill>
                    <a:srgbClr val="FFFFFF"/>
                  </a:solidFill>
                </a:defRPr>
              </a:pPr>
              <a:endParaRPr sz="2000" kern="0">
                <a:solidFill>
                  <a:srgbClr val="FFFFFF"/>
                </a:solidFill>
                <a:latin typeface="Calibri"/>
              </a:endParaRPr>
            </a:p>
          </p:txBody>
        </p:sp>
      </p:grpSp>
      <p:sp>
        <p:nvSpPr>
          <p:cNvPr id="24" name="TextBox 23">
            <a:extLst>
              <a:ext uri="{FF2B5EF4-FFF2-40B4-BE49-F238E27FC236}">
                <a16:creationId xmlns:a16="http://schemas.microsoft.com/office/drawing/2014/main" id="{025903D7-5D7B-9411-2062-1C1F738AEAB2}"/>
              </a:ext>
            </a:extLst>
          </p:cNvPr>
          <p:cNvSpPr txBox="1"/>
          <p:nvPr/>
        </p:nvSpPr>
        <p:spPr>
          <a:xfrm>
            <a:off x="967827" y="3167579"/>
            <a:ext cx="1537067" cy="1143070"/>
          </a:xfrm>
          <a:prstGeom prst="rect">
            <a:avLst/>
          </a:prstGeom>
          <a:noFill/>
        </p:spPr>
        <p:txBody>
          <a:bodyPr wrap="square" lIns="0" rIns="0" rtlCol="0" anchor="b">
            <a:spAutoFit/>
          </a:bodyPr>
          <a:lstStyle/>
          <a:p>
            <a:pPr algn="ctr" defTabSz="609630">
              <a:lnSpc>
                <a:spcPct val="150000"/>
              </a:lnSpc>
              <a:defRPr/>
            </a:pPr>
            <a:r>
              <a:rPr lang="en-US" sz="2400" b="1" kern="0" noProof="1">
                <a:solidFill>
                  <a:srgbClr val="4BC2EF"/>
                </a:solidFill>
                <a:latin typeface="Calibri"/>
              </a:rPr>
              <a:t>CÔNG TÁC</a:t>
            </a:r>
            <a:br>
              <a:rPr lang="en-US" sz="2400" b="1" kern="0" noProof="1">
                <a:solidFill>
                  <a:srgbClr val="4BC2EF"/>
                </a:solidFill>
                <a:latin typeface="Calibri"/>
              </a:rPr>
            </a:br>
            <a:r>
              <a:rPr lang="en-US" sz="2400" b="1" kern="0" noProof="1">
                <a:solidFill>
                  <a:srgbClr val="4BC2EF"/>
                </a:solidFill>
                <a:latin typeface="Calibri"/>
              </a:rPr>
              <a:t>ĐÀO TẠO</a:t>
            </a:r>
          </a:p>
        </p:txBody>
      </p:sp>
      <p:sp>
        <p:nvSpPr>
          <p:cNvPr id="29" name="TextBox 28">
            <a:extLst>
              <a:ext uri="{FF2B5EF4-FFF2-40B4-BE49-F238E27FC236}">
                <a16:creationId xmlns:a16="http://schemas.microsoft.com/office/drawing/2014/main" id="{04984B36-3443-86A0-308E-3F182A1526F7}"/>
              </a:ext>
            </a:extLst>
          </p:cNvPr>
          <p:cNvSpPr txBox="1"/>
          <p:nvPr/>
        </p:nvSpPr>
        <p:spPr>
          <a:xfrm>
            <a:off x="4009291" y="2059584"/>
            <a:ext cx="1537067" cy="2805063"/>
          </a:xfrm>
          <a:prstGeom prst="rect">
            <a:avLst/>
          </a:prstGeom>
          <a:noFill/>
        </p:spPr>
        <p:txBody>
          <a:bodyPr wrap="square" lIns="0" rIns="0" rtlCol="0" anchor="b">
            <a:spAutoFit/>
          </a:bodyPr>
          <a:lstStyle/>
          <a:p>
            <a:pPr algn="ctr" defTabSz="609630">
              <a:lnSpc>
                <a:spcPct val="150000"/>
              </a:lnSpc>
              <a:defRPr/>
            </a:pPr>
            <a:r>
              <a:rPr lang="en-US" sz="2400" b="1" kern="0" noProof="1">
                <a:solidFill>
                  <a:srgbClr val="F7931F"/>
                </a:solidFill>
                <a:latin typeface="Calibri"/>
              </a:rPr>
              <a:t>BỒI DƯỠNG</a:t>
            </a:r>
          </a:p>
          <a:p>
            <a:pPr algn="ctr" defTabSz="609630">
              <a:lnSpc>
                <a:spcPct val="150000"/>
              </a:lnSpc>
              <a:defRPr/>
            </a:pPr>
            <a:r>
              <a:rPr lang="en-US" sz="2400" b="1" kern="0" noProof="1">
                <a:solidFill>
                  <a:srgbClr val="F7931F"/>
                </a:solidFill>
                <a:latin typeface="Calibri"/>
              </a:rPr>
              <a:t>NÂNG CAO NĂNG LỰC GIÁO VIÊN</a:t>
            </a:r>
          </a:p>
        </p:txBody>
      </p:sp>
      <p:grpSp>
        <p:nvGrpSpPr>
          <p:cNvPr id="37" name="Group 36">
            <a:extLst>
              <a:ext uri="{FF2B5EF4-FFF2-40B4-BE49-F238E27FC236}">
                <a16:creationId xmlns:a16="http://schemas.microsoft.com/office/drawing/2014/main" id="{AB287961-BC5E-7EC2-D8B0-3B34528DDC05}"/>
              </a:ext>
            </a:extLst>
          </p:cNvPr>
          <p:cNvGrpSpPr/>
          <p:nvPr/>
        </p:nvGrpSpPr>
        <p:grpSpPr>
          <a:xfrm>
            <a:off x="6502400" y="1684761"/>
            <a:ext cx="5234929" cy="4139464"/>
            <a:chOff x="10134600" y="2174820"/>
            <a:chExt cx="7852393" cy="6209196"/>
          </a:xfrm>
        </p:grpSpPr>
        <p:sp>
          <p:nvSpPr>
            <p:cNvPr id="31" name="Freeform 15">
              <a:extLst>
                <a:ext uri="{FF2B5EF4-FFF2-40B4-BE49-F238E27FC236}">
                  <a16:creationId xmlns:a16="http://schemas.microsoft.com/office/drawing/2014/main" id="{2E34C472-0F3A-8F15-3155-CA9936744972}"/>
                </a:ext>
              </a:extLst>
            </p:cNvPr>
            <p:cNvSpPr/>
            <p:nvPr/>
          </p:nvSpPr>
          <p:spPr>
            <a:xfrm>
              <a:off x="10134600" y="2460546"/>
              <a:ext cx="546685" cy="489283"/>
            </a:xfrm>
            <a:custGeom>
              <a:avLst/>
              <a:gdLst/>
              <a:ahLst/>
              <a:cxnLst/>
              <a:rect l="l" t="t" r="r" b="b"/>
              <a:pathLst>
                <a:path w="546685" h="489283">
                  <a:moveTo>
                    <a:pt x="0" y="0"/>
                  </a:moveTo>
                  <a:lnTo>
                    <a:pt x="546685" y="0"/>
                  </a:lnTo>
                  <a:lnTo>
                    <a:pt x="546685" y="489283"/>
                  </a:lnTo>
                  <a:lnTo>
                    <a:pt x="0" y="4892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VN" sz="1200">
                <a:solidFill>
                  <a:prstClr val="black"/>
                </a:solidFill>
                <a:latin typeface="Calibri"/>
              </a:endParaRPr>
            </a:p>
          </p:txBody>
        </p:sp>
        <p:sp>
          <p:nvSpPr>
            <p:cNvPr id="32" name="TextBox 18">
              <a:extLst>
                <a:ext uri="{FF2B5EF4-FFF2-40B4-BE49-F238E27FC236}">
                  <a16:creationId xmlns:a16="http://schemas.microsoft.com/office/drawing/2014/main" id="{8BAD94A7-1FFD-E09F-33C3-C3789277BE50}"/>
                </a:ext>
              </a:extLst>
            </p:cNvPr>
            <p:cNvSpPr txBox="1"/>
            <p:nvPr/>
          </p:nvSpPr>
          <p:spPr>
            <a:xfrm>
              <a:off x="10896600" y="2174820"/>
              <a:ext cx="7090393" cy="1071063"/>
            </a:xfrm>
            <a:prstGeom prst="rect">
              <a:avLst/>
            </a:prstGeom>
          </p:spPr>
          <p:txBody>
            <a:bodyPr wrap="square" lIns="0" tIns="0" rIns="0" bIns="0" rtlCol="0" anchor="t">
              <a:spAutoFit/>
            </a:bodyPr>
            <a:lstStyle/>
            <a:p>
              <a:pPr defTabSz="609630">
                <a:lnSpc>
                  <a:spcPct val="120000"/>
                </a:lnSpc>
              </a:pPr>
              <a:r>
                <a:rPr lang="vi-VN" sz="2000" dirty="0">
                  <a:solidFill>
                    <a:srgbClr val="1B517B"/>
                  </a:solidFill>
                  <a:latin typeface="Calibri" panose="020F0502020204030204" pitchFamily="34" charset="0"/>
                  <a:cs typeface="Calibri" panose="020F0502020204030204" pitchFamily="34" charset="0"/>
                </a:rPr>
                <a:t>Các chương trình phát triển chuyên môn</a:t>
              </a:r>
              <a:br>
                <a:rPr lang="vi-VN" sz="2000" dirty="0">
                  <a:solidFill>
                    <a:srgbClr val="1B517B"/>
                  </a:solidFill>
                  <a:latin typeface="Calibri" panose="020F0502020204030204" pitchFamily="34" charset="0"/>
                  <a:cs typeface="Calibri" panose="020F0502020204030204" pitchFamily="34" charset="0"/>
                </a:rPr>
              </a:br>
              <a:r>
                <a:rPr lang="vi-VN" sz="2000" dirty="0">
                  <a:solidFill>
                    <a:srgbClr val="1B517B"/>
                  </a:solidFill>
                  <a:latin typeface="Calibri" panose="020F0502020204030204" pitchFamily="34" charset="0"/>
                  <a:cs typeface="Calibri" panose="020F0502020204030204" pitchFamily="34" charset="0"/>
                </a:rPr>
                <a:t>nhằm bảo đảm chuẩn năng lực; </a:t>
              </a:r>
              <a:endParaRPr lang="en-US" sz="2000" dirty="0">
                <a:solidFill>
                  <a:srgbClr val="1B517B"/>
                </a:solidFill>
                <a:latin typeface="Calibri" panose="020F0502020204030204" pitchFamily="34" charset="0"/>
                <a:cs typeface="Calibri" panose="020F0502020204030204" pitchFamily="34" charset="0"/>
              </a:endParaRPr>
            </a:p>
          </p:txBody>
        </p:sp>
        <p:sp>
          <p:nvSpPr>
            <p:cNvPr id="33" name="Freeform 15">
              <a:extLst>
                <a:ext uri="{FF2B5EF4-FFF2-40B4-BE49-F238E27FC236}">
                  <a16:creationId xmlns:a16="http://schemas.microsoft.com/office/drawing/2014/main" id="{78DA6FA4-E3A1-7450-9159-409F5D2EA7A8}"/>
                </a:ext>
              </a:extLst>
            </p:cNvPr>
            <p:cNvSpPr/>
            <p:nvPr/>
          </p:nvSpPr>
          <p:spPr>
            <a:xfrm>
              <a:off x="10134600" y="4802591"/>
              <a:ext cx="546685" cy="489283"/>
            </a:xfrm>
            <a:custGeom>
              <a:avLst/>
              <a:gdLst/>
              <a:ahLst/>
              <a:cxnLst/>
              <a:rect l="l" t="t" r="r" b="b"/>
              <a:pathLst>
                <a:path w="546685" h="489283">
                  <a:moveTo>
                    <a:pt x="0" y="0"/>
                  </a:moveTo>
                  <a:lnTo>
                    <a:pt x="546685" y="0"/>
                  </a:lnTo>
                  <a:lnTo>
                    <a:pt x="546685" y="489283"/>
                  </a:lnTo>
                  <a:lnTo>
                    <a:pt x="0" y="4892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VN" sz="1200">
                <a:solidFill>
                  <a:prstClr val="black"/>
                </a:solidFill>
                <a:latin typeface="Calibri"/>
              </a:endParaRPr>
            </a:p>
          </p:txBody>
        </p:sp>
        <p:sp>
          <p:nvSpPr>
            <p:cNvPr id="34" name="TextBox 18">
              <a:extLst>
                <a:ext uri="{FF2B5EF4-FFF2-40B4-BE49-F238E27FC236}">
                  <a16:creationId xmlns:a16="http://schemas.microsoft.com/office/drawing/2014/main" id="{36EE05B7-CE65-6955-742D-59DB529572E7}"/>
                </a:ext>
              </a:extLst>
            </p:cNvPr>
            <p:cNvSpPr txBox="1"/>
            <p:nvPr/>
          </p:nvSpPr>
          <p:spPr>
            <a:xfrm>
              <a:off x="10896600" y="4516865"/>
              <a:ext cx="7090393" cy="1071063"/>
            </a:xfrm>
            <a:prstGeom prst="rect">
              <a:avLst/>
            </a:prstGeom>
          </p:spPr>
          <p:txBody>
            <a:bodyPr wrap="square" lIns="0" tIns="0" rIns="0" bIns="0" rtlCol="0" anchor="t">
              <a:spAutoFit/>
            </a:bodyPr>
            <a:lstStyle/>
            <a:p>
              <a:pPr defTabSz="609630">
                <a:lnSpc>
                  <a:spcPct val="120000"/>
                </a:lnSpc>
              </a:pPr>
              <a:r>
                <a:rPr lang="vi-VN" sz="2000">
                  <a:solidFill>
                    <a:srgbClr val="1B517B"/>
                  </a:solidFill>
                  <a:latin typeface="Calibri" panose="020F0502020204030204" pitchFamily="34" charset="0"/>
                  <a:cs typeface="Calibri" panose="020F0502020204030204" pitchFamily="34" charset="0"/>
                </a:rPr>
                <a:t>Mạng lưới hoặc cộng đồng trực tuyến - nơi giáo viên học hỏi lẫn nhau và chia sẻ giáo án;</a:t>
              </a:r>
              <a:endParaRPr lang="en-US" sz="2000">
                <a:solidFill>
                  <a:srgbClr val="1B517B"/>
                </a:solidFill>
                <a:latin typeface="Calibri" panose="020F0502020204030204" pitchFamily="34" charset="0"/>
                <a:cs typeface="Calibri" panose="020F0502020204030204" pitchFamily="34" charset="0"/>
              </a:endParaRPr>
            </a:p>
          </p:txBody>
        </p:sp>
        <p:sp>
          <p:nvSpPr>
            <p:cNvPr id="35" name="Freeform 15">
              <a:extLst>
                <a:ext uri="{FF2B5EF4-FFF2-40B4-BE49-F238E27FC236}">
                  <a16:creationId xmlns:a16="http://schemas.microsoft.com/office/drawing/2014/main" id="{866FD417-0639-8773-51DF-9FBD53708A37}"/>
                </a:ext>
              </a:extLst>
            </p:cNvPr>
            <p:cNvSpPr/>
            <p:nvPr/>
          </p:nvSpPr>
          <p:spPr>
            <a:xfrm>
              <a:off x="10134600" y="7326844"/>
              <a:ext cx="546685" cy="489283"/>
            </a:xfrm>
            <a:custGeom>
              <a:avLst/>
              <a:gdLst/>
              <a:ahLst/>
              <a:cxnLst/>
              <a:rect l="l" t="t" r="r" b="b"/>
              <a:pathLst>
                <a:path w="546685" h="489283">
                  <a:moveTo>
                    <a:pt x="0" y="0"/>
                  </a:moveTo>
                  <a:lnTo>
                    <a:pt x="546685" y="0"/>
                  </a:lnTo>
                  <a:lnTo>
                    <a:pt x="546685" y="489283"/>
                  </a:lnTo>
                  <a:lnTo>
                    <a:pt x="0" y="4892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VN" sz="1200">
                <a:solidFill>
                  <a:prstClr val="black"/>
                </a:solidFill>
                <a:latin typeface="Calibri"/>
              </a:endParaRPr>
            </a:p>
          </p:txBody>
        </p:sp>
        <p:sp>
          <p:nvSpPr>
            <p:cNvPr id="36" name="TextBox 18">
              <a:extLst>
                <a:ext uri="{FF2B5EF4-FFF2-40B4-BE49-F238E27FC236}">
                  <a16:creationId xmlns:a16="http://schemas.microsoft.com/office/drawing/2014/main" id="{CCC50F0B-7EB5-0355-2AE3-392E06D28173}"/>
                </a:ext>
              </a:extLst>
            </p:cNvPr>
            <p:cNvSpPr txBox="1"/>
            <p:nvPr/>
          </p:nvSpPr>
          <p:spPr>
            <a:xfrm>
              <a:off x="10896600" y="6758955"/>
              <a:ext cx="7090393" cy="1625061"/>
            </a:xfrm>
            <a:prstGeom prst="rect">
              <a:avLst/>
            </a:prstGeom>
          </p:spPr>
          <p:txBody>
            <a:bodyPr wrap="square" lIns="0" tIns="0" rIns="0" bIns="0" rtlCol="0" anchor="t">
              <a:spAutoFit/>
            </a:bodyPr>
            <a:lstStyle/>
            <a:p>
              <a:pPr defTabSz="609630">
                <a:lnSpc>
                  <a:spcPct val="120000"/>
                </a:lnSpc>
              </a:pPr>
              <a:r>
                <a:rPr lang="vi-VN" sz="2000">
                  <a:solidFill>
                    <a:srgbClr val="1B517B"/>
                  </a:solidFill>
                  <a:latin typeface="Calibri" panose="020F0502020204030204" pitchFamily="34" charset="0"/>
                  <a:cs typeface="Calibri" panose="020F0502020204030204" pitchFamily="34" charset="0"/>
                </a:rPr>
                <a:t>Các phương án hỗ trợ triển khai, bao gồm sách giáo khoa số, tài liệu giảng dạy nhằm giúp giáo viên áp dụng trong thực tế lớp học.</a:t>
              </a:r>
              <a:endParaRPr lang="en-US" sz="2000">
                <a:solidFill>
                  <a:srgbClr val="1B517B"/>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152743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FF2B5EF4-FFF2-40B4-BE49-F238E27FC236}">
                <a16:creationId xmlns:a16="http://schemas.microsoft.com/office/drawing/2014/main" id="{35BA60E3-4A43-D319-07F0-58C4744AB735}"/>
              </a:ext>
            </a:extLst>
          </p:cNvPr>
          <p:cNvGrpSpPr/>
          <p:nvPr/>
        </p:nvGrpSpPr>
        <p:grpSpPr>
          <a:xfrm>
            <a:off x="0" y="0"/>
            <a:ext cx="12192000" cy="793042"/>
            <a:chOff x="0" y="0"/>
            <a:chExt cx="3193594" cy="469951"/>
          </a:xfrm>
        </p:grpSpPr>
        <p:sp>
          <p:nvSpPr>
            <p:cNvPr id="6" name="Freeform 6">
              <a:extLst>
                <a:ext uri="{FF2B5EF4-FFF2-40B4-BE49-F238E27FC236}">
                  <a16:creationId xmlns:a16="http://schemas.microsoft.com/office/drawing/2014/main" id="{E50C8A3B-9550-FCEB-824D-990307F5FE81}"/>
                </a:ext>
              </a:extLst>
            </p:cNvPr>
            <p:cNvSpPr/>
            <p:nvPr/>
          </p:nvSpPr>
          <p:spPr>
            <a:xfrm>
              <a:off x="0" y="0"/>
              <a:ext cx="3193594" cy="469951"/>
            </a:xfrm>
            <a:custGeom>
              <a:avLst/>
              <a:gdLst/>
              <a:ahLst/>
              <a:cxnLst/>
              <a:rect l="l" t="t" r="r" b="b"/>
              <a:pathLst>
                <a:path w="3193594" h="469951">
                  <a:moveTo>
                    <a:pt x="0" y="0"/>
                  </a:moveTo>
                  <a:lnTo>
                    <a:pt x="3193594" y="0"/>
                  </a:lnTo>
                  <a:lnTo>
                    <a:pt x="3193594" y="469951"/>
                  </a:lnTo>
                  <a:lnTo>
                    <a:pt x="0" y="469951"/>
                  </a:lnTo>
                  <a:close/>
                </a:path>
              </a:pathLst>
            </a:custGeom>
            <a:solidFill>
              <a:srgbClr val="272B64"/>
            </a:solidFill>
          </p:spPr>
          <p:txBody>
            <a:bodyPr/>
            <a:lstStyle/>
            <a:p>
              <a:endParaRPr lang="en-US" sz="800"/>
            </a:p>
          </p:txBody>
        </p:sp>
        <p:sp>
          <p:nvSpPr>
            <p:cNvPr id="7" name="TextBox 7">
              <a:extLst>
                <a:ext uri="{FF2B5EF4-FFF2-40B4-BE49-F238E27FC236}">
                  <a16:creationId xmlns:a16="http://schemas.microsoft.com/office/drawing/2014/main" id="{6401D05E-351B-8078-61CF-D9DC9E34576E}"/>
                </a:ext>
              </a:extLst>
            </p:cNvPr>
            <p:cNvSpPr txBox="1"/>
            <p:nvPr/>
          </p:nvSpPr>
          <p:spPr>
            <a:xfrm>
              <a:off x="0" y="-57150"/>
              <a:ext cx="3193594" cy="527101"/>
            </a:xfrm>
            <a:prstGeom prst="rect">
              <a:avLst/>
            </a:prstGeom>
          </p:spPr>
          <p:txBody>
            <a:bodyPr lIns="22578" tIns="22578" rIns="22578" bIns="22578" rtlCol="0" anchor="ctr"/>
            <a:lstStyle/>
            <a:p>
              <a:pPr algn="ctr">
                <a:lnSpc>
                  <a:spcPts val="1395"/>
                </a:lnSpc>
              </a:pPr>
              <a:endParaRPr sz="800"/>
            </a:p>
          </p:txBody>
        </p:sp>
      </p:grpSp>
      <p:sp>
        <p:nvSpPr>
          <p:cNvPr id="9" name="TextBox 8">
            <a:extLst>
              <a:ext uri="{FF2B5EF4-FFF2-40B4-BE49-F238E27FC236}">
                <a16:creationId xmlns:a16="http://schemas.microsoft.com/office/drawing/2014/main" id="{B1CFB6B6-4ABA-EE64-3C90-77D94CB440F3}"/>
              </a:ext>
            </a:extLst>
          </p:cNvPr>
          <p:cNvSpPr txBox="1"/>
          <p:nvPr/>
        </p:nvSpPr>
        <p:spPr>
          <a:xfrm>
            <a:off x="-210280" y="170818"/>
            <a:ext cx="12612559" cy="451342"/>
          </a:xfrm>
          <a:prstGeom prst="rect">
            <a:avLst/>
          </a:prstGeom>
        </p:spPr>
        <p:txBody>
          <a:bodyPr wrap="square" lIns="0" tIns="0" rIns="0" bIns="0" rtlCol="0" anchor="t">
            <a:spAutoFit/>
          </a:bodyPr>
          <a:lstStyle/>
          <a:p>
            <a:pPr lvl="0" algn="ctr"/>
            <a:r>
              <a:rPr lang="vi-VN" sz="2933" b="1" dirty="0">
                <a:solidFill>
                  <a:schemeClr val="bg1"/>
                </a:solidFill>
                <a:latin typeface="Calibri" panose="020F0502020204030204" pitchFamily="34" charset="0"/>
                <a:ea typeface="Arial" panose="020B0604020202020204" pitchFamily="34" charset="0"/>
                <a:cs typeface="Calibri" panose="020F0502020204030204" pitchFamily="34" charset="0"/>
              </a:rPr>
              <a:t>Thiết kế Chương trình AI cho Giáo dục phổ thông</a:t>
            </a:r>
            <a:endParaRPr lang="en-VN" sz="2933" dirty="0">
              <a:solidFill>
                <a:schemeClr val="bg1"/>
              </a:solidFill>
              <a:latin typeface="Calibri" panose="020F0502020204030204" pitchFamily="34" charset="0"/>
              <a:ea typeface="Arial" panose="020B0604020202020204" pitchFamily="34" charset="0"/>
              <a:cs typeface="Calibri" panose="020F0502020204030204" pitchFamily="34" charset="0"/>
            </a:endParaRPr>
          </a:p>
        </p:txBody>
      </p:sp>
      <p:graphicFrame>
        <p:nvGraphicFramePr>
          <p:cNvPr id="10" name="Table 10">
            <a:extLst>
              <a:ext uri="{FF2B5EF4-FFF2-40B4-BE49-F238E27FC236}">
                <a16:creationId xmlns:a16="http://schemas.microsoft.com/office/drawing/2014/main" id="{F1D2C33F-3267-EBA3-CDD9-7F77DA2900FA}"/>
              </a:ext>
            </a:extLst>
          </p:cNvPr>
          <p:cNvGraphicFramePr>
            <a:graphicFrameLocks noGrp="1"/>
          </p:cNvGraphicFramePr>
          <p:nvPr>
            <p:extLst>
              <p:ext uri="{D42A27DB-BD31-4B8C-83A1-F6EECF244321}">
                <p14:modId xmlns:p14="http://schemas.microsoft.com/office/powerpoint/2010/main" val="4268461046"/>
              </p:ext>
            </p:extLst>
          </p:nvPr>
        </p:nvGraphicFramePr>
        <p:xfrm>
          <a:off x="0" y="838200"/>
          <a:ext cx="12192000" cy="5968518"/>
        </p:xfrm>
        <a:graphic>
          <a:graphicData uri="http://schemas.openxmlformats.org/drawingml/2006/table">
            <a:tbl>
              <a:tblPr firstRow="1" bandRow="1">
                <a:tableStyleId>{5C22544A-7EE6-4342-B048-85BDC9FD1C3A}</a:tableStyleId>
              </a:tblPr>
              <a:tblGrid>
                <a:gridCol w="769399">
                  <a:extLst>
                    <a:ext uri="{9D8B030D-6E8A-4147-A177-3AD203B41FA5}">
                      <a16:colId xmlns:a16="http://schemas.microsoft.com/office/drawing/2014/main" val="683130127"/>
                    </a:ext>
                  </a:extLst>
                </a:gridCol>
                <a:gridCol w="1242873">
                  <a:extLst>
                    <a:ext uri="{9D8B030D-6E8A-4147-A177-3AD203B41FA5}">
                      <a16:colId xmlns:a16="http://schemas.microsoft.com/office/drawing/2014/main" val="230796966"/>
                    </a:ext>
                  </a:extLst>
                </a:gridCol>
                <a:gridCol w="1420427">
                  <a:extLst>
                    <a:ext uri="{9D8B030D-6E8A-4147-A177-3AD203B41FA5}">
                      <a16:colId xmlns:a16="http://schemas.microsoft.com/office/drawing/2014/main" val="853191312"/>
                    </a:ext>
                  </a:extLst>
                </a:gridCol>
                <a:gridCol w="1775533">
                  <a:extLst>
                    <a:ext uri="{9D8B030D-6E8A-4147-A177-3AD203B41FA5}">
                      <a16:colId xmlns:a16="http://schemas.microsoft.com/office/drawing/2014/main" val="1437048194"/>
                    </a:ext>
                  </a:extLst>
                </a:gridCol>
                <a:gridCol w="2663302">
                  <a:extLst>
                    <a:ext uri="{9D8B030D-6E8A-4147-A177-3AD203B41FA5}">
                      <a16:colId xmlns:a16="http://schemas.microsoft.com/office/drawing/2014/main" val="2068901575"/>
                    </a:ext>
                  </a:extLst>
                </a:gridCol>
                <a:gridCol w="2130641">
                  <a:extLst>
                    <a:ext uri="{9D8B030D-6E8A-4147-A177-3AD203B41FA5}">
                      <a16:colId xmlns:a16="http://schemas.microsoft.com/office/drawing/2014/main" val="3758829601"/>
                    </a:ext>
                  </a:extLst>
                </a:gridCol>
                <a:gridCol w="2189825">
                  <a:extLst>
                    <a:ext uri="{9D8B030D-6E8A-4147-A177-3AD203B41FA5}">
                      <a16:colId xmlns:a16="http://schemas.microsoft.com/office/drawing/2014/main" val="3406653118"/>
                    </a:ext>
                  </a:extLst>
                </a:gridCol>
              </a:tblGrid>
              <a:tr h="503507">
                <a:tc>
                  <a:txBody>
                    <a:bodyPr/>
                    <a:lstStyle/>
                    <a:p>
                      <a:pPr algn="ctr">
                        <a:lnSpc>
                          <a:spcPct val="150000"/>
                        </a:lnSpc>
                        <a:spcAft>
                          <a:spcPts val="600"/>
                        </a:spcAft>
                      </a:pPr>
                      <a:r>
                        <a:rPr lang="en-GB" sz="1100" b="1" dirty="0" err="1">
                          <a:effectLst/>
                          <a:latin typeface="Calibri" panose="020F0502020204030204" pitchFamily="34" charset="0"/>
                          <a:ea typeface="Arial" panose="020B0604020202020204" pitchFamily="34" charset="0"/>
                          <a:cs typeface="Calibri" panose="020F0502020204030204" pitchFamily="34" charset="0"/>
                        </a:rPr>
                        <a:t>Quốc</a:t>
                      </a:r>
                      <a:r>
                        <a:rPr lang="en-GB" sz="1100" b="1" dirty="0">
                          <a:effectLst/>
                          <a:latin typeface="Calibri" panose="020F0502020204030204" pitchFamily="34" charset="0"/>
                          <a:ea typeface="Arial" panose="020B0604020202020204" pitchFamily="34" charset="0"/>
                          <a:cs typeface="Calibri" panose="020F0502020204030204" pitchFamily="34" charset="0"/>
                        </a:rPr>
                        <a:t> </a:t>
                      </a:r>
                      <a:r>
                        <a:rPr lang="en-GB" sz="1100" b="1" dirty="0" err="1">
                          <a:effectLst/>
                          <a:latin typeface="Calibri" panose="020F0502020204030204" pitchFamily="34" charset="0"/>
                          <a:ea typeface="Arial" panose="020B0604020202020204" pitchFamily="34" charset="0"/>
                          <a:cs typeface="Calibri" panose="020F0502020204030204" pitchFamily="34" charset="0"/>
                        </a:rPr>
                        <a:t>gia</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b="1">
                          <a:effectLst/>
                          <a:latin typeface="Calibri" panose="020F0502020204030204" pitchFamily="34" charset="0"/>
                          <a:ea typeface="Arial" panose="020B0604020202020204" pitchFamily="34" charset="0"/>
                          <a:cs typeface="Calibri" panose="020F0502020204030204" pitchFamily="34" charset="0"/>
                        </a:rPr>
                        <a:t>Cấp học áp dụng</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b="1">
                          <a:effectLst/>
                          <a:latin typeface="Calibri" panose="020F0502020204030204" pitchFamily="34" charset="0"/>
                          <a:ea typeface="Arial" panose="020B0604020202020204" pitchFamily="34" charset="0"/>
                          <a:cs typeface="Calibri" panose="020F0502020204030204" pitchFamily="34" charset="0"/>
                        </a:rPr>
                        <a:t>Hình thức triển khai</a:t>
                      </a:r>
                      <a:endParaRPr lang="en-VN" sz="110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b="1">
                          <a:effectLst/>
                          <a:latin typeface="Calibri" panose="020F0502020204030204" pitchFamily="34" charset="0"/>
                          <a:ea typeface="Arial" panose="020B0604020202020204" pitchFamily="34" charset="0"/>
                          <a:cs typeface="Calibri" panose="020F0502020204030204" pitchFamily="34" charset="0"/>
                        </a:rPr>
                        <a:t>Chương trình dạy học</a:t>
                      </a:r>
                      <a:endParaRPr lang="en-VN" sz="110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b="1">
                          <a:effectLst/>
                          <a:latin typeface="Calibri" panose="020F0502020204030204" pitchFamily="34" charset="0"/>
                          <a:ea typeface="Arial" panose="020B0604020202020204" pitchFamily="34" charset="0"/>
                          <a:cs typeface="Calibri" panose="020F0502020204030204" pitchFamily="34" charset="0"/>
                        </a:rPr>
                        <a:t>Vai trò của chính phủ, doanh nghiệp</a:t>
                      </a:r>
                      <a:endParaRPr lang="en-VN" sz="110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b="1">
                          <a:effectLst/>
                          <a:latin typeface="Calibri" panose="020F0502020204030204" pitchFamily="34" charset="0"/>
                          <a:ea typeface="Arial" panose="020B0604020202020204" pitchFamily="34" charset="0"/>
                          <a:cs typeface="Calibri" panose="020F0502020204030204" pitchFamily="34" charset="0"/>
                        </a:rPr>
                        <a:t>Đặc điểm nổi bật</a:t>
                      </a:r>
                      <a:endParaRPr lang="en-VN" sz="110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b="1">
                          <a:effectLst/>
                          <a:latin typeface="Calibri" panose="020F0502020204030204" pitchFamily="34" charset="0"/>
                          <a:ea typeface="Arial" panose="020B0604020202020204" pitchFamily="34" charset="0"/>
                          <a:cs typeface="Calibri" panose="020F0502020204030204" pitchFamily="34" charset="0"/>
                        </a:rPr>
                        <a:t>Thách thức khi triển khai</a:t>
                      </a:r>
                      <a:endParaRPr lang="en-VN" sz="110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extLst>
                  <a:ext uri="{0D108BD9-81ED-4DB2-BD59-A6C34878D82A}">
                    <a16:rowId xmlns:a16="http://schemas.microsoft.com/office/drawing/2014/main" val="2686771612"/>
                  </a:ext>
                </a:extLst>
              </a:tr>
              <a:tr h="1830808">
                <a:tc>
                  <a:txBody>
                    <a:bodyPr/>
                    <a:lstStyle/>
                    <a:p>
                      <a:pPr algn="ctr">
                        <a:lnSpc>
                          <a:spcPct val="150000"/>
                        </a:lnSpc>
                        <a:spcAft>
                          <a:spcPts val="600"/>
                        </a:spcAft>
                      </a:pPr>
                      <a:r>
                        <a:rPr lang="en-GB" sz="1100" b="1" dirty="0" err="1">
                          <a:effectLst/>
                          <a:latin typeface="Calibri" panose="020F0502020204030204" pitchFamily="34" charset="0"/>
                          <a:ea typeface="Arial" panose="020B0604020202020204" pitchFamily="34" charset="0"/>
                          <a:cs typeface="Calibri" panose="020F0502020204030204" pitchFamily="34" charset="0"/>
                        </a:rPr>
                        <a:t>Trung</a:t>
                      </a:r>
                      <a:r>
                        <a:rPr lang="en-GB" sz="1100" b="1" dirty="0">
                          <a:effectLst/>
                          <a:latin typeface="Calibri" panose="020F0502020204030204" pitchFamily="34" charset="0"/>
                          <a:ea typeface="Arial" panose="020B0604020202020204" pitchFamily="34" charset="0"/>
                          <a:cs typeface="Calibri" panose="020F0502020204030204" pitchFamily="34" charset="0"/>
                        </a:rPr>
                        <a:t> </a:t>
                      </a:r>
                      <a:r>
                        <a:rPr lang="en-GB" sz="1100" b="1" dirty="0" err="1">
                          <a:effectLst/>
                          <a:latin typeface="Calibri" panose="020F0502020204030204" pitchFamily="34" charset="0"/>
                          <a:ea typeface="Arial" panose="020B0604020202020204" pitchFamily="34" charset="0"/>
                          <a:cs typeface="Calibri" panose="020F0502020204030204" pitchFamily="34" charset="0"/>
                        </a:rPr>
                        <a:t>Quốc</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b="1">
                          <a:effectLst/>
                          <a:latin typeface="Calibri" panose="020F0502020204030204" pitchFamily="34" charset="0"/>
                          <a:ea typeface="Arial" panose="020B0604020202020204" pitchFamily="34" charset="0"/>
                          <a:cs typeface="Calibri" panose="020F0502020204030204" pitchFamily="34" charset="0"/>
                        </a:rPr>
                        <a:t>TH, THCS, THPT</a:t>
                      </a:r>
                      <a:endParaRPr lang="en-VN" sz="1100" b="1"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a:effectLst/>
                          <a:latin typeface="Calibri" panose="020F0502020204030204" pitchFamily="34" charset="0"/>
                          <a:ea typeface="Arial" panose="020B0604020202020204" pitchFamily="34" charset="0"/>
                          <a:cs typeface="Calibri" panose="020F0502020204030204" pitchFamily="34" charset="0"/>
                        </a:rPr>
                        <a:t>Dạy độc lập hoặc tích hợp</a:t>
                      </a:r>
                      <a:r>
                        <a:rPr lang="vi-VN" sz="1100">
                          <a:effectLst/>
                          <a:latin typeface="Calibri" panose="020F0502020204030204" pitchFamily="34" charset="0"/>
                          <a:ea typeface="Arial" panose="020B0604020202020204" pitchFamily="34" charset="0"/>
                          <a:cs typeface="Calibri" panose="020F0502020204030204" pitchFamily="34" charset="0"/>
                        </a:rPr>
                        <a:t>;</a:t>
                      </a:r>
                      <a:r>
                        <a:rPr lang="en-GB" sz="1100">
                          <a:effectLst/>
                          <a:latin typeface="Calibri" panose="020F0502020204030204" pitchFamily="34" charset="0"/>
                          <a:ea typeface="Arial" panose="020B0604020202020204" pitchFamily="34" charset="0"/>
                          <a:cs typeface="Calibri" panose="020F0502020204030204" pitchFamily="34" charset="0"/>
                        </a:rPr>
                        <a:t> Khuyến khích các hoạt động </a:t>
                      </a:r>
                      <a:br>
                        <a:rPr lang="en-GB" sz="1100">
                          <a:effectLst/>
                          <a:latin typeface="Calibri" panose="020F0502020204030204" pitchFamily="34" charset="0"/>
                          <a:ea typeface="Arial" panose="020B0604020202020204" pitchFamily="34" charset="0"/>
                          <a:cs typeface="Calibri" panose="020F0502020204030204" pitchFamily="34" charset="0"/>
                        </a:rPr>
                      </a:br>
                      <a:r>
                        <a:rPr lang="en-GB" sz="1100">
                          <a:effectLst/>
                          <a:latin typeface="Calibri" panose="020F0502020204030204" pitchFamily="34" charset="0"/>
                          <a:ea typeface="Arial" panose="020B0604020202020204" pitchFamily="34" charset="0"/>
                          <a:cs typeface="Calibri" panose="020F0502020204030204" pitchFamily="34" charset="0"/>
                        </a:rPr>
                        <a:t>ngoại khoá</a:t>
                      </a:r>
                      <a:r>
                        <a:rPr lang="vi-VN" sz="1100">
                          <a:effectLst/>
                          <a:latin typeface="Calibri" panose="020F0502020204030204" pitchFamily="34" charset="0"/>
                          <a:ea typeface="Arial" panose="020B0604020202020204" pitchFamily="34" charset="0"/>
                          <a:cs typeface="Calibri" panose="020F0502020204030204" pitchFamily="34" charset="0"/>
                        </a:rPr>
                        <a:t>, </a:t>
                      </a:r>
                      <a:br>
                        <a:rPr lang="vi-VN" sz="1100">
                          <a:effectLst/>
                          <a:latin typeface="Calibri" panose="020F0502020204030204" pitchFamily="34" charset="0"/>
                          <a:ea typeface="Arial" panose="020B0604020202020204" pitchFamily="34" charset="0"/>
                          <a:cs typeface="Calibri" panose="020F0502020204030204" pitchFamily="34" charset="0"/>
                        </a:rPr>
                      </a:br>
                      <a:r>
                        <a:rPr lang="vi-VN" sz="1100">
                          <a:effectLst/>
                          <a:latin typeface="Calibri" panose="020F0502020204030204" pitchFamily="34" charset="0"/>
                          <a:ea typeface="Arial" panose="020B0604020202020204" pitchFamily="34" charset="0"/>
                          <a:cs typeface="Calibri" panose="020F0502020204030204" pitchFamily="34" charset="0"/>
                        </a:rPr>
                        <a:t>sáng kiến khoa học</a:t>
                      </a:r>
                      <a:endParaRPr lang="en-VN" sz="110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dirty="0" err="1">
                          <a:effectLst/>
                          <a:latin typeface="Calibri" panose="020F0502020204030204" pitchFamily="34" charset="0"/>
                          <a:ea typeface="Arial" panose="020B0604020202020204" pitchFamily="34" charset="0"/>
                          <a:cs typeface="Calibri" panose="020F0502020204030204" pitchFamily="34" charset="0"/>
                        </a:rPr>
                        <a:t>Chương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trình</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được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xây</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dựng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bài</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bản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quy</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định</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rõ</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ràng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về</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phương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pháp</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giảng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dạy</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cách</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thức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đánh</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giá</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và</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mục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tiêu</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học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tập</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phù</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hợp</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với</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từng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cấp</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học</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a:effectLst/>
                          <a:latin typeface="Calibri" panose="020F0502020204030204" pitchFamily="34" charset="0"/>
                          <a:ea typeface="Arial" panose="020B0604020202020204" pitchFamily="34" charset="0"/>
                          <a:cs typeface="Calibri" panose="020F0502020204030204" pitchFamily="34" charset="0"/>
                        </a:rPr>
                        <a:t>Chính phủ ban hành các hướng dẫn chung; Địa phương phối hợp ban hành các quy định, hướng dẫn để triển khai phù hợp</a:t>
                      </a:r>
                      <a:r>
                        <a:rPr lang="vi-VN" sz="1100">
                          <a:effectLst/>
                          <a:latin typeface="Calibri" panose="020F0502020204030204" pitchFamily="34" charset="0"/>
                          <a:ea typeface="Arial" panose="020B0604020202020204" pitchFamily="34" charset="0"/>
                          <a:cs typeface="Calibri" panose="020F0502020204030204" pitchFamily="34" charset="0"/>
                        </a:rPr>
                        <a:t>; K</a:t>
                      </a:r>
                      <a:r>
                        <a:rPr lang="en-GB" sz="1100">
                          <a:effectLst/>
                          <a:latin typeface="Calibri" panose="020F0502020204030204" pitchFamily="34" charset="0"/>
                          <a:ea typeface="Arial" panose="020B0604020202020204" pitchFamily="34" charset="0"/>
                          <a:cs typeface="Calibri" panose="020F0502020204030204" pitchFamily="34" charset="0"/>
                        </a:rPr>
                        <a:t>huyến khích thúc đẩy sự hợp tác giữa doanh nghiệp, trường học và viện nghiên cứu</a:t>
                      </a:r>
                      <a:endParaRPr lang="en-VN" sz="110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a:effectLst/>
                          <a:latin typeface="Calibri" panose="020F0502020204030204" pitchFamily="34" charset="0"/>
                          <a:ea typeface="Arial" panose="020B0604020202020204" pitchFamily="34" charset="0"/>
                          <a:cs typeface="Calibri" panose="020F0502020204030204" pitchFamily="34" charset="0"/>
                        </a:rPr>
                        <a:t>Triển khai đồng bộ theo cả ba cấp học</a:t>
                      </a:r>
                      <a:r>
                        <a:rPr lang="vi-VN" sz="1100">
                          <a:effectLst/>
                          <a:latin typeface="Calibri" panose="020F0502020204030204" pitchFamily="34" charset="0"/>
                          <a:ea typeface="Arial" panose="020B0604020202020204" pitchFamily="34" charset="0"/>
                          <a:cs typeface="Calibri" panose="020F0502020204030204" pitchFamily="34" charset="0"/>
                        </a:rPr>
                        <a:t>; </a:t>
                      </a:r>
                      <a:r>
                        <a:rPr lang="en-GB" sz="1100">
                          <a:effectLst/>
                          <a:latin typeface="Calibri" panose="020F0502020204030204" pitchFamily="34" charset="0"/>
                          <a:ea typeface="Arial" panose="020B0604020202020204" pitchFamily="34" charset="0"/>
                          <a:cs typeface="Calibri" panose="020F0502020204030204" pitchFamily="34" charset="0"/>
                        </a:rPr>
                        <a:t>Nội dung được phân chia theo cấp độ phù hợp với lứa tuổi</a:t>
                      </a:r>
                      <a:endParaRPr lang="en-VN" sz="110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dirty="0" err="1">
                          <a:effectLst/>
                          <a:latin typeface="Calibri" panose="020F0502020204030204" pitchFamily="34" charset="0"/>
                          <a:ea typeface="Arial" panose="020B0604020202020204" pitchFamily="34" charset="0"/>
                          <a:cs typeface="Calibri" panose="020F0502020204030204" pitchFamily="34" charset="0"/>
                        </a:rPr>
                        <a:t>Sự</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thiếu</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hụt</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giáo</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viên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có</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đủ</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chuyên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môn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về</a:t>
                      </a:r>
                      <a:r>
                        <a:rPr lang="en-GB" sz="1100" dirty="0">
                          <a:effectLst/>
                          <a:latin typeface="Calibri" panose="020F0502020204030204" pitchFamily="34" charset="0"/>
                          <a:ea typeface="Arial" panose="020B0604020202020204" pitchFamily="34" charset="0"/>
                          <a:cs typeface="Calibri" panose="020F0502020204030204" pitchFamily="34" charset="0"/>
                        </a:rPr>
                        <a:t> AI, </a:t>
                      </a:r>
                      <a:r>
                        <a:rPr lang="en-GB" sz="1100" dirty="0" err="1">
                          <a:effectLst/>
                          <a:latin typeface="Calibri" panose="020F0502020204030204" pitchFamily="34" charset="0"/>
                          <a:ea typeface="Arial" panose="020B0604020202020204" pitchFamily="34" charset="0"/>
                          <a:cs typeface="Calibri" panose="020F0502020204030204" pitchFamily="34" charset="0"/>
                        </a:rPr>
                        <a:t>đặc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biệt</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là</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ở</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các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vùng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nông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thôn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và</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sự</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không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đồng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đều</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về</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cơ</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sở</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hạ</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tầng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công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nghệ</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thông</a:t>
                      </a:r>
                      <a:r>
                        <a:rPr lang="en-GB" sz="1100" dirty="0">
                          <a:effectLst/>
                          <a:latin typeface="Calibri" panose="020F0502020204030204" pitchFamily="34" charset="0"/>
                          <a:ea typeface="Arial" panose="020B0604020202020204" pitchFamily="34" charset="0"/>
                          <a:cs typeface="Calibri" panose="020F0502020204030204" pitchFamily="34" charset="0"/>
                        </a:rPr>
                        <a:t> tin </a:t>
                      </a:r>
                      <a:r>
                        <a:rPr lang="en-GB" sz="1100" dirty="0" err="1">
                          <a:effectLst/>
                          <a:latin typeface="Calibri" panose="020F0502020204030204" pitchFamily="34" charset="0"/>
                          <a:ea typeface="Arial" panose="020B0604020202020204" pitchFamily="34" charset="0"/>
                          <a:cs typeface="Calibri" panose="020F0502020204030204" pitchFamily="34" charset="0"/>
                        </a:rPr>
                        <a:t>giữa</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các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khu</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vực</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extLst>
                  <a:ext uri="{0D108BD9-81ED-4DB2-BD59-A6C34878D82A}">
                    <a16:rowId xmlns:a16="http://schemas.microsoft.com/office/drawing/2014/main" val="3998500401"/>
                  </a:ext>
                </a:extLst>
              </a:tr>
              <a:tr h="1299888">
                <a:tc>
                  <a:txBody>
                    <a:bodyPr/>
                    <a:lstStyle/>
                    <a:p>
                      <a:pPr algn="ctr">
                        <a:lnSpc>
                          <a:spcPct val="150000"/>
                        </a:lnSpc>
                        <a:spcAft>
                          <a:spcPts val="600"/>
                        </a:spcAft>
                      </a:pPr>
                      <a:r>
                        <a:rPr lang="en-GB" sz="1100" b="1" dirty="0" err="1">
                          <a:effectLst/>
                          <a:latin typeface="Calibri" panose="020F0502020204030204" pitchFamily="34" charset="0"/>
                          <a:ea typeface="Arial" panose="020B0604020202020204" pitchFamily="34" charset="0"/>
                          <a:cs typeface="Calibri" panose="020F0502020204030204" pitchFamily="34" charset="0"/>
                        </a:rPr>
                        <a:t>Ả</a:t>
                      </a:r>
                      <a:r>
                        <a:rPr lang="en-GB" sz="1100" b="1" dirty="0">
                          <a:effectLst/>
                          <a:latin typeface="Calibri" panose="020F0502020204030204" pitchFamily="34" charset="0"/>
                          <a:ea typeface="Arial" panose="020B0604020202020204" pitchFamily="34" charset="0"/>
                          <a:cs typeface="Calibri" panose="020F0502020204030204" pitchFamily="34" charset="0"/>
                        </a:rPr>
                        <a:t> </a:t>
                      </a:r>
                      <a:r>
                        <a:rPr lang="en-GB" sz="1100" b="1" dirty="0" err="1">
                          <a:effectLst/>
                          <a:latin typeface="Calibri" panose="020F0502020204030204" pitchFamily="34" charset="0"/>
                          <a:ea typeface="Arial" panose="020B0604020202020204" pitchFamily="34" charset="0"/>
                          <a:cs typeface="Calibri" panose="020F0502020204030204" pitchFamily="34" charset="0"/>
                        </a:rPr>
                        <a:t>Rập</a:t>
                      </a:r>
                      <a:r>
                        <a:rPr lang="en-GB" sz="1100" b="1" dirty="0">
                          <a:effectLst/>
                          <a:latin typeface="Calibri" panose="020F0502020204030204" pitchFamily="34" charset="0"/>
                          <a:ea typeface="Arial" panose="020B0604020202020204" pitchFamily="34" charset="0"/>
                          <a:cs typeface="Calibri" panose="020F0502020204030204" pitchFamily="34" charset="0"/>
                        </a:rPr>
                        <a:t> </a:t>
                      </a:r>
                      <a:br>
                        <a:rPr lang="en-GB" sz="1100" b="1" dirty="0">
                          <a:effectLst/>
                          <a:latin typeface="Calibri" panose="020F0502020204030204" pitchFamily="34" charset="0"/>
                          <a:ea typeface="Arial" panose="020B0604020202020204" pitchFamily="34" charset="0"/>
                          <a:cs typeface="Calibri" panose="020F0502020204030204" pitchFamily="34" charset="0"/>
                        </a:rPr>
                      </a:br>
                      <a:r>
                        <a:rPr lang="en-GB" sz="1100" b="1" dirty="0" err="1">
                          <a:effectLst/>
                          <a:latin typeface="Calibri" panose="020F0502020204030204" pitchFamily="34" charset="0"/>
                          <a:ea typeface="Arial" panose="020B0604020202020204" pitchFamily="34" charset="0"/>
                          <a:cs typeface="Calibri" panose="020F0502020204030204" pitchFamily="34" charset="0"/>
                        </a:rPr>
                        <a:t>Xê-út</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b="1">
                          <a:effectLst/>
                          <a:latin typeface="Calibri" panose="020F0502020204030204" pitchFamily="34" charset="0"/>
                          <a:ea typeface="Arial" panose="020B0604020202020204" pitchFamily="34" charset="0"/>
                          <a:cs typeface="Calibri" panose="020F0502020204030204" pitchFamily="34" charset="0"/>
                        </a:rPr>
                        <a:t>TH, THCS, THPT</a:t>
                      </a:r>
                      <a:endParaRPr lang="en-VN" sz="1100" b="1"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dirty="0">
                          <a:effectLst/>
                          <a:latin typeface="Calibri" panose="020F0502020204030204" pitchFamily="34" charset="0"/>
                          <a:ea typeface="Arial" panose="020B0604020202020204" pitchFamily="34" charset="0"/>
                          <a:cs typeface="Calibri" panose="020F0502020204030204" pitchFamily="34" charset="0"/>
                        </a:rPr>
                        <a:t>Môn </a:t>
                      </a:r>
                      <a:r>
                        <a:rPr lang="en-GB" sz="1100" dirty="0" err="1">
                          <a:effectLst/>
                          <a:latin typeface="Calibri" panose="020F0502020204030204" pitchFamily="34" charset="0"/>
                          <a:ea typeface="Arial" panose="020B0604020202020204" pitchFamily="34" charset="0"/>
                          <a:cs typeface="Calibri" panose="020F0502020204030204" pitchFamily="34" charset="0"/>
                        </a:rPr>
                        <a:t>tự</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chọn</a:t>
                      </a:r>
                      <a:r>
                        <a:rPr lang="en-GB" sz="1100" dirty="0">
                          <a:effectLst/>
                          <a:latin typeface="Calibri" panose="020F0502020204030204" pitchFamily="34" charset="0"/>
                          <a:ea typeface="Arial" panose="020B0604020202020204" pitchFamily="34" charset="0"/>
                          <a:cs typeface="Calibri" panose="020F0502020204030204" pitchFamily="34" charset="0"/>
                        </a:rPr>
                        <a:t>; </a:t>
                      </a:r>
                      <a:br>
                        <a:rPr lang="en-GB" sz="1100" dirty="0">
                          <a:effectLst/>
                          <a:latin typeface="Calibri" panose="020F0502020204030204" pitchFamily="34" charset="0"/>
                          <a:ea typeface="Arial" panose="020B0604020202020204" pitchFamily="34" charset="0"/>
                          <a:cs typeface="Calibri" panose="020F0502020204030204" pitchFamily="34" charset="0"/>
                        </a:rPr>
                      </a:br>
                      <a:r>
                        <a:rPr lang="en-GB" sz="1100" dirty="0" err="1">
                          <a:effectLst/>
                          <a:latin typeface="Calibri" panose="020F0502020204030204" pitchFamily="34" charset="0"/>
                          <a:ea typeface="Arial" panose="020B0604020202020204" pitchFamily="34" charset="0"/>
                          <a:cs typeface="Calibri" panose="020F0502020204030204" pitchFamily="34" charset="0"/>
                        </a:rPr>
                        <a:t>tích</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hợp</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vào</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môn</a:t>
                      </a:r>
                      <a:r>
                        <a:rPr lang="en-GB" sz="1100" dirty="0">
                          <a:effectLst/>
                          <a:latin typeface="Calibri" panose="020F0502020204030204" pitchFamily="34" charset="0"/>
                          <a:ea typeface="Arial" panose="020B0604020202020204" pitchFamily="34" charset="0"/>
                          <a:cs typeface="Calibri" panose="020F0502020204030204" pitchFamily="34" charset="0"/>
                        </a:rPr>
                        <a:t> </a:t>
                      </a:r>
                      <a:br>
                        <a:rPr lang="en-GB" sz="1100" dirty="0">
                          <a:effectLst/>
                          <a:latin typeface="Calibri" panose="020F0502020204030204" pitchFamily="34" charset="0"/>
                          <a:ea typeface="Arial" panose="020B0604020202020204" pitchFamily="34" charset="0"/>
                          <a:cs typeface="Calibri" panose="020F0502020204030204" pitchFamily="34" charset="0"/>
                        </a:rPr>
                      </a:br>
                      <a:r>
                        <a:rPr lang="en-GB" sz="1100" dirty="0">
                          <a:effectLst/>
                          <a:latin typeface="Calibri" panose="020F0502020204030204" pitchFamily="34" charset="0"/>
                          <a:ea typeface="Arial" panose="020B0604020202020204" pitchFamily="34" charset="0"/>
                          <a:cs typeface="Calibri" panose="020F0502020204030204" pitchFamily="34" charset="0"/>
                        </a:rPr>
                        <a:t>Tin </a:t>
                      </a:r>
                      <a:r>
                        <a:rPr lang="en-GB" sz="1100" dirty="0" err="1">
                          <a:effectLst/>
                          <a:latin typeface="Calibri" panose="020F0502020204030204" pitchFamily="34" charset="0"/>
                          <a:ea typeface="Arial" panose="020B0604020202020204" pitchFamily="34" charset="0"/>
                          <a:cs typeface="Calibri" panose="020F0502020204030204" pitchFamily="34" charset="0"/>
                        </a:rPr>
                        <a:t>học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và</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học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tập</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số</a:t>
                      </a:r>
                      <a:endParaRPr lang="en-VN" sz="110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dirty="0" err="1">
                          <a:effectLst/>
                          <a:latin typeface="Calibri" panose="020F0502020204030204" pitchFamily="34" charset="0"/>
                          <a:ea typeface="Arial" panose="020B0604020202020204" pitchFamily="34" charset="0"/>
                          <a:cs typeface="Calibri" panose="020F0502020204030204" pitchFamily="34" charset="0"/>
                        </a:rPr>
                        <a:t>Giới</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thiệu</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về</a:t>
                      </a:r>
                      <a:r>
                        <a:rPr lang="en-GB" sz="1100" dirty="0">
                          <a:effectLst/>
                          <a:latin typeface="Calibri" panose="020F0502020204030204" pitchFamily="34" charset="0"/>
                          <a:ea typeface="Arial" panose="020B0604020202020204" pitchFamily="34" charset="0"/>
                          <a:cs typeface="Calibri" panose="020F0502020204030204" pitchFamily="34" charset="0"/>
                        </a:rPr>
                        <a:t> AI, </a:t>
                      </a:r>
                      <a:r>
                        <a:rPr lang="en-GB" sz="1100" dirty="0" err="1">
                          <a:effectLst/>
                          <a:latin typeface="Calibri" panose="020F0502020204030204" pitchFamily="34" charset="0"/>
                          <a:ea typeface="Arial" panose="020B0604020202020204" pitchFamily="34" charset="0"/>
                          <a:cs typeface="Calibri" panose="020F0502020204030204" pitchFamily="34" charset="0"/>
                        </a:rPr>
                        <a:t>ứng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dụng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thực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tế</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đạo</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đức</a:t>
                      </a:r>
                      <a:r>
                        <a:rPr lang="en-GB" sz="1100" dirty="0">
                          <a:effectLst/>
                          <a:latin typeface="Calibri" panose="020F0502020204030204" pitchFamily="34" charset="0"/>
                          <a:ea typeface="Arial" panose="020B0604020202020204" pitchFamily="34" charset="0"/>
                          <a:cs typeface="Calibri" panose="020F0502020204030204" pitchFamily="34" charset="0"/>
                        </a:rPr>
                        <a:t> AI, </a:t>
                      </a:r>
                      <a:br>
                        <a:rPr lang="en-GB" sz="1100" dirty="0">
                          <a:effectLst/>
                          <a:latin typeface="Calibri" panose="020F0502020204030204" pitchFamily="34" charset="0"/>
                          <a:ea typeface="Arial" panose="020B0604020202020204" pitchFamily="34" charset="0"/>
                          <a:cs typeface="Calibri" panose="020F0502020204030204" pitchFamily="34" charset="0"/>
                        </a:rPr>
                      </a:br>
                      <a:r>
                        <a:rPr lang="en-GB" sz="1100" dirty="0" err="1">
                          <a:effectLst/>
                          <a:latin typeface="Calibri" panose="020F0502020204030204" pitchFamily="34" charset="0"/>
                          <a:ea typeface="Arial" panose="020B0604020202020204" pitchFamily="34" charset="0"/>
                          <a:cs typeface="Calibri" panose="020F0502020204030204" pitchFamily="34" charset="0"/>
                        </a:rPr>
                        <a:t>học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máy</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cơ</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bản</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a:effectLst/>
                          <a:latin typeface="Calibri" panose="020F0502020204030204" pitchFamily="34" charset="0"/>
                          <a:ea typeface="Arial" panose="020B0604020202020204" pitchFamily="34" charset="0"/>
                          <a:cs typeface="Calibri" panose="020F0502020204030204" pitchFamily="34" charset="0"/>
                        </a:rPr>
                        <a:t>Chính phủ ban hành khung chiến lược AI trong giáo dục; </a:t>
                      </a:r>
                      <a:r>
                        <a:rPr lang="vi-VN" sz="1100">
                          <a:effectLst/>
                          <a:latin typeface="Calibri" panose="020F0502020204030204" pitchFamily="34" charset="0"/>
                          <a:ea typeface="Arial" panose="020B0604020202020204" pitchFamily="34" charset="0"/>
                          <a:cs typeface="Calibri" panose="020F0502020204030204" pitchFamily="34" charset="0"/>
                        </a:rPr>
                        <a:t>D</a:t>
                      </a:r>
                      <a:r>
                        <a:rPr lang="en-GB" sz="1100">
                          <a:effectLst/>
                          <a:latin typeface="Calibri" panose="020F0502020204030204" pitchFamily="34" charset="0"/>
                          <a:ea typeface="Arial" panose="020B0604020202020204" pitchFamily="34" charset="0"/>
                          <a:cs typeface="Calibri" panose="020F0502020204030204" pitchFamily="34" charset="0"/>
                        </a:rPr>
                        <a:t>oanh nghiệp như Classera, Aramco hợp tác triển khai chương trình</a:t>
                      </a:r>
                      <a:endParaRPr lang="en-VN" sz="110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a:effectLst/>
                          <a:latin typeface="Calibri" panose="020F0502020204030204" pitchFamily="34" charset="0"/>
                          <a:ea typeface="Arial" panose="020B0604020202020204" pitchFamily="34" charset="0"/>
                          <a:cs typeface="Calibri" panose="020F0502020204030204" pitchFamily="34" charset="0"/>
                        </a:rPr>
                        <a:t>Học sinh tiếp cận nền tảng AI bài bản trước đại học</a:t>
                      </a:r>
                      <a:r>
                        <a:rPr lang="vi-VN" sz="1100">
                          <a:effectLst/>
                          <a:latin typeface="Calibri" panose="020F0502020204030204" pitchFamily="34" charset="0"/>
                          <a:ea typeface="Arial" panose="020B0604020202020204" pitchFamily="34" charset="0"/>
                          <a:cs typeface="Calibri" panose="020F0502020204030204" pitchFamily="34" charset="0"/>
                        </a:rPr>
                        <a:t>; </a:t>
                      </a:r>
                      <a:r>
                        <a:rPr lang="en-GB" sz="1100">
                          <a:effectLst/>
                          <a:latin typeface="Calibri" panose="020F0502020204030204" pitchFamily="34" charset="0"/>
                          <a:ea typeface="Arial" panose="020B0604020202020204" pitchFamily="34" charset="0"/>
                          <a:cs typeface="Calibri" panose="020F0502020204030204" pitchFamily="34" charset="0"/>
                        </a:rPr>
                        <a:t>Sử dụng AI để điều chỉnh nội dung học tập phù hợp với từng học sinh</a:t>
                      </a:r>
                      <a:endParaRPr lang="en-VN" sz="110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dirty="0" err="1">
                          <a:effectLst/>
                          <a:latin typeface="Calibri" panose="020F0502020204030204" pitchFamily="34" charset="0"/>
                          <a:ea typeface="Arial" panose="020B0604020202020204" pitchFamily="34" charset="0"/>
                          <a:cs typeface="Calibri" panose="020F0502020204030204" pitchFamily="34" charset="0"/>
                        </a:rPr>
                        <a:t>Thiếu</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giáo</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viên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chuyên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môn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vi-VN" sz="1100" dirty="0">
                          <a:effectLst/>
                          <a:latin typeface="Calibri" panose="020F0502020204030204" pitchFamily="34" charset="0"/>
                          <a:ea typeface="Arial" panose="020B0604020202020204" pitchFamily="34" charset="0"/>
                          <a:cs typeface="Calibri" panose="020F0502020204030204" pitchFamily="34" charset="0"/>
                        </a:rPr>
                        <a:t>C</a:t>
                      </a:r>
                      <a:r>
                        <a:rPr lang="en-GB" sz="1100" dirty="0" err="1">
                          <a:effectLst/>
                          <a:latin typeface="Calibri" panose="020F0502020204030204" pitchFamily="34" charset="0"/>
                          <a:ea typeface="Arial" panose="020B0604020202020204" pitchFamily="34" charset="0"/>
                          <a:cs typeface="Calibri" panose="020F0502020204030204" pitchFamily="34" charset="0"/>
                        </a:rPr>
                        <a:t>hênh</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lệch</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tiếp</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cận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công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nghệ</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giữa</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các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vùng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vi-VN" sz="1100" dirty="0">
                          <a:effectLst/>
                          <a:latin typeface="Calibri" panose="020F0502020204030204" pitchFamily="34" charset="0"/>
                          <a:ea typeface="Arial" panose="020B0604020202020204" pitchFamily="34" charset="0"/>
                          <a:cs typeface="Calibri" panose="020F0502020204030204" pitchFamily="34" charset="0"/>
                        </a:rPr>
                        <a:t>L</a:t>
                      </a:r>
                      <a:r>
                        <a:rPr lang="en-GB" sz="1100" dirty="0">
                          <a:effectLst/>
                          <a:latin typeface="Calibri" panose="020F0502020204030204" pitchFamily="34" charset="0"/>
                          <a:ea typeface="Arial" panose="020B0604020202020204" pitchFamily="34" charset="0"/>
                          <a:cs typeface="Calibri" panose="020F0502020204030204" pitchFamily="34" charset="0"/>
                        </a:rPr>
                        <a:t>o </a:t>
                      </a:r>
                      <a:r>
                        <a:rPr lang="en-GB" sz="1100" dirty="0" err="1">
                          <a:effectLst/>
                          <a:latin typeface="Calibri" panose="020F0502020204030204" pitchFamily="34" charset="0"/>
                          <a:ea typeface="Arial" panose="020B0604020202020204" pitchFamily="34" charset="0"/>
                          <a:cs typeface="Calibri" panose="020F0502020204030204" pitchFamily="34" charset="0"/>
                        </a:rPr>
                        <a:t>ngại</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bảo</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mật</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dữ</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liệu</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học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sinh</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extLst>
                  <a:ext uri="{0D108BD9-81ED-4DB2-BD59-A6C34878D82A}">
                    <a16:rowId xmlns:a16="http://schemas.microsoft.com/office/drawing/2014/main" val="3296955274"/>
                  </a:ext>
                </a:extLst>
              </a:tr>
              <a:tr h="1299888">
                <a:tc>
                  <a:txBody>
                    <a:bodyPr/>
                    <a:lstStyle/>
                    <a:p>
                      <a:pPr algn="ctr">
                        <a:lnSpc>
                          <a:spcPct val="150000"/>
                        </a:lnSpc>
                        <a:spcAft>
                          <a:spcPts val="600"/>
                        </a:spcAft>
                      </a:pPr>
                      <a:r>
                        <a:rPr lang="en-GB" sz="1100" b="1" dirty="0" err="1">
                          <a:effectLst/>
                          <a:latin typeface="Calibri" panose="020F0502020204030204" pitchFamily="34" charset="0"/>
                          <a:ea typeface="Arial" panose="020B0604020202020204" pitchFamily="34" charset="0"/>
                          <a:cs typeface="Calibri" panose="020F0502020204030204" pitchFamily="34" charset="0"/>
                        </a:rPr>
                        <a:t>Đức</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b="1">
                          <a:effectLst/>
                          <a:latin typeface="Calibri" panose="020F0502020204030204" pitchFamily="34" charset="0"/>
                          <a:ea typeface="Arial" panose="020B0604020202020204" pitchFamily="34" charset="0"/>
                          <a:cs typeface="Calibri" panose="020F0502020204030204" pitchFamily="34" charset="0"/>
                        </a:rPr>
                        <a:t>Từ 5 tuổi </a:t>
                      </a:r>
                      <a:br>
                        <a:rPr lang="en-GB" sz="1100" b="1">
                          <a:effectLst/>
                          <a:latin typeface="Calibri" panose="020F0502020204030204" pitchFamily="34" charset="0"/>
                          <a:ea typeface="Arial" panose="020B0604020202020204" pitchFamily="34" charset="0"/>
                          <a:cs typeface="Calibri" panose="020F0502020204030204" pitchFamily="34" charset="0"/>
                        </a:rPr>
                      </a:br>
                      <a:r>
                        <a:rPr lang="en-GB" sz="1100" b="1">
                          <a:effectLst/>
                          <a:latin typeface="Calibri" panose="020F0502020204030204" pitchFamily="34" charset="0"/>
                          <a:ea typeface="Arial" panose="020B0604020202020204" pitchFamily="34" charset="0"/>
                          <a:cs typeface="Calibri" panose="020F0502020204030204" pitchFamily="34" charset="0"/>
                        </a:rPr>
                        <a:t>đến lớp 10</a:t>
                      </a:r>
                      <a:endParaRPr lang="en-VN" sz="1100" b="1"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vi-VN" sz="1100" dirty="0">
                          <a:effectLst/>
                          <a:latin typeface="Calibri" panose="020F0502020204030204" pitchFamily="34" charset="0"/>
                          <a:ea typeface="Arial" panose="020B0604020202020204" pitchFamily="34" charset="0"/>
                          <a:cs typeface="Calibri" panose="020F0502020204030204" pitchFamily="34" charset="0"/>
                        </a:rPr>
                        <a:t>Tích hợp</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dirty="0">
                          <a:effectLst/>
                          <a:latin typeface="Calibri" panose="020F0502020204030204" pitchFamily="34" charset="0"/>
                          <a:ea typeface="Arial" panose="020B0604020202020204" pitchFamily="34" charset="0"/>
                          <a:cs typeface="Calibri" panose="020F0502020204030204" pitchFamily="34" charset="0"/>
                        </a:rPr>
                        <a:t>Khoa </a:t>
                      </a:r>
                      <a:r>
                        <a:rPr lang="en-GB" sz="1100" dirty="0" err="1">
                          <a:effectLst/>
                          <a:latin typeface="Calibri" panose="020F0502020204030204" pitchFamily="34" charset="0"/>
                          <a:ea typeface="Arial" panose="020B0604020202020204" pitchFamily="34" charset="0"/>
                          <a:cs typeface="Calibri" panose="020F0502020204030204" pitchFamily="34" charset="0"/>
                        </a:rPr>
                        <a:t>học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máy</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tính</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dirty="0" err="1">
                          <a:effectLst/>
                          <a:latin typeface="Calibri" panose="020F0502020204030204" pitchFamily="34" charset="0"/>
                          <a:ea typeface="Arial" panose="020B0604020202020204" pitchFamily="34" charset="0"/>
                          <a:cs typeface="Calibri" panose="020F0502020204030204" pitchFamily="34" charset="0"/>
                        </a:rPr>
                        <a:t>Bộ</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Giáo</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dục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và</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Văn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hóa</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điều</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phối</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chính</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sách</a:t>
                      </a:r>
                      <a:r>
                        <a:rPr lang="vi-VN" sz="1100" dirty="0">
                          <a:effectLst/>
                          <a:latin typeface="Calibri" panose="020F0502020204030204" pitchFamily="34" charset="0"/>
                          <a:ea typeface="Arial" panose="020B0604020202020204" pitchFamily="34" charset="0"/>
                          <a:cs typeface="Calibri" panose="020F0502020204030204" pitchFamily="34" charset="0"/>
                        </a:rPr>
                        <a:t>, đảm bảo </a:t>
                      </a:r>
                      <a:r>
                        <a:rPr lang="en-GB" sz="1100" dirty="0" err="1">
                          <a:effectLst/>
                          <a:latin typeface="Calibri" panose="020F0502020204030204" pitchFamily="34" charset="0"/>
                          <a:ea typeface="Arial" panose="020B0604020202020204" pitchFamily="34" charset="0"/>
                          <a:cs typeface="Calibri" panose="020F0502020204030204" pitchFamily="34" charset="0"/>
                        </a:rPr>
                        <a:t>tính</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thống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nhất</a:t>
                      </a:r>
                      <a:r>
                        <a:rPr lang="vi-VN" sz="1100" dirty="0">
                          <a:effectLst/>
                          <a:latin typeface="Calibri" panose="020F0502020204030204" pitchFamily="34" charset="0"/>
                          <a:ea typeface="Arial" panose="020B0604020202020204" pitchFamily="34" charset="0"/>
                          <a:cs typeface="Calibri" panose="020F0502020204030204" pitchFamily="34" charset="0"/>
                        </a:rPr>
                        <a:t> trong việc triển khai</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giữa</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các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tiểu</a:t>
                      </a:r>
                      <a:r>
                        <a:rPr lang="en-GB" sz="1100" dirty="0">
                          <a:effectLst/>
                          <a:latin typeface="Calibri" panose="020F0502020204030204" pitchFamily="34" charset="0"/>
                          <a:ea typeface="Arial" panose="020B0604020202020204" pitchFamily="34" charset="0"/>
                          <a:cs typeface="Calibri" panose="020F0502020204030204" pitchFamily="34" charset="0"/>
                        </a:rPr>
                        <a:t> bang</a:t>
                      </a:r>
                      <a:r>
                        <a:rPr lang="vi-VN"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Tiểu</a:t>
                      </a:r>
                      <a:r>
                        <a:rPr lang="en-GB" sz="1100" dirty="0">
                          <a:effectLst/>
                          <a:latin typeface="Calibri" panose="020F0502020204030204" pitchFamily="34" charset="0"/>
                          <a:ea typeface="Arial" panose="020B0604020202020204" pitchFamily="34" charset="0"/>
                          <a:cs typeface="Calibri" panose="020F0502020204030204" pitchFamily="34" charset="0"/>
                        </a:rPr>
                        <a:t> bang </a:t>
                      </a:r>
                      <a:r>
                        <a:rPr lang="en-GB" sz="1100" dirty="0" err="1">
                          <a:effectLst/>
                          <a:latin typeface="Calibri" panose="020F0502020204030204" pitchFamily="34" charset="0"/>
                          <a:ea typeface="Arial" panose="020B0604020202020204" pitchFamily="34" charset="0"/>
                          <a:cs typeface="Calibri" panose="020F0502020204030204" pitchFamily="34" charset="0"/>
                        </a:rPr>
                        <a:t>quyết</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định</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chương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trình</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và</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nội</a:t>
                      </a:r>
                      <a:r>
                        <a:rPr lang="en-GB" sz="1100" dirty="0">
                          <a:effectLst/>
                          <a:latin typeface="Calibri" panose="020F0502020204030204" pitchFamily="34" charset="0"/>
                          <a:ea typeface="Arial" panose="020B0604020202020204" pitchFamily="34" charset="0"/>
                          <a:cs typeface="Calibri" panose="020F0502020204030204" pitchFamily="34" charset="0"/>
                        </a:rPr>
                        <a:t> dung </a:t>
                      </a:r>
                      <a:r>
                        <a:rPr lang="en-GB" sz="1100" dirty="0" err="1">
                          <a:effectLst/>
                          <a:latin typeface="Calibri" panose="020F0502020204030204" pitchFamily="34" charset="0"/>
                          <a:ea typeface="Arial" panose="020B0604020202020204" pitchFamily="34" charset="0"/>
                          <a:cs typeface="Calibri" panose="020F0502020204030204" pitchFamily="34" charset="0"/>
                        </a:rPr>
                        <a:t>dạy</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học</a:t>
                      </a:r>
                      <a:r>
                        <a:rPr lang="en-GB" sz="1100" dirty="0">
                          <a:effectLst/>
                          <a:latin typeface="Calibri" panose="020F0502020204030204" pitchFamily="34" charset="0"/>
                          <a:ea typeface="Arial" panose="020B0604020202020204" pitchFamily="34" charset="0"/>
                          <a:cs typeface="Calibri" panose="020F0502020204030204" pitchFamily="34" charset="0"/>
                        </a:rPr>
                        <a:t> AI</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vi-VN" sz="1100">
                          <a:effectLst/>
                          <a:latin typeface="Calibri" panose="020F0502020204030204" pitchFamily="34" charset="0"/>
                          <a:ea typeface="Arial" panose="020B0604020202020204" pitchFamily="34" charset="0"/>
                          <a:cs typeface="Calibri" panose="020F0502020204030204" pitchFamily="34" charset="0"/>
                        </a:rPr>
                        <a:t>N</a:t>
                      </a:r>
                      <a:r>
                        <a:rPr lang="en-GB" sz="1100">
                          <a:effectLst/>
                          <a:latin typeface="Calibri" panose="020F0502020204030204" pitchFamily="34" charset="0"/>
                          <a:ea typeface="Arial" panose="020B0604020202020204" pitchFamily="34" charset="0"/>
                          <a:cs typeface="Calibri" panose="020F0502020204030204" pitchFamily="34" charset="0"/>
                        </a:rPr>
                        <a:t>ội dung chương trình tập trung mô tả tác động AI trong xã hội và Nhận thức về dữ liệu</a:t>
                      </a:r>
                      <a:endParaRPr lang="en-VN" sz="110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dirty="0" err="1">
                          <a:effectLst/>
                          <a:latin typeface="Calibri" panose="020F0502020204030204" pitchFamily="34" charset="0"/>
                          <a:ea typeface="Arial" panose="020B0604020202020204" pitchFamily="34" charset="0"/>
                          <a:cs typeface="Calibri" panose="020F0502020204030204" pitchFamily="34" charset="0"/>
                        </a:rPr>
                        <a:t>Chương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trình</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dạy</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học</a:t>
                      </a:r>
                      <a:r>
                        <a:rPr lang="en-GB" sz="1100" dirty="0">
                          <a:effectLst/>
                          <a:latin typeface="Calibri" panose="020F0502020204030204" pitchFamily="34" charset="0"/>
                          <a:ea typeface="Arial" panose="020B0604020202020204" pitchFamily="34" charset="0"/>
                          <a:cs typeface="Calibri" panose="020F0502020204030204" pitchFamily="34" charset="0"/>
                        </a:rPr>
                        <a:t> AI </a:t>
                      </a:r>
                      <a:r>
                        <a:rPr lang="en-GB" sz="1100" dirty="0" err="1">
                          <a:effectLst/>
                          <a:latin typeface="Calibri" panose="020F0502020204030204" pitchFamily="34" charset="0"/>
                          <a:ea typeface="Arial" panose="020B0604020202020204" pitchFamily="34" charset="0"/>
                          <a:cs typeface="Calibri" panose="020F0502020204030204" pitchFamily="34" charset="0"/>
                        </a:rPr>
                        <a:t>không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đồng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đều</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giữa</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các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tiểu</a:t>
                      </a:r>
                      <a:r>
                        <a:rPr lang="en-GB" sz="1100" dirty="0">
                          <a:effectLst/>
                          <a:latin typeface="Calibri" panose="020F0502020204030204" pitchFamily="34" charset="0"/>
                          <a:ea typeface="Arial" panose="020B0604020202020204" pitchFamily="34" charset="0"/>
                          <a:cs typeface="Calibri" panose="020F0502020204030204" pitchFamily="34" charset="0"/>
                        </a:rPr>
                        <a:t> bang</a:t>
                      </a:r>
                      <a:r>
                        <a:rPr lang="vi-VN"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Học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sinh</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hạn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chế</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kiến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thức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hiểu</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biết</a:t>
                      </a:r>
                      <a:r>
                        <a:rPr lang="en-GB" sz="1100" dirty="0">
                          <a:effectLst/>
                          <a:latin typeface="Calibri" panose="020F0502020204030204" pitchFamily="34" charset="0"/>
                          <a:ea typeface="Arial" panose="020B0604020202020204" pitchFamily="34" charset="0"/>
                          <a:cs typeface="Calibri" panose="020F0502020204030204" pitchFamily="34" charset="0"/>
                        </a:rPr>
                        <a:t> AI</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extLst>
                  <a:ext uri="{0D108BD9-81ED-4DB2-BD59-A6C34878D82A}">
                    <a16:rowId xmlns:a16="http://schemas.microsoft.com/office/drawing/2014/main" val="805584760"/>
                  </a:ext>
                </a:extLst>
              </a:tr>
              <a:tr h="1034427">
                <a:tc>
                  <a:txBody>
                    <a:bodyPr/>
                    <a:lstStyle/>
                    <a:p>
                      <a:pPr algn="ctr">
                        <a:lnSpc>
                          <a:spcPct val="150000"/>
                        </a:lnSpc>
                        <a:spcAft>
                          <a:spcPts val="600"/>
                        </a:spcAft>
                      </a:pPr>
                      <a:r>
                        <a:rPr lang="en-GB" sz="1100" b="1" dirty="0" err="1">
                          <a:effectLst/>
                          <a:latin typeface="Calibri" panose="020F0502020204030204" pitchFamily="34" charset="0"/>
                          <a:ea typeface="Arial" panose="020B0604020202020204" pitchFamily="34" charset="0"/>
                          <a:cs typeface="Calibri" panose="020F0502020204030204" pitchFamily="34" charset="0"/>
                        </a:rPr>
                        <a:t>Hoa</a:t>
                      </a:r>
                      <a:r>
                        <a:rPr lang="en-GB" sz="1100" b="1" dirty="0">
                          <a:effectLst/>
                          <a:latin typeface="Calibri" panose="020F0502020204030204" pitchFamily="34" charset="0"/>
                          <a:ea typeface="Arial" panose="020B0604020202020204" pitchFamily="34" charset="0"/>
                          <a:cs typeface="Calibri" panose="020F0502020204030204" pitchFamily="34" charset="0"/>
                        </a:rPr>
                        <a:t> </a:t>
                      </a:r>
                      <a:r>
                        <a:rPr lang="en-GB" sz="1100" b="1" dirty="0" err="1">
                          <a:effectLst/>
                          <a:latin typeface="Calibri" panose="020F0502020204030204" pitchFamily="34" charset="0"/>
                          <a:ea typeface="Arial" panose="020B0604020202020204" pitchFamily="34" charset="0"/>
                          <a:cs typeface="Calibri" panose="020F0502020204030204" pitchFamily="34" charset="0"/>
                        </a:rPr>
                        <a:t>Kỳ</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vi-VN" sz="1100" b="1" dirty="0">
                          <a:effectLst/>
                          <a:latin typeface="Calibri" panose="020F0502020204030204" pitchFamily="34" charset="0"/>
                          <a:ea typeface="Arial" panose="020B0604020202020204" pitchFamily="34" charset="0"/>
                          <a:cs typeface="Calibri" panose="020F0502020204030204" pitchFamily="34" charset="0"/>
                        </a:rPr>
                        <a:t>T</a:t>
                      </a:r>
                      <a:r>
                        <a:rPr lang="en-GB" sz="1100" b="1" dirty="0" err="1">
                          <a:effectLst/>
                          <a:latin typeface="Calibri" panose="020F0502020204030204" pitchFamily="34" charset="0"/>
                          <a:ea typeface="Arial" panose="020B0604020202020204" pitchFamily="34" charset="0"/>
                          <a:cs typeface="Calibri" panose="020F0502020204030204" pitchFamily="34" charset="0"/>
                        </a:rPr>
                        <a:t>rẻ</a:t>
                      </a:r>
                      <a:r>
                        <a:rPr lang="en-GB" sz="1100" b="1" dirty="0">
                          <a:effectLst/>
                          <a:latin typeface="Calibri" panose="020F0502020204030204" pitchFamily="34" charset="0"/>
                          <a:ea typeface="Arial" panose="020B0604020202020204" pitchFamily="34" charset="0"/>
                          <a:cs typeface="Calibri" panose="020F0502020204030204" pitchFamily="34" charset="0"/>
                        </a:rPr>
                        <a:t> </a:t>
                      </a:r>
                      <a:r>
                        <a:rPr lang="en-GB" sz="1100" b="1" dirty="0" err="1">
                          <a:effectLst/>
                          <a:latin typeface="Calibri" panose="020F0502020204030204" pitchFamily="34" charset="0"/>
                          <a:ea typeface="Arial" panose="020B0604020202020204" pitchFamily="34" charset="0"/>
                          <a:cs typeface="Calibri" panose="020F0502020204030204" pitchFamily="34" charset="0"/>
                        </a:rPr>
                        <a:t>từ</a:t>
                      </a:r>
                      <a:r>
                        <a:rPr lang="en-GB" sz="1100" b="1" dirty="0">
                          <a:effectLst/>
                          <a:latin typeface="Calibri" panose="020F0502020204030204" pitchFamily="34" charset="0"/>
                          <a:ea typeface="Arial" panose="020B0604020202020204" pitchFamily="34" charset="0"/>
                          <a:cs typeface="Calibri" panose="020F0502020204030204" pitchFamily="34" charset="0"/>
                        </a:rPr>
                        <a:t> 5 </a:t>
                      </a:r>
                      <a:r>
                        <a:rPr lang="en-GB" sz="1100" b="1" dirty="0" err="1">
                          <a:effectLst/>
                          <a:latin typeface="Calibri" panose="020F0502020204030204" pitchFamily="34" charset="0"/>
                          <a:ea typeface="Arial" panose="020B0604020202020204" pitchFamily="34" charset="0"/>
                          <a:cs typeface="Calibri" panose="020F0502020204030204" pitchFamily="34" charset="0"/>
                        </a:rPr>
                        <a:t>tuổi</a:t>
                      </a:r>
                      <a:r>
                        <a:rPr lang="en-GB" sz="1100" b="1" dirty="0">
                          <a:effectLst/>
                          <a:latin typeface="Calibri" panose="020F0502020204030204" pitchFamily="34" charset="0"/>
                          <a:ea typeface="Arial" panose="020B0604020202020204" pitchFamily="34" charset="0"/>
                          <a:cs typeface="Calibri" panose="020F0502020204030204" pitchFamily="34" charset="0"/>
                        </a:rPr>
                        <a:t> </a:t>
                      </a:r>
                      <a:br>
                        <a:rPr lang="en-GB" sz="1100" b="1" dirty="0">
                          <a:effectLst/>
                          <a:latin typeface="Calibri" panose="020F0502020204030204" pitchFamily="34" charset="0"/>
                          <a:ea typeface="Arial" panose="020B0604020202020204" pitchFamily="34" charset="0"/>
                          <a:cs typeface="Calibri" panose="020F0502020204030204" pitchFamily="34" charset="0"/>
                        </a:rPr>
                      </a:br>
                      <a:r>
                        <a:rPr lang="en-GB" sz="1100" b="1" dirty="0" err="1">
                          <a:effectLst/>
                          <a:latin typeface="Calibri" panose="020F0502020204030204" pitchFamily="34" charset="0"/>
                          <a:ea typeface="Arial" panose="020B0604020202020204" pitchFamily="34" charset="0"/>
                          <a:cs typeface="Calibri" panose="020F0502020204030204" pitchFamily="34" charset="0"/>
                        </a:rPr>
                        <a:t>đến</a:t>
                      </a:r>
                      <a:r>
                        <a:rPr lang="en-GB" sz="1100" b="1" dirty="0">
                          <a:effectLst/>
                          <a:latin typeface="Calibri" panose="020F0502020204030204" pitchFamily="34" charset="0"/>
                          <a:ea typeface="Arial" panose="020B0604020202020204" pitchFamily="34" charset="0"/>
                          <a:cs typeface="Calibri" panose="020F0502020204030204" pitchFamily="34" charset="0"/>
                        </a:rPr>
                        <a:t> </a:t>
                      </a:r>
                      <a:r>
                        <a:rPr lang="en-GB" sz="1100" b="1" dirty="0" err="1">
                          <a:effectLst/>
                          <a:latin typeface="Calibri" panose="020F0502020204030204" pitchFamily="34" charset="0"/>
                          <a:ea typeface="Arial" panose="020B0604020202020204" pitchFamily="34" charset="0"/>
                          <a:cs typeface="Calibri" panose="020F0502020204030204" pitchFamily="34" charset="0"/>
                        </a:rPr>
                        <a:t>lớp</a:t>
                      </a:r>
                      <a:r>
                        <a:rPr lang="en-GB" sz="1100" b="1" dirty="0">
                          <a:effectLst/>
                          <a:latin typeface="Calibri" panose="020F0502020204030204" pitchFamily="34" charset="0"/>
                          <a:ea typeface="Arial" panose="020B0604020202020204" pitchFamily="34" charset="0"/>
                          <a:cs typeface="Calibri" panose="020F0502020204030204" pitchFamily="34" charset="0"/>
                        </a:rPr>
                        <a:t> 12</a:t>
                      </a:r>
                      <a:endParaRPr lang="en-VN" sz="1100" b="1"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dirty="0" err="1">
                          <a:effectLst/>
                          <a:latin typeface="Calibri" panose="020F0502020204030204" pitchFamily="34" charset="0"/>
                          <a:ea typeface="Arial" panose="020B0604020202020204" pitchFamily="34" charset="0"/>
                          <a:cs typeface="Calibri" panose="020F0502020204030204" pitchFamily="34" charset="0"/>
                        </a:rPr>
                        <a:t>Xây</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dựng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nguồn</a:t>
                      </a:r>
                      <a:r>
                        <a:rPr lang="en-GB" sz="1100" dirty="0">
                          <a:effectLst/>
                          <a:latin typeface="Calibri" panose="020F0502020204030204" pitchFamily="34" charset="0"/>
                          <a:ea typeface="Arial" panose="020B0604020202020204" pitchFamily="34" charset="0"/>
                          <a:cs typeface="Calibri" panose="020F0502020204030204" pitchFamily="34" charset="0"/>
                        </a:rPr>
                        <a:t> </a:t>
                      </a:r>
                      <a:br>
                        <a:rPr lang="en-GB" sz="1100" dirty="0">
                          <a:effectLst/>
                          <a:latin typeface="Calibri" panose="020F0502020204030204" pitchFamily="34" charset="0"/>
                          <a:ea typeface="Arial" panose="020B0604020202020204" pitchFamily="34" charset="0"/>
                          <a:cs typeface="Calibri" panose="020F0502020204030204" pitchFamily="34" charset="0"/>
                        </a:rPr>
                      </a:br>
                      <a:r>
                        <a:rPr lang="en-GB" sz="1100" dirty="0" err="1">
                          <a:effectLst/>
                          <a:latin typeface="Calibri" panose="020F0502020204030204" pitchFamily="34" charset="0"/>
                          <a:ea typeface="Arial" panose="020B0604020202020204" pitchFamily="34" charset="0"/>
                          <a:cs typeface="Calibri" panose="020F0502020204030204" pitchFamily="34" charset="0"/>
                        </a:rPr>
                        <a:t>tài</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nguyên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giảng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dạy</a:t>
                      </a:r>
                      <a:r>
                        <a:rPr lang="en-GB" sz="1100" dirty="0">
                          <a:effectLst/>
                          <a:latin typeface="Calibri" panose="020F0502020204030204" pitchFamily="34" charset="0"/>
                          <a:ea typeface="Arial" panose="020B0604020202020204" pitchFamily="34" charset="0"/>
                          <a:cs typeface="Calibri" panose="020F0502020204030204" pitchFamily="34" charset="0"/>
                        </a:rPr>
                        <a:t> AI </a:t>
                      </a:r>
                      <a:r>
                        <a:rPr lang="en-GB" sz="1100" dirty="0" err="1">
                          <a:effectLst/>
                          <a:latin typeface="Calibri" panose="020F0502020204030204" pitchFamily="34" charset="0"/>
                          <a:ea typeface="Arial" panose="020B0604020202020204" pitchFamily="34" charset="0"/>
                          <a:cs typeface="Calibri" panose="020F0502020204030204" pitchFamily="34" charset="0"/>
                        </a:rPr>
                        <a:t>cấp</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phổ</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thông</a:t>
                      </a:r>
                      <a:endParaRPr lang="en-VN" sz="110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a:effectLst/>
                          <a:latin typeface="Calibri" panose="020F0502020204030204" pitchFamily="34" charset="0"/>
                          <a:ea typeface="Arial" panose="020B0604020202020204" pitchFamily="34" charset="0"/>
                          <a:cs typeface="Calibri" panose="020F0502020204030204" pitchFamily="34" charset="0"/>
                        </a:rPr>
                        <a:t>Không áp dụng cho chương trình dạy chính thống, chỉ mang tính </a:t>
                      </a:r>
                      <a:br>
                        <a:rPr lang="en-GB" sz="1100">
                          <a:effectLst/>
                          <a:latin typeface="Calibri" panose="020F0502020204030204" pitchFamily="34" charset="0"/>
                          <a:ea typeface="Arial" panose="020B0604020202020204" pitchFamily="34" charset="0"/>
                          <a:cs typeface="Calibri" panose="020F0502020204030204" pitchFamily="34" charset="0"/>
                        </a:rPr>
                      </a:br>
                      <a:r>
                        <a:rPr lang="en-GB" sz="1100">
                          <a:effectLst/>
                          <a:latin typeface="Calibri" panose="020F0502020204030204" pitchFamily="34" charset="0"/>
                          <a:ea typeface="Arial" panose="020B0604020202020204" pitchFamily="34" charset="0"/>
                          <a:cs typeface="Calibri" panose="020F0502020204030204" pitchFamily="34" charset="0"/>
                        </a:rPr>
                        <a:t>tham khảo</a:t>
                      </a:r>
                      <a:endParaRPr lang="en-VN" sz="110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dirty="0" err="1">
                          <a:effectLst/>
                          <a:latin typeface="Calibri" panose="020F0502020204030204" pitchFamily="34" charset="0"/>
                          <a:ea typeface="Arial" panose="020B0604020202020204" pitchFamily="34" charset="0"/>
                          <a:cs typeface="Calibri" panose="020F0502020204030204" pitchFamily="34" charset="0"/>
                        </a:rPr>
                        <a:t>Chính</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phủ</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không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trực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tiếp</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chỉ</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đạo</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Quỹ</a:t>
                      </a:r>
                      <a:r>
                        <a:rPr lang="en-GB" sz="1100" dirty="0">
                          <a:effectLst/>
                          <a:latin typeface="Calibri" panose="020F0502020204030204" pitchFamily="34" charset="0"/>
                          <a:ea typeface="Arial" panose="020B0604020202020204" pitchFamily="34" charset="0"/>
                          <a:cs typeface="Calibri" panose="020F0502020204030204" pitchFamily="34" charset="0"/>
                        </a:rPr>
                        <a:t> Khoa </a:t>
                      </a:r>
                      <a:r>
                        <a:rPr lang="en-GB" sz="1100" dirty="0" err="1">
                          <a:effectLst/>
                          <a:latin typeface="Calibri" panose="020F0502020204030204" pitchFamily="34" charset="0"/>
                          <a:ea typeface="Arial" panose="020B0604020202020204" pitchFamily="34" charset="0"/>
                          <a:cs typeface="Calibri" panose="020F0502020204030204" pitchFamily="34" charset="0"/>
                        </a:rPr>
                        <a:t>học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quốc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gia</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tài</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trợ</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chung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cho</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các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sáng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kiến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giảng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dạy</a:t>
                      </a:r>
                      <a:r>
                        <a:rPr lang="en-GB" sz="1100" dirty="0">
                          <a:effectLst/>
                          <a:latin typeface="Calibri" panose="020F0502020204030204" pitchFamily="34" charset="0"/>
                          <a:ea typeface="Arial" panose="020B0604020202020204" pitchFamily="34" charset="0"/>
                          <a:cs typeface="Calibri" panose="020F0502020204030204" pitchFamily="34" charset="0"/>
                        </a:rPr>
                        <a:t> AI </a:t>
                      </a:r>
                      <a:r>
                        <a:rPr lang="en-GB" sz="1100" dirty="0" err="1">
                          <a:effectLst/>
                          <a:latin typeface="Calibri" panose="020F0502020204030204" pitchFamily="34" charset="0"/>
                          <a:ea typeface="Arial" panose="020B0604020202020204" pitchFamily="34" charset="0"/>
                          <a:cs typeface="Calibri" panose="020F0502020204030204" pitchFamily="34" charset="0"/>
                        </a:rPr>
                        <a:t>liên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quan</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dirty="0" err="1">
                          <a:effectLst/>
                          <a:latin typeface="Calibri" panose="020F0502020204030204" pitchFamily="34" charset="0"/>
                          <a:ea typeface="Arial" panose="020B0604020202020204" pitchFamily="34" charset="0"/>
                          <a:cs typeface="Calibri" panose="020F0502020204030204" pitchFamily="34" charset="0"/>
                        </a:rPr>
                        <a:t>Các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sáng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kiến</a:t>
                      </a:r>
                      <a:r>
                        <a:rPr lang="en-GB" sz="1100" dirty="0">
                          <a:effectLst/>
                          <a:latin typeface="Calibri" panose="020F0502020204030204" pitchFamily="34" charset="0"/>
                          <a:ea typeface="Arial" panose="020B0604020202020204" pitchFamily="34" charset="0"/>
                          <a:cs typeface="Calibri" panose="020F0502020204030204" pitchFamily="34" charset="0"/>
                        </a:rPr>
                        <a:t> phi </a:t>
                      </a:r>
                      <a:r>
                        <a:rPr lang="en-GB" sz="1100" dirty="0" err="1">
                          <a:effectLst/>
                          <a:latin typeface="Calibri" panose="020F0502020204030204" pitchFamily="34" charset="0"/>
                          <a:ea typeface="Arial" panose="020B0604020202020204" pitchFamily="34" charset="0"/>
                          <a:cs typeface="Calibri" panose="020F0502020204030204" pitchFamily="34" charset="0"/>
                        </a:rPr>
                        <a:t>chính</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phủ</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đã</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và</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đang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được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triển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khai</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thí</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điểm</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ở</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nhiều</a:t>
                      </a:r>
                      <a:r>
                        <a:rPr lang="en-GB" sz="1100" dirty="0">
                          <a:effectLst/>
                          <a:latin typeface="Calibri" panose="020F0502020204030204" pitchFamily="34" charset="0"/>
                          <a:ea typeface="Arial" panose="020B0604020202020204" pitchFamily="34" charset="0"/>
                          <a:cs typeface="Calibri" panose="020F0502020204030204" pitchFamily="34" charset="0"/>
                        </a:rPr>
                        <a:t> bang</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tc>
                  <a:txBody>
                    <a:bodyPr/>
                    <a:lstStyle/>
                    <a:p>
                      <a:pPr algn="ctr">
                        <a:lnSpc>
                          <a:spcPct val="150000"/>
                        </a:lnSpc>
                        <a:spcAft>
                          <a:spcPts val="600"/>
                        </a:spcAft>
                      </a:pPr>
                      <a:r>
                        <a:rPr lang="en-GB" sz="1100" dirty="0" err="1">
                          <a:effectLst/>
                          <a:latin typeface="Calibri" panose="020F0502020204030204" pitchFamily="34" charset="0"/>
                          <a:ea typeface="Arial" panose="020B0604020202020204" pitchFamily="34" charset="0"/>
                          <a:cs typeface="Calibri" panose="020F0502020204030204" pitchFamily="34" charset="0"/>
                        </a:rPr>
                        <a:t>Các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sáng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kiến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chưa</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được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triển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khai</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đồng</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bộ</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phụ</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thuộc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vào</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mức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độ</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quan</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tâm</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khác</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nhau</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của</a:t>
                      </a:r>
                      <a:r>
                        <a:rPr lang="en-GB" sz="1100" dirty="0">
                          <a:effectLst/>
                          <a:latin typeface="Calibri" panose="020F0502020204030204" pitchFamily="34" charset="0"/>
                          <a:ea typeface="Arial" panose="020B0604020202020204" pitchFamily="34" charset="0"/>
                          <a:cs typeface="Calibri" panose="020F0502020204030204" pitchFamily="34" charset="0"/>
                        </a:rPr>
                        <a:t> </a:t>
                      </a:r>
                      <a:r>
                        <a:rPr lang="en-GB" sz="1100" dirty="0" err="1">
                          <a:effectLst/>
                          <a:latin typeface="Calibri" panose="020F0502020204030204" pitchFamily="34" charset="0"/>
                          <a:ea typeface="Arial" panose="020B0604020202020204" pitchFamily="34" charset="0"/>
                          <a:cs typeface="Calibri" panose="020F0502020204030204" pitchFamily="34" charset="0"/>
                        </a:rPr>
                        <a:t>các</a:t>
                      </a:r>
                      <a:r>
                        <a:rPr lang="en-GB" sz="1100" dirty="0">
                          <a:effectLst/>
                          <a:latin typeface="Calibri" panose="020F0502020204030204" pitchFamily="34" charset="0"/>
                          <a:ea typeface="Arial" panose="020B0604020202020204" pitchFamily="34" charset="0"/>
                          <a:cs typeface="Calibri" panose="020F0502020204030204" pitchFamily="34" charset="0"/>
                        </a:rPr>
                        <a:t> bang</a:t>
                      </a:r>
                      <a:endParaRPr lang="en-VN" sz="1100" dirty="0">
                        <a:effectLst/>
                        <a:latin typeface="Calibri" panose="020F0502020204030204" pitchFamily="34" charset="0"/>
                        <a:ea typeface="Arial" panose="020B0604020202020204" pitchFamily="34" charset="0"/>
                        <a:cs typeface="Calibri" panose="020F0502020204030204" pitchFamily="34" charset="0"/>
                      </a:endParaRPr>
                    </a:p>
                  </a:txBody>
                  <a:tcPr marL="45720" marR="45720" marT="0" marB="0" anchor="ctr"/>
                </a:tc>
                <a:extLst>
                  <a:ext uri="{0D108BD9-81ED-4DB2-BD59-A6C34878D82A}">
                    <a16:rowId xmlns:a16="http://schemas.microsoft.com/office/drawing/2014/main" val="3429321377"/>
                  </a:ext>
                </a:extLst>
              </a:tr>
            </a:tbl>
          </a:graphicData>
        </a:graphic>
      </p:graphicFrame>
    </p:spTree>
    <p:extLst>
      <p:ext uri="{BB962C8B-B14F-4D97-AF65-F5344CB8AC3E}">
        <p14:creationId xmlns:p14="http://schemas.microsoft.com/office/powerpoint/2010/main" val="333401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FF2B5EF4-FFF2-40B4-BE49-F238E27FC236}">
                <a16:creationId xmlns:a16="http://schemas.microsoft.com/office/drawing/2014/main" id="{35BA60E3-4A43-D319-07F0-58C4744AB735}"/>
              </a:ext>
            </a:extLst>
          </p:cNvPr>
          <p:cNvGrpSpPr/>
          <p:nvPr/>
        </p:nvGrpSpPr>
        <p:grpSpPr>
          <a:xfrm>
            <a:off x="0" y="0"/>
            <a:ext cx="12192000" cy="793042"/>
            <a:chOff x="0" y="0"/>
            <a:chExt cx="3193594" cy="469951"/>
          </a:xfrm>
        </p:grpSpPr>
        <p:sp>
          <p:nvSpPr>
            <p:cNvPr id="6" name="Freeform 6">
              <a:extLst>
                <a:ext uri="{FF2B5EF4-FFF2-40B4-BE49-F238E27FC236}">
                  <a16:creationId xmlns:a16="http://schemas.microsoft.com/office/drawing/2014/main" id="{E50C8A3B-9550-FCEB-824D-990307F5FE81}"/>
                </a:ext>
              </a:extLst>
            </p:cNvPr>
            <p:cNvSpPr/>
            <p:nvPr/>
          </p:nvSpPr>
          <p:spPr>
            <a:xfrm>
              <a:off x="0" y="0"/>
              <a:ext cx="3193594" cy="469951"/>
            </a:xfrm>
            <a:custGeom>
              <a:avLst/>
              <a:gdLst/>
              <a:ahLst/>
              <a:cxnLst/>
              <a:rect l="l" t="t" r="r" b="b"/>
              <a:pathLst>
                <a:path w="3193594" h="469951">
                  <a:moveTo>
                    <a:pt x="0" y="0"/>
                  </a:moveTo>
                  <a:lnTo>
                    <a:pt x="3193594" y="0"/>
                  </a:lnTo>
                  <a:lnTo>
                    <a:pt x="3193594" y="469951"/>
                  </a:lnTo>
                  <a:lnTo>
                    <a:pt x="0" y="469951"/>
                  </a:lnTo>
                  <a:close/>
                </a:path>
              </a:pathLst>
            </a:custGeom>
            <a:solidFill>
              <a:srgbClr val="272B64"/>
            </a:solidFill>
          </p:spPr>
          <p:txBody>
            <a:bodyPr/>
            <a:lstStyle/>
            <a:p>
              <a:pPr defTabSz="609630"/>
              <a:endParaRPr lang="en-US" sz="800">
                <a:solidFill>
                  <a:prstClr val="black"/>
                </a:solidFill>
                <a:latin typeface="Calibri"/>
              </a:endParaRPr>
            </a:p>
          </p:txBody>
        </p:sp>
        <p:sp>
          <p:nvSpPr>
            <p:cNvPr id="7" name="TextBox 7">
              <a:extLst>
                <a:ext uri="{FF2B5EF4-FFF2-40B4-BE49-F238E27FC236}">
                  <a16:creationId xmlns:a16="http://schemas.microsoft.com/office/drawing/2014/main" id="{6401D05E-351B-8078-61CF-D9DC9E34576E}"/>
                </a:ext>
              </a:extLst>
            </p:cNvPr>
            <p:cNvSpPr txBox="1"/>
            <p:nvPr/>
          </p:nvSpPr>
          <p:spPr>
            <a:xfrm>
              <a:off x="0" y="-57150"/>
              <a:ext cx="3193594" cy="527101"/>
            </a:xfrm>
            <a:prstGeom prst="rect">
              <a:avLst/>
            </a:prstGeom>
          </p:spPr>
          <p:txBody>
            <a:bodyPr lIns="22578" tIns="22578" rIns="22578" bIns="22578" rtlCol="0" anchor="ctr"/>
            <a:lstStyle/>
            <a:p>
              <a:pPr algn="ctr" defTabSz="609630">
                <a:lnSpc>
                  <a:spcPts val="1395"/>
                </a:lnSpc>
              </a:pPr>
              <a:endParaRPr sz="800">
                <a:solidFill>
                  <a:prstClr val="black"/>
                </a:solidFill>
                <a:latin typeface="Calibri"/>
              </a:endParaRPr>
            </a:p>
          </p:txBody>
        </p:sp>
      </p:grpSp>
      <p:sp>
        <p:nvSpPr>
          <p:cNvPr id="9" name="TextBox 8">
            <a:extLst>
              <a:ext uri="{FF2B5EF4-FFF2-40B4-BE49-F238E27FC236}">
                <a16:creationId xmlns:a16="http://schemas.microsoft.com/office/drawing/2014/main" id="{B1CFB6B6-4ABA-EE64-3C90-77D94CB440F3}"/>
              </a:ext>
            </a:extLst>
          </p:cNvPr>
          <p:cNvSpPr txBox="1"/>
          <p:nvPr/>
        </p:nvSpPr>
        <p:spPr>
          <a:xfrm>
            <a:off x="-279010" y="170818"/>
            <a:ext cx="12612559" cy="451342"/>
          </a:xfrm>
          <a:prstGeom prst="rect">
            <a:avLst/>
          </a:prstGeom>
        </p:spPr>
        <p:txBody>
          <a:bodyPr wrap="square" lIns="0" tIns="0" rIns="0" bIns="0" rtlCol="0" anchor="t">
            <a:spAutoFit/>
          </a:bodyPr>
          <a:lstStyle/>
          <a:p>
            <a:pPr algn="ctr" defTabSz="609630"/>
            <a:r>
              <a:rPr lang="en-VN" sz="2933" b="1" dirty="0">
                <a:solidFill>
                  <a:prstClr val="white"/>
                </a:solidFill>
                <a:latin typeface="Calibri" panose="020F0502020204030204" pitchFamily="34" charset="0"/>
                <a:ea typeface="Arial" panose="020B0604020202020204" pitchFamily="34" charset="0"/>
                <a:cs typeface="Calibri" panose="020F0502020204030204" pitchFamily="34" charset="0"/>
              </a:rPr>
              <a:t>Quan điểm xây dựng</a:t>
            </a:r>
          </a:p>
        </p:txBody>
      </p:sp>
      <p:graphicFrame>
        <p:nvGraphicFramePr>
          <p:cNvPr id="10" name="Diagram 9">
            <a:extLst>
              <a:ext uri="{FF2B5EF4-FFF2-40B4-BE49-F238E27FC236}">
                <a16:creationId xmlns:a16="http://schemas.microsoft.com/office/drawing/2014/main" id="{0B9469D0-095C-B9AD-0384-190D1B8258DA}"/>
              </a:ext>
            </a:extLst>
          </p:cNvPr>
          <p:cNvGraphicFramePr/>
          <p:nvPr>
            <p:extLst>
              <p:ext uri="{D42A27DB-BD31-4B8C-83A1-F6EECF244321}">
                <p14:modId xmlns:p14="http://schemas.microsoft.com/office/powerpoint/2010/main" val="2122640335"/>
              </p:ext>
            </p:extLst>
          </p:nvPr>
        </p:nvGraphicFramePr>
        <p:xfrm>
          <a:off x="6110935" y="2114352"/>
          <a:ext cx="7434111" cy="4749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a:extLst>
              <a:ext uri="{FF2B5EF4-FFF2-40B4-BE49-F238E27FC236}">
                <a16:creationId xmlns:a16="http://schemas.microsoft.com/office/drawing/2014/main" id="{C0A5AB02-4CBB-5009-09B1-A14EDA8B268D}"/>
              </a:ext>
            </a:extLst>
          </p:cNvPr>
          <p:cNvGrpSpPr/>
          <p:nvPr/>
        </p:nvGrpSpPr>
        <p:grpSpPr>
          <a:xfrm>
            <a:off x="1462802" y="904432"/>
            <a:ext cx="9266397" cy="1126307"/>
            <a:chOff x="689995" y="1981164"/>
            <a:chExt cx="8538256" cy="1689460"/>
          </a:xfrm>
        </p:grpSpPr>
        <p:grpSp>
          <p:nvGrpSpPr>
            <p:cNvPr id="3" name="Group 3">
              <a:extLst>
                <a:ext uri="{FF2B5EF4-FFF2-40B4-BE49-F238E27FC236}">
                  <a16:creationId xmlns:a16="http://schemas.microsoft.com/office/drawing/2014/main" id="{A21C86E6-B298-07E8-CE38-FA99EE868CFF}"/>
                </a:ext>
              </a:extLst>
            </p:cNvPr>
            <p:cNvGrpSpPr/>
            <p:nvPr/>
          </p:nvGrpSpPr>
          <p:grpSpPr>
            <a:xfrm>
              <a:off x="744263" y="2147459"/>
              <a:ext cx="8483988" cy="1523165"/>
              <a:chOff x="-172388" y="-47625"/>
              <a:chExt cx="8989542" cy="1613929"/>
            </a:xfrm>
          </p:grpSpPr>
          <p:sp>
            <p:nvSpPr>
              <p:cNvPr id="13" name="Freeform 4">
                <a:extLst>
                  <a:ext uri="{FF2B5EF4-FFF2-40B4-BE49-F238E27FC236}">
                    <a16:creationId xmlns:a16="http://schemas.microsoft.com/office/drawing/2014/main" id="{0F217499-7AA1-7204-505F-139A76551A1D}"/>
                  </a:ext>
                </a:extLst>
              </p:cNvPr>
              <p:cNvSpPr/>
              <p:nvPr/>
            </p:nvSpPr>
            <p:spPr>
              <a:xfrm>
                <a:off x="-172388" y="66019"/>
                <a:ext cx="8989542" cy="1500285"/>
              </a:xfrm>
              <a:custGeom>
                <a:avLst/>
                <a:gdLst/>
                <a:ahLst/>
                <a:cxnLst/>
                <a:rect l="l" t="t" r="r" b="b"/>
                <a:pathLst>
                  <a:path w="10235176" h="1531964">
                    <a:moveTo>
                      <a:pt x="32059" y="0"/>
                    </a:moveTo>
                    <a:lnTo>
                      <a:pt x="10203117" y="0"/>
                    </a:lnTo>
                    <a:cubicBezTo>
                      <a:pt x="10211619" y="0"/>
                      <a:pt x="10219774" y="3378"/>
                      <a:pt x="10225786" y="9390"/>
                    </a:cubicBezTo>
                    <a:cubicBezTo>
                      <a:pt x="10231799" y="15402"/>
                      <a:pt x="10235176" y="23556"/>
                      <a:pt x="10235176" y="32059"/>
                    </a:cubicBezTo>
                    <a:lnTo>
                      <a:pt x="10235176" y="1499905"/>
                    </a:lnTo>
                    <a:cubicBezTo>
                      <a:pt x="10235176" y="1517611"/>
                      <a:pt x="10220823" y="1531964"/>
                      <a:pt x="10203117" y="1531964"/>
                    </a:cubicBezTo>
                    <a:lnTo>
                      <a:pt x="32059" y="1531964"/>
                    </a:lnTo>
                    <a:cubicBezTo>
                      <a:pt x="23556" y="1531964"/>
                      <a:pt x="15402" y="1528587"/>
                      <a:pt x="9390" y="1522575"/>
                    </a:cubicBezTo>
                    <a:cubicBezTo>
                      <a:pt x="3378" y="1516562"/>
                      <a:pt x="0" y="1508408"/>
                      <a:pt x="0" y="1499905"/>
                    </a:cubicBezTo>
                    <a:lnTo>
                      <a:pt x="0" y="32059"/>
                    </a:lnTo>
                    <a:cubicBezTo>
                      <a:pt x="0" y="23556"/>
                      <a:pt x="3378" y="15402"/>
                      <a:pt x="9390" y="9390"/>
                    </a:cubicBezTo>
                    <a:cubicBezTo>
                      <a:pt x="15402" y="3378"/>
                      <a:pt x="23556" y="0"/>
                      <a:pt x="32059" y="0"/>
                    </a:cubicBezTo>
                    <a:close/>
                  </a:path>
                </a:pathLst>
              </a:custGeom>
              <a:solidFill>
                <a:srgbClr val="272B63"/>
              </a:solidFill>
            </p:spPr>
            <p:txBody>
              <a:bodyPr/>
              <a:lstStyle/>
              <a:p>
                <a:pPr defTabSz="609630"/>
                <a:endParaRPr lang="en-VN" sz="1200">
                  <a:solidFill>
                    <a:prstClr val="black"/>
                  </a:solidFill>
                  <a:latin typeface="Calibri"/>
                </a:endParaRPr>
              </a:p>
            </p:txBody>
          </p:sp>
          <p:sp>
            <p:nvSpPr>
              <p:cNvPr id="14" name="TextBox 5">
                <a:extLst>
                  <a:ext uri="{FF2B5EF4-FFF2-40B4-BE49-F238E27FC236}">
                    <a16:creationId xmlns:a16="http://schemas.microsoft.com/office/drawing/2014/main" id="{EC71286D-E5CB-620D-86F5-41F34D8B8BF8}"/>
                  </a:ext>
                </a:extLst>
              </p:cNvPr>
              <p:cNvSpPr txBox="1"/>
              <p:nvPr/>
            </p:nvSpPr>
            <p:spPr>
              <a:xfrm>
                <a:off x="0" y="-47625"/>
                <a:ext cx="8682948" cy="1579589"/>
              </a:xfrm>
              <a:prstGeom prst="rect">
                <a:avLst/>
              </a:prstGeom>
            </p:spPr>
            <p:txBody>
              <a:bodyPr lIns="23399" tIns="23399" rIns="23399" bIns="23399" rtlCol="0" anchor="ctr"/>
              <a:lstStyle/>
              <a:p>
                <a:pPr algn="ctr" defTabSz="609630">
                  <a:lnSpc>
                    <a:spcPts val="2171"/>
                  </a:lnSpc>
                </a:pPr>
                <a:endParaRPr sz="1200">
                  <a:solidFill>
                    <a:prstClr val="black"/>
                  </a:solidFill>
                  <a:latin typeface="Calibri"/>
                </a:endParaRPr>
              </a:p>
            </p:txBody>
          </p:sp>
        </p:grpSp>
        <p:grpSp>
          <p:nvGrpSpPr>
            <p:cNvPr id="4" name="Group 6">
              <a:extLst>
                <a:ext uri="{FF2B5EF4-FFF2-40B4-BE49-F238E27FC236}">
                  <a16:creationId xmlns:a16="http://schemas.microsoft.com/office/drawing/2014/main" id="{6836AB6F-2D10-66CB-558F-F26D36FE02EE}"/>
                </a:ext>
              </a:extLst>
            </p:cNvPr>
            <p:cNvGrpSpPr/>
            <p:nvPr/>
          </p:nvGrpSpPr>
          <p:grpSpPr>
            <a:xfrm>
              <a:off x="689995" y="1981164"/>
              <a:ext cx="8483988" cy="1577561"/>
              <a:chOff x="0" y="-47625"/>
              <a:chExt cx="8989542" cy="1671567"/>
            </a:xfrm>
          </p:grpSpPr>
          <p:sp>
            <p:nvSpPr>
              <p:cNvPr id="11" name="Freeform 7">
                <a:extLst>
                  <a:ext uri="{FF2B5EF4-FFF2-40B4-BE49-F238E27FC236}">
                    <a16:creationId xmlns:a16="http://schemas.microsoft.com/office/drawing/2014/main" id="{D5F86472-7F92-EBBD-6E78-4D5EB0E75D86}"/>
                  </a:ext>
                </a:extLst>
              </p:cNvPr>
              <p:cNvSpPr/>
              <p:nvPr/>
            </p:nvSpPr>
            <p:spPr>
              <a:xfrm>
                <a:off x="0" y="1"/>
                <a:ext cx="8989542" cy="1614814"/>
              </a:xfrm>
              <a:custGeom>
                <a:avLst/>
                <a:gdLst/>
                <a:ahLst/>
                <a:cxnLst/>
                <a:rect l="l" t="t" r="r" b="b"/>
                <a:pathLst>
                  <a:path w="10361800" h="1623942">
                    <a:moveTo>
                      <a:pt x="31667" y="0"/>
                    </a:moveTo>
                    <a:lnTo>
                      <a:pt x="10330133" y="0"/>
                    </a:lnTo>
                    <a:cubicBezTo>
                      <a:pt x="10347622" y="0"/>
                      <a:pt x="10361800" y="14178"/>
                      <a:pt x="10361800" y="31667"/>
                    </a:cubicBezTo>
                    <a:lnTo>
                      <a:pt x="10361800" y="1592275"/>
                    </a:lnTo>
                    <a:cubicBezTo>
                      <a:pt x="10361800" y="1609764"/>
                      <a:pt x="10347622" y="1623942"/>
                      <a:pt x="10330133" y="1623942"/>
                    </a:cubicBezTo>
                    <a:lnTo>
                      <a:pt x="31667" y="1623942"/>
                    </a:lnTo>
                    <a:cubicBezTo>
                      <a:pt x="14178" y="1623942"/>
                      <a:pt x="0" y="1609764"/>
                      <a:pt x="0" y="1592275"/>
                    </a:cubicBezTo>
                    <a:lnTo>
                      <a:pt x="0" y="31667"/>
                    </a:lnTo>
                    <a:cubicBezTo>
                      <a:pt x="0" y="14178"/>
                      <a:pt x="14178" y="0"/>
                      <a:pt x="31667" y="0"/>
                    </a:cubicBezTo>
                    <a:close/>
                  </a:path>
                </a:pathLst>
              </a:custGeom>
              <a:solidFill>
                <a:srgbClr val="F2F2F2"/>
              </a:solidFill>
            </p:spPr>
            <p:txBody>
              <a:bodyPr/>
              <a:lstStyle/>
              <a:p>
                <a:pPr defTabSz="609630"/>
                <a:endParaRPr lang="en-VN" sz="1200">
                  <a:solidFill>
                    <a:prstClr val="black"/>
                  </a:solidFill>
                  <a:latin typeface="Calibri"/>
                </a:endParaRPr>
              </a:p>
            </p:txBody>
          </p:sp>
          <p:sp>
            <p:nvSpPr>
              <p:cNvPr id="12" name="TextBox 8">
                <a:extLst>
                  <a:ext uri="{FF2B5EF4-FFF2-40B4-BE49-F238E27FC236}">
                    <a16:creationId xmlns:a16="http://schemas.microsoft.com/office/drawing/2014/main" id="{7DA1AEBF-EC4C-3A7E-7EF8-439132E23FD3}"/>
                  </a:ext>
                </a:extLst>
              </p:cNvPr>
              <p:cNvSpPr txBox="1"/>
              <p:nvPr/>
            </p:nvSpPr>
            <p:spPr>
              <a:xfrm>
                <a:off x="0" y="-47625"/>
                <a:ext cx="8912837" cy="1671567"/>
              </a:xfrm>
              <a:prstGeom prst="rect">
                <a:avLst/>
              </a:prstGeom>
            </p:spPr>
            <p:txBody>
              <a:bodyPr lIns="23399" tIns="23399" rIns="23399" bIns="23399" rtlCol="0" anchor="ctr"/>
              <a:lstStyle/>
              <a:p>
                <a:pPr algn="ctr" defTabSz="609630">
                  <a:lnSpc>
                    <a:spcPts val="2171"/>
                  </a:lnSpc>
                </a:pPr>
                <a:endParaRPr sz="1200">
                  <a:solidFill>
                    <a:prstClr val="black"/>
                  </a:solidFill>
                  <a:latin typeface="Calibri"/>
                </a:endParaRPr>
              </a:p>
            </p:txBody>
          </p:sp>
        </p:grpSp>
        <p:sp>
          <p:nvSpPr>
            <p:cNvPr id="8" name="TextBox 27">
              <a:extLst>
                <a:ext uri="{FF2B5EF4-FFF2-40B4-BE49-F238E27FC236}">
                  <a16:creationId xmlns:a16="http://schemas.microsoft.com/office/drawing/2014/main" id="{97DB6501-0F60-0AF1-A0BF-435EFE192323}"/>
                </a:ext>
              </a:extLst>
            </p:cNvPr>
            <p:cNvSpPr txBox="1"/>
            <p:nvPr/>
          </p:nvSpPr>
          <p:spPr>
            <a:xfrm>
              <a:off x="906956" y="2334880"/>
              <a:ext cx="8179397" cy="1107996"/>
            </a:xfrm>
            <a:prstGeom prst="rect">
              <a:avLst/>
            </a:prstGeom>
          </p:spPr>
          <p:txBody>
            <a:bodyPr wrap="square" lIns="0" tIns="0" rIns="0" bIns="0" rtlCol="0" anchor="t">
              <a:spAutoFit/>
            </a:bodyPr>
            <a:lstStyle/>
            <a:p>
              <a:pPr algn="ctr"/>
              <a:r>
                <a:rPr lang="vi-VN" sz="1600" b="1" kern="0" cap="all" dirty="0">
                  <a:solidFill>
                    <a:srgbClr val="063951">
                      <a:lumMod val="75000"/>
                      <a:lumOff val="25000"/>
                    </a:srgbClr>
                  </a:solidFill>
                  <a:latin typeface="Calibri"/>
                </a:rPr>
                <a:t>Giáo dục Trí tuệ nhân tạo giúp học sinh thích ứng và hoà nhập với xã hội hiện đại,</a:t>
              </a:r>
            </a:p>
            <a:p>
              <a:pPr algn="ctr"/>
              <a:r>
                <a:rPr lang="vi-VN" sz="1600" b="1" kern="0" cap="all" dirty="0">
                  <a:solidFill>
                    <a:srgbClr val="063951">
                      <a:lumMod val="75000"/>
                      <a:lumOff val="25000"/>
                    </a:srgbClr>
                  </a:solidFill>
                  <a:latin typeface="Calibri"/>
                </a:rPr>
                <a:t>hình thành và phát triển năng lực AI để ứng dụng vào học tập, công việc, đóng góp</a:t>
              </a:r>
            </a:p>
            <a:p>
              <a:pPr algn="ctr"/>
              <a:r>
                <a:rPr lang="vi-VN" sz="1600" b="1" kern="0" cap="all" dirty="0">
                  <a:solidFill>
                    <a:srgbClr val="063951">
                      <a:lumMod val="75000"/>
                      <a:lumOff val="25000"/>
                    </a:srgbClr>
                  </a:solidFill>
                  <a:latin typeface="Calibri"/>
                </a:rPr>
                <a:t>vào sự phát triển của đất nước.</a:t>
              </a:r>
            </a:p>
          </p:txBody>
        </p:sp>
      </p:grpSp>
      <p:grpSp>
        <p:nvGrpSpPr>
          <p:cNvPr id="50" name="Group 49">
            <a:extLst>
              <a:ext uri="{FF2B5EF4-FFF2-40B4-BE49-F238E27FC236}">
                <a16:creationId xmlns:a16="http://schemas.microsoft.com/office/drawing/2014/main" id="{FAD2D9F7-D54F-D96D-2035-BBD861DF1BC6}"/>
              </a:ext>
            </a:extLst>
          </p:cNvPr>
          <p:cNvGrpSpPr/>
          <p:nvPr/>
        </p:nvGrpSpPr>
        <p:grpSpPr>
          <a:xfrm>
            <a:off x="203200" y="2371516"/>
            <a:ext cx="7801173" cy="4188479"/>
            <a:chOff x="485931" y="3691680"/>
            <a:chExt cx="11701760" cy="6282720"/>
          </a:xfrm>
        </p:grpSpPr>
        <p:grpSp>
          <p:nvGrpSpPr>
            <p:cNvPr id="33" name="Group 32">
              <a:extLst>
                <a:ext uri="{FF2B5EF4-FFF2-40B4-BE49-F238E27FC236}">
                  <a16:creationId xmlns:a16="http://schemas.microsoft.com/office/drawing/2014/main" id="{388A4233-00C4-0250-1C6C-A7FAFE1C456B}"/>
                </a:ext>
              </a:extLst>
            </p:cNvPr>
            <p:cNvGrpSpPr/>
            <p:nvPr/>
          </p:nvGrpSpPr>
          <p:grpSpPr>
            <a:xfrm>
              <a:off x="4018893" y="3691680"/>
              <a:ext cx="6965940" cy="1767298"/>
              <a:chOff x="8221930" y="873660"/>
              <a:chExt cx="5802608" cy="2477479"/>
            </a:xfrm>
          </p:grpSpPr>
          <p:sp>
            <p:nvSpPr>
              <p:cNvPr id="34" name="TextBox 33">
                <a:extLst>
                  <a:ext uri="{FF2B5EF4-FFF2-40B4-BE49-F238E27FC236}">
                    <a16:creationId xmlns:a16="http://schemas.microsoft.com/office/drawing/2014/main" id="{E1465EAB-D459-C7C9-0162-F16CAA541E9C}"/>
                  </a:ext>
                </a:extLst>
              </p:cNvPr>
              <p:cNvSpPr txBox="1"/>
              <p:nvPr/>
            </p:nvSpPr>
            <p:spPr>
              <a:xfrm>
                <a:off x="8221930" y="873660"/>
                <a:ext cx="5152863" cy="798329"/>
              </a:xfrm>
              <a:prstGeom prst="rect">
                <a:avLst/>
              </a:prstGeom>
              <a:noFill/>
            </p:spPr>
            <p:txBody>
              <a:bodyPr wrap="square" lIns="0" rIns="0" rtlCol="0" anchor="b">
                <a:spAutoFit/>
              </a:bodyPr>
              <a:lstStyle/>
              <a:p>
                <a:pPr defTabSz="609630">
                  <a:defRPr/>
                </a:pPr>
                <a:r>
                  <a:rPr lang="en-US" sz="1867" b="1" kern="0" cap="all" noProof="1">
                    <a:solidFill>
                      <a:srgbClr val="063951">
                        <a:lumMod val="50000"/>
                        <a:lumOff val="50000"/>
                      </a:srgbClr>
                    </a:solidFill>
                    <a:latin typeface="Calibri"/>
                  </a:rPr>
                  <a:t>TIỂU HỌC</a:t>
                </a:r>
              </a:p>
            </p:txBody>
          </p:sp>
          <p:sp>
            <p:nvSpPr>
              <p:cNvPr id="35" name="TextBox 34">
                <a:extLst>
                  <a:ext uri="{FF2B5EF4-FFF2-40B4-BE49-F238E27FC236}">
                    <a16:creationId xmlns:a16="http://schemas.microsoft.com/office/drawing/2014/main" id="{3DBB00A8-CF18-70DB-C7E1-151E5FCE904E}"/>
                  </a:ext>
                </a:extLst>
              </p:cNvPr>
              <p:cNvSpPr txBox="1"/>
              <p:nvPr/>
            </p:nvSpPr>
            <p:spPr>
              <a:xfrm>
                <a:off x="8229727" y="1603744"/>
                <a:ext cx="5794811" cy="1747395"/>
              </a:xfrm>
              <a:prstGeom prst="rect">
                <a:avLst/>
              </a:prstGeom>
              <a:noFill/>
            </p:spPr>
            <p:txBody>
              <a:bodyPr wrap="square" lIns="0" rIns="0" rtlCol="0" anchor="t">
                <a:spAutoFit/>
              </a:bodyPr>
              <a:lstStyle/>
              <a:p>
                <a:pPr algn="just" defTabSz="609630">
                  <a:defRPr/>
                </a:pPr>
                <a:r>
                  <a:rPr lang="vi-VN" sz="1200" kern="0" noProof="1">
                    <a:solidFill>
                      <a:prstClr val="black">
                        <a:lumMod val="65000"/>
                        <a:lumOff val="35000"/>
                      </a:prstClr>
                    </a:solidFill>
                    <a:latin typeface="Calibri" panose="020F0502020204030204"/>
                  </a:rPr>
                  <a:t>Học sinh chủ yếu trải nghiệm các ứng dụng AI đơn giản, trực quan để hình thành khái niệm ban đầu và nhận biết vai trò của AI trong cuộc sống.</a:t>
                </a:r>
              </a:p>
              <a:p>
                <a:pPr algn="just" defTabSz="609630">
                  <a:defRPr/>
                </a:pPr>
                <a:r>
                  <a:rPr lang="vi-VN" sz="1200" kern="0" noProof="1">
                    <a:solidFill>
                      <a:prstClr val="black">
                        <a:lumMod val="65000"/>
                        <a:lumOff val="35000"/>
                      </a:prstClr>
                    </a:solidFill>
                    <a:latin typeface="Calibri" panose="020F0502020204030204"/>
                  </a:rPr>
                  <a:t>Các em được giáo dục về việc bảo vệ dữ liệu cá nhân và tôn trọng bản quyền.</a:t>
                </a:r>
              </a:p>
            </p:txBody>
          </p:sp>
        </p:grpSp>
        <p:grpSp>
          <p:nvGrpSpPr>
            <p:cNvPr id="36" name="Group 35">
              <a:extLst>
                <a:ext uri="{FF2B5EF4-FFF2-40B4-BE49-F238E27FC236}">
                  <a16:creationId xmlns:a16="http://schemas.microsoft.com/office/drawing/2014/main" id="{A9C35D58-C1A5-DF27-670E-199108DA51A0}"/>
                </a:ext>
              </a:extLst>
            </p:cNvPr>
            <p:cNvGrpSpPr/>
            <p:nvPr/>
          </p:nvGrpSpPr>
          <p:grpSpPr>
            <a:xfrm>
              <a:off x="4355176" y="5839653"/>
              <a:ext cx="7832515" cy="1767297"/>
              <a:chOff x="8691188" y="2028635"/>
              <a:chExt cx="6524463" cy="2477477"/>
            </a:xfrm>
          </p:grpSpPr>
          <p:sp>
            <p:nvSpPr>
              <p:cNvPr id="37" name="TextBox 36">
                <a:extLst>
                  <a:ext uri="{FF2B5EF4-FFF2-40B4-BE49-F238E27FC236}">
                    <a16:creationId xmlns:a16="http://schemas.microsoft.com/office/drawing/2014/main" id="{8C0F790C-0AD8-A93F-A7D6-5A51CF94A4F4}"/>
                  </a:ext>
                </a:extLst>
              </p:cNvPr>
              <p:cNvSpPr txBox="1"/>
              <p:nvPr/>
            </p:nvSpPr>
            <p:spPr>
              <a:xfrm>
                <a:off x="8691188" y="2028635"/>
                <a:ext cx="6524463" cy="798329"/>
              </a:xfrm>
              <a:prstGeom prst="rect">
                <a:avLst/>
              </a:prstGeom>
              <a:noFill/>
            </p:spPr>
            <p:txBody>
              <a:bodyPr wrap="square" lIns="0" rIns="0" rtlCol="0" anchor="b">
                <a:spAutoFit/>
              </a:bodyPr>
              <a:lstStyle/>
              <a:p>
                <a:pPr defTabSz="609630">
                  <a:defRPr/>
                </a:pPr>
                <a:r>
                  <a:rPr lang="en-US" sz="1867" b="1" kern="0" cap="all" noProof="1">
                    <a:solidFill>
                      <a:srgbClr val="063951">
                        <a:lumMod val="75000"/>
                        <a:lumOff val="25000"/>
                      </a:srgbClr>
                    </a:solidFill>
                    <a:latin typeface="Calibri"/>
                  </a:rPr>
                  <a:t>TRUNG HỌC CƠ SỞ</a:t>
                </a:r>
              </a:p>
            </p:txBody>
          </p:sp>
          <p:sp>
            <p:nvSpPr>
              <p:cNvPr id="38" name="TextBox 37">
                <a:extLst>
                  <a:ext uri="{FF2B5EF4-FFF2-40B4-BE49-F238E27FC236}">
                    <a16:creationId xmlns:a16="http://schemas.microsoft.com/office/drawing/2014/main" id="{0398B2BC-0F53-5993-264A-CBF6156CB1D6}"/>
                  </a:ext>
                </a:extLst>
              </p:cNvPr>
              <p:cNvSpPr txBox="1"/>
              <p:nvPr/>
            </p:nvSpPr>
            <p:spPr>
              <a:xfrm>
                <a:off x="8698985" y="2758718"/>
                <a:ext cx="5925857" cy="1747394"/>
              </a:xfrm>
              <a:prstGeom prst="rect">
                <a:avLst/>
              </a:prstGeom>
              <a:noFill/>
            </p:spPr>
            <p:txBody>
              <a:bodyPr wrap="square" lIns="0" rIns="0" rtlCol="0" anchor="t">
                <a:spAutoFit/>
              </a:bodyPr>
              <a:lstStyle/>
              <a:p>
                <a:pPr algn="just" defTabSz="609630">
                  <a:defRPr/>
                </a:pPr>
                <a:r>
                  <a:rPr lang="vi-VN" sz="1200" kern="0" noProof="1">
                    <a:solidFill>
                      <a:prstClr val="black">
                        <a:lumMod val="65000"/>
                        <a:lumOff val="35000"/>
                      </a:prstClr>
                    </a:solidFill>
                    <a:latin typeface="Calibri" panose="020F0502020204030204"/>
                  </a:rPr>
                  <a:t>Học sinh học cách sử dụng các công cụ AI để tạo ra sản phẩm số, giải quyết các vấn đề học tập. Các em được trang bị kiến thức nền tảng về nguyên lý hoạt động của AI và bắt đầu hình thành ý thức về đạo đức và trách nhiệm công dân trong xã hội số.</a:t>
                </a:r>
              </a:p>
            </p:txBody>
          </p:sp>
        </p:grpSp>
        <p:grpSp>
          <p:nvGrpSpPr>
            <p:cNvPr id="39" name="Group 38">
              <a:extLst>
                <a:ext uri="{FF2B5EF4-FFF2-40B4-BE49-F238E27FC236}">
                  <a16:creationId xmlns:a16="http://schemas.microsoft.com/office/drawing/2014/main" id="{4E8E35FB-56AA-A319-FDDD-71532B1BF446}"/>
                </a:ext>
              </a:extLst>
            </p:cNvPr>
            <p:cNvGrpSpPr/>
            <p:nvPr/>
          </p:nvGrpSpPr>
          <p:grpSpPr>
            <a:xfrm>
              <a:off x="4028252" y="7930103"/>
              <a:ext cx="7832515" cy="2044297"/>
              <a:chOff x="8691188" y="3183610"/>
              <a:chExt cx="6524463" cy="2865790"/>
            </a:xfrm>
          </p:grpSpPr>
          <p:sp>
            <p:nvSpPr>
              <p:cNvPr id="40" name="TextBox 39">
                <a:extLst>
                  <a:ext uri="{FF2B5EF4-FFF2-40B4-BE49-F238E27FC236}">
                    <a16:creationId xmlns:a16="http://schemas.microsoft.com/office/drawing/2014/main" id="{22C99514-C404-D7AB-6065-00447D5C0770}"/>
                  </a:ext>
                </a:extLst>
              </p:cNvPr>
              <p:cNvSpPr txBox="1"/>
              <p:nvPr/>
            </p:nvSpPr>
            <p:spPr>
              <a:xfrm>
                <a:off x="8691188" y="3183610"/>
                <a:ext cx="6524463" cy="798329"/>
              </a:xfrm>
              <a:prstGeom prst="rect">
                <a:avLst/>
              </a:prstGeom>
              <a:noFill/>
            </p:spPr>
            <p:txBody>
              <a:bodyPr wrap="square" lIns="0" rIns="0" rtlCol="0" anchor="b">
                <a:spAutoFit/>
              </a:bodyPr>
              <a:lstStyle/>
              <a:p>
                <a:pPr defTabSz="609630">
                  <a:defRPr/>
                </a:pPr>
                <a:r>
                  <a:rPr lang="en-US" sz="1867" b="1" kern="0" cap="all" noProof="1">
                    <a:solidFill>
                      <a:srgbClr val="063951">
                        <a:lumMod val="90000"/>
                        <a:lumOff val="10000"/>
                      </a:srgbClr>
                    </a:solidFill>
                    <a:latin typeface="Calibri"/>
                  </a:rPr>
                  <a:t>Trung học phổ thông</a:t>
                </a:r>
              </a:p>
            </p:txBody>
          </p:sp>
          <p:sp>
            <p:nvSpPr>
              <p:cNvPr id="41" name="TextBox 40">
                <a:extLst>
                  <a:ext uri="{FF2B5EF4-FFF2-40B4-BE49-F238E27FC236}">
                    <a16:creationId xmlns:a16="http://schemas.microsoft.com/office/drawing/2014/main" id="{C5026C1E-3F42-1E9D-C911-53BBE2B4BBF6}"/>
                  </a:ext>
                </a:extLst>
              </p:cNvPr>
              <p:cNvSpPr txBox="1"/>
              <p:nvPr/>
            </p:nvSpPr>
            <p:spPr>
              <a:xfrm>
                <a:off x="8698984" y="3913694"/>
                <a:ext cx="6198185" cy="2135706"/>
              </a:xfrm>
              <a:prstGeom prst="rect">
                <a:avLst/>
              </a:prstGeom>
              <a:noFill/>
            </p:spPr>
            <p:txBody>
              <a:bodyPr wrap="square" lIns="0" rIns="0" rtlCol="0" anchor="t">
                <a:spAutoFit/>
              </a:bodyPr>
              <a:lstStyle/>
              <a:p>
                <a:pPr algn="just" defTabSz="609630">
                  <a:defRPr/>
                </a:pPr>
                <a:r>
                  <a:rPr lang="vi-VN" sz="1200" kern="0" noProof="1">
                    <a:solidFill>
                      <a:prstClr val="black">
                        <a:lumMod val="65000"/>
                        <a:lumOff val="35000"/>
                      </a:prstClr>
                    </a:solidFill>
                    <a:latin typeface="Calibri" panose="020F0502020204030204"/>
                  </a:rPr>
                  <a:t>Học sinh được khuyến khích khám phá, thiết kế và cải tiến các ứng dụng AI đơn giản thông qua các dự án khoa học. Chương trình tập trung vào việc phát triển tư duy giải quyết vấn đề, khả năng sáng tạo và làm chủ công cụ AI, giúp học sinh vận dụng AI để tạo ra các sản phẩm phục vụ cộng đồng và định hướng nghề nghiệp tương lai.</a:t>
                </a:r>
              </a:p>
            </p:txBody>
          </p:sp>
        </p:grpSp>
        <p:grpSp>
          <p:nvGrpSpPr>
            <p:cNvPr id="42" name="Group 41">
              <a:extLst>
                <a:ext uri="{FF2B5EF4-FFF2-40B4-BE49-F238E27FC236}">
                  <a16:creationId xmlns:a16="http://schemas.microsoft.com/office/drawing/2014/main" id="{75CEA5D8-3FD3-F6A8-672B-343F475F7F61}"/>
                </a:ext>
              </a:extLst>
            </p:cNvPr>
            <p:cNvGrpSpPr/>
            <p:nvPr/>
          </p:nvGrpSpPr>
          <p:grpSpPr>
            <a:xfrm>
              <a:off x="485931" y="4402069"/>
              <a:ext cx="3576503" cy="4457899"/>
              <a:chOff x="1147897" y="5056384"/>
              <a:chExt cx="2615673" cy="3260281"/>
            </a:xfrm>
          </p:grpSpPr>
          <p:sp>
            <p:nvSpPr>
              <p:cNvPr id="43" name="Freeform 5">
                <a:extLst>
                  <a:ext uri="{FF2B5EF4-FFF2-40B4-BE49-F238E27FC236}">
                    <a16:creationId xmlns:a16="http://schemas.microsoft.com/office/drawing/2014/main" id="{EA417F92-5553-7A63-AC2E-15763FB5DAF5}"/>
                  </a:ext>
                </a:extLst>
              </p:cNvPr>
              <p:cNvSpPr>
                <a:spLocks/>
              </p:cNvSpPr>
              <p:nvPr/>
            </p:nvSpPr>
            <p:spPr bwMode="auto">
              <a:xfrm>
                <a:off x="2060388" y="5056384"/>
                <a:ext cx="1412147" cy="1173203"/>
              </a:xfrm>
              <a:custGeom>
                <a:avLst/>
                <a:gdLst>
                  <a:gd name="T0" fmla="*/ 0 w 10386"/>
                  <a:gd name="T1" fmla="*/ 0 h 8635"/>
                  <a:gd name="T2" fmla="*/ 10386 w 10386"/>
                  <a:gd name="T3" fmla="*/ 5996 h 8635"/>
                  <a:gd name="T4" fmla="*/ 5816 w 10386"/>
                  <a:gd name="T5" fmla="*/ 8635 h 8635"/>
                  <a:gd name="T6" fmla="*/ 0 w 10386"/>
                  <a:gd name="T7" fmla="*/ 5277 h 8635"/>
                  <a:gd name="T8" fmla="*/ 0 w 10386"/>
                  <a:gd name="T9" fmla="*/ 0 h 8635"/>
                </a:gdLst>
                <a:ahLst/>
                <a:cxnLst>
                  <a:cxn ang="0">
                    <a:pos x="T0" y="T1"/>
                  </a:cxn>
                  <a:cxn ang="0">
                    <a:pos x="T2" y="T3"/>
                  </a:cxn>
                  <a:cxn ang="0">
                    <a:pos x="T4" y="T5"/>
                  </a:cxn>
                  <a:cxn ang="0">
                    <a:pos x="T6" y="T7"/>
                  </a:cxn>
                  <a:cxn ang="0">
                    <a:pos x="T8" y="T9"/>
                  </a:cxn>
                </a:cxnLst>
                <a:rect l="0" t="0" r="r" b="b"/>
                <a:pathLst>
                  <a:path w="10386" h="8635">
                    <a:moveTo>
                      <a:pt x="0" y="0"/>
                    </a:moveTo>
                    <a:cubicBezTo>
                      <a:pt x="4285" y="0"/>
                      <a:pt x="8244" y="2286"/>
                      <a:pt x="10386" y="5996"/>
                    </a:cubicBezTo>
                    <a:lnTo>
                      <a:pt x="5816" y="8635"/>
                    </a:lnTo>
                    <a:cubicBezTo>
                      <a:pt x="4617" y="6557"/>
                      <a:pt x="2400" y="5277"/>
                      <a:pt x="0" y="5277"/>
                    </a:cubicBezTo>
                    <a:lnTo>
                      <a:pt x="0" y="0"/>
                    </a:lnTo>
                    <a:close/>
                  </a:path>
                </a:pathLst>
              </a:custGeom>
              <a:solidFill>
                <a:srgbClr val="4CC1EF"/>
              </a:solidFill>
              <a:ln w="0">
                <a:noFill/>
                <a:prstDash val="solid"/>
                <a:round/>
                <a:headEnd/>
                <a:tailEnd/>
              </a:ln>
            </p:spPr>
            <p:txBody>
              <a:bodyPr vert="horz" wrap="square" lIns="60960" tIns="30480" rIns="60960" bIns="30480" numCol="1" anchor="t" anchorCtr="0" compatLnSpc="1">
                <a:prstTxWarp prst="textNoShape">
                  <a:avLst/>
                </a:prstTxWarp>
              </a:bodyPr>
              <a:lstStyle/>
              <a:p>
                <a:pPr defTabSz="609630">
                  <a:defRPr/>
                </a:pPr>
                <a:endParaRPr lang="en-US" sz="1200" kern="0">
                  <a:solidFill>
                    <a:prstClr val="black"/>
                  </a:solidFill>
                  <a:latin typeface="Calibri"/>
                </a:endParaRPr>
              </a:p>
            </p:txBody>
          </p:sp>
          <p:sp>
            <p:nvSpPr>
              <p:cNvPr id="44" name="Freeform 6">
                <a:extLst>
                  <a:ext uri="{FF2B5EF4-FFF2-40B4-BE49-F238E27FC236}">
                    <a16:creationId xmlns:a16="http://schemas.microsoft.com/office/drawing/2014/main" id="{6F1FF218-750F-15EF-2B93-4164C54C9962}"/>
                  </a:ext>
                </a:extLst>
              </p:cNvPr>
              <p:cNvSpPr>
                <a:spLocks/>
              </p:cNvSpPr>
              <p:nvPr/>
            </p:nvSpPr>
            <p:spPr bwMode="auto">
              <a:xfrm>
                <a:off x="2850827" y="5871737"/>
                <a:ext cx="912743" cy="1629575"/>
              </a:xfrm>
              <a:custGeom>
                <a:avLst/>
                <a:gdLst>
                  <a:gd name="T0" fmla="*/ 4570 w 6712"/>
                  <a:gd name="T1" fmla="*/ 0 h 11992"/>
                  <a:gd name="T2" fmla="*/ 4570 w 6712"/>
                  <a:gd name="T3" fmla="*/ 11992 h 11992"/>
                  <a:gd name="T4" fmla="*/ 0 w 6712"/>
                  <a:gd name="T5" fmla="*/ 9354 h 11992"/>
                  <a:gd name="T6" fmla="*/ 0 w 6712"/>
                  <a:gd name="T7" fmla="*/ 2639 h 11992"/>
                  <a:gd name="T8" fmla="*/ 4570 w 6712"/>
                  <a:gd name="T9" fmla="*/ 0 h 11992"/>
                </a:gdLst>
                <a:ahLst/>
                <a:cxnLst>
                  <a:cxn ang="0">
                    <a:pos x="T0" y="T1"/>
                  </a:cxn>
                  <a:cxn ang="0">
                    <a:pos x="T2" y="T3"/>
                  </a:cxn>
                  <a:cxn ang="0">
                    <a:pos x="T4" y="T5"/>
                  </a:cxn>
                  <a:cxn ang="0">
                    <a:pos x="T6" y="T7"/>
                  </a:cxn>
                  <a:cxn ang="0">
                    <a:pos x="T8" y="T9"/>
                  </a:cxn>
                </a:cxnLst>
                <a:rect l="0" t="0" r="r" b="b"/>
                <a:pathLst>
                  <a:path w="6712" h="11992">
                    <a:moveTo>
                      <a:pt x="4570" y="0"/>
                    </a:moveTo>
                    <a:cubicBezTo>
                      <a:pt x="6712" y="3711"/>
                      <a:pt x="6712" y="8282"/>
                      <a:pt x="4570" y="11992"/>
                    </a:cubicBezTo>
                    <a:lnTo>
                      <a:pt x="0" y="9354"/>
                    </a:lnTo>
                    <a:cubicBezTo>
                      <a:pt x="1200" y="7276"/>
                      <a:pt x="1200" y="4716"/>
                      <a:pt x="0" y="2639"/>
                    </a:cubicBezTo>
                    <a:lnTo>
                      <a:pt x="4570" y="0"/>
                    </a:lnTo>
                    <a:close/>
                  </a:path>
                </a:pathLst>
              </a:custGeom>
              <a:solidFill>
                <a:srgbClr val="4CC1EF">
                  <a:lumMod val="75000"/>
                </a:srgbClr>
              </a:solidFill>
              <a:ln w="0">
                <a:noFill/>
                <a:prstDash val="solid"/>
                <a:round/>
                <a:headEnd/>
                <a:tailEnd/>
              </a:ln>
            </p:spPr>
            <p:txBody>
              <a:bodyPr vert="horz" wrap="square" lIns="60960" tIns="30480" rIns="60960" bIns="30480" numCol="1" anchor="t" anchorCtr="0" compatLnSpc="1">
                <a:prstTxWarp prst="textNoShape">
                  <a:avLst/>
                </a:prstTxWarp>
              </a:bodyPr>
              <a:lstStyle/>
              <a:p>
                <a:pPr defTabSz="609630">
                  <a:defRPr/>
                </a:pPr>
                <a:endParaRPr lang="en-US" sz="1200" kern="0">
                  <a:solidFill>
                    <a:prstClr val="black"/>
                  </a:solidFill>
                  <a:latin typeface="Calibri"/>
                </a:endParaRPr>
              </a:p>
            </p:txBody>
          </p:sp>
          <p:sp>
            <p:nvSpPr>
              <p:cNvPr id="45" name="Freeform 7">
                <a:extLst>
                  <a:ext uri="{FF2B5EF4-FFF2-40B4-BE49-F238E27FC236}">
                    <a16:creationId xmlns:a16="http://schemas.microsoft.com/office/drawing/2014/main" id="{5C9915AA-23FB-920A-4B5A-6A1FDAA60A0F}"/>
                  </a:ext>
                </a:extLst>
              </p:cNvPr>
              <p:cNvSpPr>
                <a:spLocks/>
              </p:cNvSpPr>
              <p:nvPr/>
            </p:nvSpPr>
            <p:spPr bwMode="auto">
              <a:xfrm>
                <a:off x="2060388" y="7142329"/>
                <a:ext cx="1412147" cy="1174336"/>
              </a:xfrm>
              <a:custGeom>
                <a:avLst/>
                <a:gdLst>
                  <a:gd name="T0" fmla="*/ 10386 w 10386"/>
                  <a:gd name="T1" fmla="*/ 2638 h 8635"/>
                  <a:gd name="T2" fmla="*/ 0 w 10386"/>
                  <a:gd name="T3" fmla="*/ 8635 h 8635"/>
                  <a:gd name="T4" fmla="*/ 0 w 10386"/>
                  <a:gd name="T5" fmla="*/ 3358 h 8635"/>
                  <a:gd name="T6" fmla="*/ 5816 w 10386"/>
                  <a:gd name="T7" fmla="*/ 0 h 8635"/>
                  <a:gd name="T8" fmla="*/ 10386 w 10386"/>
                  <a:gd name="T9" fmla="*/ 2638 h 8635"/>
                </a:gdLst>
                <a:ahLst/>
                <a:cxnLst>
                  <a:cxn ang="0">
                    <a:pos x="T0" y="T1"/>
                  </a:cxn>
                  <a:cxn ang="0">
                    <a:pos x="T2" y="T3"/>
                  </a:cxn>
                  <a:cxn ang="0">
                    <a:pos x="T4" y="T5"/>
                  </a:cxn>
                  <a:cxn ang="0">
                    <a:pos x="T6" y="T7"/>
                  </a:cxn>
                  <a:cxn ang="0">
                    <a:pos x="T8" y="T9"/>
                  </a:cxn>
                </a:cxnLst>
                <a:rect l="0" t="0" r="r" b="b"/>
                <a:pathLst>
                  <a:path w="10386" h="8635">
                    <a:moveTo>
                      <a:pt x="10386" y="2638"/>
                    </a:moveTo>
                    <a:cubicBezTo>
                      <a:pt x="8244" y="6349"/>
                      <a:pt x="4285" y="8635"/>
                      <a:pt x="0" y="8635"/>
                    </a:cubicBezTo>
                    <a:lnTo>
                      <a:pt x="0" y="3358"/>
                    </a:lnTo>
                    <a:cubicBezTo>
                      <a:pt x="2400" y="3358"/>
                      <a:pt x="4617" y="2078"/>
                      <a:pt x="5816" y="0"/>
                    </a:cubicBezTo>
                    <a:lnTo>
                      <a:pt x="10386" y="2638"/>
                    </a:lnTo>
                    <a:close/>
                  </a:path>
                </a:pathLst>
              </a:custGeom>
              <a:solidFill>
                <a:srgbClr val="4CC1EF">
                  <a:lumMod val="50000"/>
                </a:srgbClr>
              </a:solidFill>
              <a:ln w="0">
                <a:noFill/>
                <a:prstDash val="solid"/>
                <a:round/>
                <a:headEnd/>
                <a:tailEnd/>
              </a:ln>
            </p:spPr>
            <p:txBody>
              <a:bodyPr vert="horz" wrap="square" lIns="60960" tIns="30480" rIns="60960" bIns="30480" numCol="1" anchor="t" anchorCtr="0" compatLnSpc="1">
                <a:prstTxWarp prst="textNoShape">
                  <a:avLst/>
                </a:prstTxWarp>
              </a:bodyPr>
              <a:lstStyle/>
              <a:p>
                <a:pPr defTabSz="609630">
                  <a:defRPr/>
                </a:pPr>
                <a:endParaRPr lang="en-US" sz="1200" kern="0">
                  <a:solidFill>
                    <a:prstClr val="black"/>
                  </a:solidFill>
                  <a:latin typeface="Calibri"/>
                </a:endParaRPr>
              </a:p>
            </p:txBody>
          </p:sp>
          <p:sp>
            <p:nvSpPr>
              <p:cNvPr id="46" name="Freeform: Shape 6">
                <a:extLst>
                  <a:ext uri="{FF2B5EF4-FFF2-40B4-BE49-F238E27FC236}">
                    <a16:creationId xmlns:a16="http://schemas.microsoft.com/office/drawing/2014/main" id="{0D8B87B5-3017-C11A-EE44-488F5E0AC07E}"/>
                  </a:ext>
                </a:extLst>
              </p:cNvPr>
              <p:cNvSpPr/>
              <p:nvPr/>
            </p:nvSpPr>
            <p:spPr>
              <a:xfrm>
                <a:off x="1147897" y="5773686"/>
                <a:ext cx="912490" cy="1825676"/>
              </a:xfrm>
              <a:custGeom>
                <a:avLst/>
                <a:gdLst>
                  <a:gd name="connsiteX0" fmla="*/ 1279171 w 1279171"/>
                  <a:gd name="connsiteY0" fmla="*/ 0 h 2559317"/>
                  <a:gd name="connsiteX1" fmla="*/ 1279171 w 1279171"/>
                  <a:gd name="connsiteY1" fmla="*/ 282062 h 2559317"/>
                  <a:gd name="connsiteX2" fmla="*/ 282368 w 1279171"/>
                  <a:gd name="connsiteY2" fmla="*/ 1278865 h 2559317"/>
                  <a:gd name="connsiteX3" fmla="*/ 1279171 w 1279171"/>
                  <a:gd name="connsiteY3" fmla="*/ 2275668 h 2559317"/>
                  <a:gd name="connsiteX4" fmla="*/ 1279171 w 1279171"/>
                  <a:gd name="connsiteY4" fmla="*/ 2559317 h 2559317"/>
                  <a:gd name="connsiteX5" fmla="*/ 1021407 w 1279171"/>
                  <a:gd name="connsiteY5" fmla="*/ 2533316 h 2559317"/>
                  <a:gd name="connsiteX6" fmla="*/ 0 w 1279171"/>
                  <a:gd name="connsiteY6" fmla="*/ 1279563 h 2559317"/>
                  <a:gd name="connsiteX7" fmla="*/ 1021407 w 1279171"/>
                  <a:gd name="connsiteY7" fmla="*/ 25993 h 255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171" h="2559317">
                    <a:moveTo>
                      <a:pt x="1279171" y="0"/>
                    </a:moveTo>
                    <a:lnTo>
                      <a:pt x="1279171" y="282062"/>
                    </a:lnTo>
                    <a:cubicBezTo>
                      <a:pt x="728652" y="282062"/>
                      <a:pt x="282368" y="728346"/>
                      <a:pt x="282368" y="1278865"/>
                    </a:cubicBezTo>
                    <a:cubicBezTo>
                      <a:pt x="282368" y="1829384"/>
                      <a:pt x="728652" y="2275668"/>
                      <a:pt x="1279171" y="2275668"/>
                    </a:cubicBezTo>
                    <a:lnTo>
                      <a:pt x="1279171" y="2559317"/>
                    </a:lnTo>
                    <a:lnTo>
                      <a:pt x="1021407" y="2533316"/>
                    </a:lnTo>
                    <a:cubicBezTo>
                      <a:pt x="438564" y="2413979"/>
                      <a:pt x="0" y="1897979"/>
                      <a:pt x="0" y="1279563"/>
                    </a:cubicBezTo>
                    <a:cubicBezTo>
                      <a:pt x="0" y="661147"/>
                      <a:pt x="438564" y="145294"/>
                      <a:pt x="1021407" y="25993"/>
                    </a:cubicBezTo>
                    <a:close/>
                  </a:path>
                </a:pathLst>
              </a:custGeom>
              <a:gradFill>
                <a:gsLst>
                  <a:gs pos="49000">
                    <a:srgbClr val="4CC1EF"/>
                  </a:gs>
                  <a:gs pos="100000">
                    <a:srgbClr val="4CC1EF">
                      <a:lumMod val="50000"/>
                    </a:srgbClr>
                  </a:gs>
                </a:gsLst>
                <a:path path="circle">
                  <a:fillToRect l="50000" t="-80000" r="50000" b="180000"/>
                </a:path>
              </a:gradFill>
              <a:ln w="12700" cap="flat" cmpd="sng" algn="ctr">
                <a:noFill/>
                <a:prstDash val="solid"/>
                <a:miter lim="800000"/>
              </a:ln>
              <a:effectLst/>
            </p:spPr>
            <p:txBody>
              <a:bodyPr wrap="square" rtlCol="0" anchor="ctr">
                <a:noAutofit/>
              </a:bodyPr>
              <a:lstStyle/>
              <a:p>
                <a:pPr algn="ctr" defTabSz="609630">
                  <a:defRPr/>
                </a:pPr>
                <a:endParaRPr lang="en-US" sz="1200" kern="0" dirty="0">
                  <a:solidFill>
                    <a:prstClr val="white"/>
                  </a:solidFill>
                  <a:latin typeface="Calibri"/>
                </a:endParaRPr>
              </a:p>
            </p:txBody>
          </p:sp>
          <p:pic>
            <p:nvPicPr>
              <p:cNvPr id="47" name="Graphic 46" descr="Double Tap Gesture outline">
                <a:extLst>
                  <a:ext uri="{FF2B5EF4-FFF2-40B4-BE49-F238E27FC236}">
                    <a16:creationId xmlns:a16="http://schemas.microsoft.com/office/drawing/2014/main" id="{B012537A-6EA5-EDC6-E6C0-7EED7E76BE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25005" y="5401528"/>
                <a:ext cx="482914" cy="482914"/>
              </a:xfrm>
              <a:prstGeom prst="rect">
                <a:avLst/>
              </a:prstGeom>
            </p:spPr>
          </p:pic>
          <p:pic>
            <p:nvPicPr>
              <p:cNvPr id="48" name="Graphic 47" descr="Lightbulb and gear with solid fill">
                <a:extLst>
                  <a:ext uri="{FF2B5EF4-FFF2-40B4-BE49-F238E27FC236}">
                    <a16:creationId xmlns:a16="http://schemas.microsoft.com/office/drawing/2014/main" id="{D0F8A68B-9380-982E-10A8-7147721BDB1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46878" y="7527604"/>
                <a:ext cx="493659" cy="493659"/>
              </a:xfrm>
              <a:prstGeom prst="rect">
                <a:avLst/>
              </a:prstGeom>
            </p:spPr>
          </p:pic>
          <p:pic>
            <p:nvPicPr>
              <p:cNvPr id="49" name="Graphic 48" descr="Typewriter with solid fill">
                <a:extLst>
                  <a:ext uri="{FF2B5EF4-FFF2-40B4-BE49-F238E27FC236}">
                    <a16:creationId xmlns:a16="http://schemas.microsoft.com/office/drawing/2014/main" id="{90431A25-8F8E-246C-E796-53483FC084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66516" y="6445984"/>
                <a:ext cx="516559" cy="516559"/>
              </a:xfrm>
              <a:prstGeom prst="rect">
                <a:avLst/>
              </a:prstGeom>
            </p:spPr>
          </p:pic>
        </p:grpSp>
      </p:grpSp>
    </p:spTree>
    <p:extLst>
      <p:ext uri="{BB962C8B-B14F-4D97-AF65-F5344CB8AC3E}">
        <p14:creationId xmlns:p14="http://schemas.microsoft.com/office/powerpoint/2010/main" val="2088528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A09B4-4DEE-B627-0300-DC67419C9696}"/>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905C2784-CD91-6F6E-7350-29160150548D}"/>
              </a:ext>
            </a:extLst>
          </p:cNvPr>
          <p:cNvGrpSpPr/>
          <p:nvPr/>
        </p:nvGrpSpPr>
        <p:grpSpPr>
          <a:xfrm>
            <a:off x="0" y="0"/>
            <a:ext cx="12192000" cy="793042"/>
            <a:chOff x="0" y="0"/>
            <a:chExt cx="3193594" cy="469951"/>
          </a:xfrm>
        </p:grpSpPr>
        <p:sp>
          <p:nvSpPr>
            <p:cNvPr id="6" name="Freeform 6">
              <a:extLst>
                <a:ext uri="{FF2B5EF4-FFF2-40B4-BE49-F238E27FC236}">
                  <a16:creationId xmlns:a16="http://schemas.microsoft.com/office/drawing/2014/main" id="{C9857390-E371-5585-542F-5D235D060956}"/>
                </a:ext>
              </a:extLst>
            </p:cNvPr>
            <p:cNvSpPr/>
            <p:nvPr/>
          </p:nvSpPr>
          <p:spPr>
            <a:xfrm>
              <a:off x="0" y="0"/>
              <a:ext cx="3193594" cy="469951"/>
            </a:xfrm>
            <a:custGeom>
              <a:avLst/>
              <a:gdLst/>
              <a:ahLst/>
              <a:cxnLst/>
              <a:rect l="l" t="t" r="r" b="b"/>
              <a:pathLst>
                <a:path w="3193594" h="469951">
                  <a:moveTo>
                    <a:pt x="0" y="0"/>
                  </a:moveTo>
                  <a:lnTo>
                    <a:pt x="3193594" y="0"/>
                  </a:lnTo>
                  <a:lnTo>
                    <a:pt x="3193594" y="469951"/>
                  </a:lnTo>
                  <a:lnTo>
                    <a:pt x="0" y="469951"/>
                  </a:lnTo>
                  <a:close/>
                </a:path>
              </a:pathLst>
            </a:custGeom>
            <a:solidFill>
              <a:srgbClr val="272B64"/>
            </a:solidFill>
          </p:spPr>
          <p:txBody>
            <a:bodyPr/>
            <a:lstStyle/>
            <a:p>
              <a:endParaRPr lang="en-US" sz="800"/>
            </a:p>
          </p:txBody>
        </p:sp>
        <p:sp>
          <p:nvSpPr>
            <p:cNvPr id="7" name="TextBox 7">
              <a:extLst>
                <a:ext uri="{FF2B5EF4-FFF2-40B4-BE49-F238E27FC236}">
                  <a16:creationId xmlns:a16="http://schemas.microsoft.com/office/drawing/2014/main" id="{DC7F1E61-0E3E-F3C1-40D1-322968317B35}"/>
                </a:ext>
              </a:extLst>
            </p:cNvPr>
            <p:cNvSpPr txBox="1"/>
            <p:nvPr/>
          </p:nvSpPr>
          <p:spPr>
            <a:xfrm>
              <a:off x="0" y="-57150"/>
              <a:ext cx="3193594" cy="527101"/>
            </a:xfrm>
            <a:prstGeom prst="rect">
              <a:avLst/>
            </a:prstGeom>
          </p:spPr>
          <p:txBody>
            <a:bodyPr lIns="22578" tIns="22578" rIns="22578" bIns="22578" rtlCol="0" anchor="ctr"/>
            <a:lstStyle/>
            <a:p>
              <a:pPr algn="ctr">
                <a:lnSpc>
                  <a:spcPts val="1395"/>
                </a:lnSpc>
              </a:pPr>
              <a:endParaRPr sz="800"/>
            </a:p>
          </p:txBody>
        </p:sp>
      </p:grpSp>
      <p:sp>
        <p:nvSpPr>
          <p:cNvPr id="9" name="TextBox 8">
            <a:extLst>
              <a:ext uri="{FF2B5EF4-FFF2-40B4-BE49-F238E27FC236}">
                <a16:creationId xmlns:a16="http://schemas.microsoft.com/office/drawing/2014/main" id="{9D128AF9-696E-1439-820A-29F48930B0B6}"/>
              </a:ext>
            </a:extLst>
          </p:cNvPr>
          <p:cNvSpPr txBox="1"/>
          <p:nvPr/>
        </p:nvSpPr>
        <p:spPr>
          <a:xfrm>
            <a:off x="-210280" y="170818"/>
            <a:ext cx="12612559" cy="451342"/>
          </a:xfrm>
          <a:prstGeom prst="rect">
            <a:avLst/>
          </a:prstGeom>
        </p:spPr>
        <p:txBody>
          <a:bodyPr wrap="square" lIns="0" tIns="0" rIns="0" bIns="0" rtlCol="0" anchor="t">
            <a:spAutoFit/>
          </a:bodyPr>
          <a:lstStyle/>
          <a:p>
            <a:pPr lvl="0" algn="ctr"/>
            <a:r>
              <a:rPr lang="en-US" sz="2933" b="1" dirty="0">
                <a:solidFill>
                  <a:schemeClr val="bg1"/>
                </a:solidFill>
                <a:latin typeface="Calibri" panose="020F0502020204030204" pitchFamily="34" charset="0"/>
                <a:ea typeface="Arial" panose="020B0604020202020204" pitchFamily="34" charset="0"/>
                <a:cs typeface="Calibri" panose="020F0502020204030204" pitchFamily="34" charset="0"/>
              </a:rPr>
              <a:t>Góp phần thực hiện các y</a:t>
            </a:r>
            <a:r>
              <a:rPr lang="en-VN" sz="2933" b="1" dirty="0">
                <a:solidFill>
                  <a:schemeClr val="bg1"/>
                </a:solidFill>
                <a:latin typeface="Calibri" panose="020F0502020204030204" pitchFamily="34" charset="0"/>
                <a:ea typeface="Arial" panose="020B0604020202020204" pitchFamily="34" charset="0"/>
                <a:cs typeface="Calibri" panose="020F0502020204030204" pitchFamily="34" charset="0"/>
              </a:rPr>
              <a:t>êu cầu cần đạt về 5 phẩm chất chủ yếu</a:t>
            </a:r>
          </a:p>
        </p:txBody>
      </p:sp>
      <p:grpSp>
        <p:nvGrpSpPr>
          <p:cNvPr id="8" name="Group 7">
            <a:extLst>
              <a:ext uri="{FF2B5EF4-FFF2-40B4-BE49-F238E27FC236}">
                <a16:creationId xmlns:a16="http://schemas.microsoft.com/office/drawing/2014/main" id="{6F531496-99A5-327B-1E37-2737F8EDA0EF}"/>
              </a:ext>
            </a:extLst>
          </p:cNvPr>
          <p:cNvGrpSpPr/>
          <p:nvPr/>
        </p:nvGrpSpPr>
        <p:grpSpPr>
          <a:xfrm>
            <a:off x="4487816" y="2343128"/>
            <a:ext cx="3216366" cy="3067130"/>
            <a:chOff x="6286499" y="2527300"/>
            <a:chExt cx="1094742" cy="1043947"/>
          </a:xfrm>
        </p:grpSpPr>
        <p:sp>
          <p:nvSpPr>
            <p:cNvPr id="11" name="Shape">
              <a:extLst>
                <a:ext uri="{FF2B5EF4-FFF2-40B4-BE49-F238E27FC236}">
                  <a16:creationId xmlns:a16="http://schemas.microsoft.com/office/drawing/2014/main" id="{BA9B6E17-330C-226E-8D04-6363D0875A65}"/>
                </a:ext>
              </a:extLst>
            </p:cNvPr>
            <p:cNvSpPr/>
            <p:nvPr/>
          </p:nvSpPr>
          <p:spPr>
            <a:xfrm>
              <a:off x="6781800" y="2832100"/>
              <a:ext cx="599441" cy="358458"/>
            </a:xfrm>
            <a:custGeom>
              <a:avLst/>
              <a:gdLst/>
              <a:ahLst/>
              <a:cxnLst>
                <a:cxn ang="0">
                  <a:pos x="wd2" y="hd2"/>
                </a:cxn>
                <a:cxn ang="5400000">
                  <a:pos x="wd2" y="hd2"/>
                </a:cxn>
                <a:cxn ang="10800000">
                  <a:pos x="wd2" y="hd2"/>
                </a:cxn>
                <a:cxn ang="16200000">
                  <a:pos x="wd2" y="hd2"/>
                </a:cxn>
              </a:cxnLst>
              <a:rect l="0" t="0" r="r" b="b"/>
              <a:pathLst>
                <a:path w="21600" h="17931" extrusionOk="0">
                  <a:moveTo>
                    <a:pt x="2425" y="1922"/>
                  </a:moveTo>
                  <a:cubicBezTo>
                    <a:pt x="1556" y="2366"/>
                    <a:pt x="778" y="2811"/>
                    <a:pt x="0" y="3319"/>
                  </a:cubicBezTo>
                  <a:cubicBezTo>
                    <a:pt x="732" y="4463"/>
                    <a:pt x="1419" y="5797"/>
                    <a:pt x="2059" y="7067"/>
                  </a:cubicBezTo>
                  <a:cubicBezTo>
                    <a:pt x="2563" y="6750"/>
                    <a:pt x="3020" y="6496"/>
                    <a:pt x="3569" y="6242"/>
                  </a:cubicBezTo>
                  <a:cubicBezTo>
                    <a:pt x="11807" y="2112"/>
                    <a:pt x="17253" y="6877"/>
                    <a:pt x="17253" y="6877"/>
                  </a:cubicBezTo>
                  <a:cubicBezTo>
                    <a:pt x="17253" y="6877"/>
                    <a:pt x="16658" y="9291"/>
                    <a:pt x="14873" y="12150"/>
                  </a:cubicBezTo>
                  <a:cubicBezTo>
                    <a:pt x="15147" y="14119"/>
                    <a:pt x="15285" y="15962"/>
                    <a:pt x="15376" y="17931"/>
                  </a:cubicBezTo>
                  <a:cubicBezTo>
                    <a:pt x="20410" y="11896"/>
                    <a:pt x="21600" y="4717"/>
                    <a:pt x="21600" y="4717"/>
                  </a:cubicBezTo>
                  <a:cubicBezTo>
                    <a:pt x="21600" y="4717"/>
                    <a:pt x="13592" y="-3669"/>
                    <a:pt x="2425" y="1922"/>
                  </a:cubicBezTo>
                  <a:close/>
                </a:path>
              </a:pathLst>
            </a:custGeom>
            <a:solidFill>
              <a:srgbClr val="4CC1EF"/>
            </a:solidFill>
            <a:ln w="12700">
              <a:miter lim="400000"/>
            </a:ln>
          </p:spPr>
          <p:txBody>
            <a:bodyPr lIns="25400" tIns="25400" rIns="25400" bIns="25400" anchor="ctr"/>
            <a:lstStyle/>
            <a:p>
              <a:pPr defTabSz="609630">
                <a:defRPr sz="3000">
                  <a:solidFill>
                    <a:srgbClr val="FFFFFF"/>
                  </a:solidFill>
                </a:defRPr>
              </a:pPr>
              <a:endParaRPr sz="2000" kern="0">
                <a:solidFill>
                  <a:srgbClr val="FFFFFF"/>
                </a:solidFill>
                <a:latin typeface="Calibri"/>
              </a:endParaRPr>
            </a:p>
          </p:txBody>
        </p:sp>
        <p:sp>
          <p:nvSpPr>
            <p:cNvPr id="12" name="Shape">
              <a:extLst>
                <a:ext uri="{FF2B5EF4-FFF2-40B4-BE49-F238E27FC236}">
                  <a16:creationId xmlns:a16="http://schemas.microsoft.com/office/drawing/2014/main" id="{1ADDB09A-427C-1CBB-A05D-41682D158A99}"/>
                </a:ext>
              </a:extLst>
            </p:cNvPr>
            <p:cNvSpPr/>
            <p:nvPr/>
          </p:nvSpPr>
          <p:spPr>
            <a:xfrm>
              <a:off x="6286499" y="2806700"/>
              <a:ext cx="468631" cy="4864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483" y="20246"/>
                    <a:pt x="21424" y="18780"/>
                    <a:pt x="21541" y="17427"/>
                  </a:cubicBezTo>
                  <a:cubicBezTo>
                    <a:pt x="20839" y="17314"/>
                    <a:pt x="20254" y="17145"/>
                    <a:pt x="19551" y="16919"/>
                  </a:cubicBezTo>
                  <a:cubicBezTo>
                    <a:pt x="8722" y="13930"/>
                    <a:pt x="5678" y="6598"/>
                    <a:pt x="5678" y="6598"/>
                  </a:cubicBezTo>
                  <a:cubicBezTo>
                    <a:pt x="5678" y="6598"/>
                    <a:pt x="7610" y="5301"/>
                    <a:pt x="11005" y="4512"/>
                  </a:cubicBezTo>
                  <a:cubicBezTo>
                    <a:pt x="11766" y="2876"/>
                    <a:pt x="12644" y="1466"/>
                    <a:pt x="13639" y="0"/>
                  </a:cubicBezTo>
                  <a:cubicBezTo>
                    <a:pt x="5151" y="733"/>
                    <a:pt x="0" y="4963"/>
                    <a:pt x="0" y="4963"/>
                  </a:cubicBezTo>
                  <a:cubicBezTo>
                    <a:pt x="0" y="4963"/>
                    <a:pt x="3688" y="16693"/>
                    <a:pt x="18263" y="20810"/>
                  </a:cubicBezTo>
                  <a:cubicBezTo>
                    <a:pt x="19434" y="21205"/>
                    <a:pt x="20488" y="21431"/>
                    <a:pt x="21600" y="21600"/>
                  </a:cubicBezTo>
                  <a:close/>
                </a:path>
              </a:pathLst>
            </a:custGeom>
            <a:solidFill>
              <a:srgbClr val="A2B969"/>
            </a:solidFill>
            <a:ln w="12700">
              <a:miter lim="400000"/>
            </a:ln>
          </p:spPr>
          <p:txBody>
            <a:bodyPr lIns="25400" tIns="25400" rIns="25400" bIns="25400" anchor="ctr"/>
            <a:lstStyle/>
            <a:p>
              <a:pPr defTabSz="609630">
                <a:defRPr sz="3000">
                  <a:solidFill>
                    <a:srgbClr val="FFFFFF"/>
                  </a:solidFill>
                </a:defRPr>
              </a:pPr>
              <a:endParaRPr sz="2000" kern="0">
                <a:solidFill>
                  <a:srgbClr val="FFFFFF"/>
                </a:solidFill>
                <a:latin typeface="Calibri"/>
              </a:endParaRPr>
            </a:p>
          </p:txBody>
        </p:sp>
        <p:sp>
          <p:nvSpPr>
            <p:cNvPr id="18" name="Shape">
              <a:extLst>
                <a:ext uri="{FF2B5EF4-FFF2-40B4-BE49-F238E27FC236}">
                  <a16:creationId xmlns:a16="http://schemas.microsoft.com/office/drawing/2014/main" id="{BF3C37C6-4567-6B53-9E80-76510C84C6A4}"/>
                </a:ext>
              </a:extLst>
            </p:cNvPr>
            <p:cNvSpPr/>
            <p:nvPr/>
          </p:nvSpPr>
          <p:spPr>
            <a:xfrm>
              <a:off x="6616699" y="2527300"/>
              <a:ext cx="415622" cy="560071"/>
            </a:xfrm>
            <a:custGeom>
              <a:avLst/>
              <a:gdLst/>
              <a:ahLst/>
              <a:cxnLst>
                <a:cxn ang="0">
                  <a:pos x="wd2" y="hd2"/>
                </a:cxn>
                <a:cxn ang="5400000">
                  <a:pos x="wd2" y="hd2"/>
                </a:cxn>
                <a:cxn ang="10800000">
                  <a:pos x="wd2" y="hd2"/>
                </a:cxn>
                <a:cxn ang="16200000">
                  <a:pos x="wd2" y="hd2"/>
                </a:cxn>
              </a:cxnLst>
              <a:rect l="0" t="0" r="r" b="b"/>
              <a:pathLst>
                <a:path w="21101" h="21600" extrusionOk="0">
                  <a:moveTo>
                    <a:pt x="339" y="21600"/>
                  </a:moveTo>
                  <a:cubicBezTo>
                    <a:pt x="1758" y="21110"/>
                    <a:pt x="3305" y="20718"/>
                    <a:pt x="4853" y="20424"/>
                  </a:cubicBezTo>
                  <a:cubicBezTo>
                    <a:pt x="4788" y="19837"/>
                    <a:pt x="4724" y="19347"/>
                    <a:pt x="4724" y="18710"/>
                  </a:cubicBezTo>
                  <a:cubicBezTo>
                    <a:pt x="4337" y="9355"/>
                    <a:pt x="11236" y="4947"/>
                    <a:pt x="11236" y="4947"/>
                  </a:cubicBezTo>
                  <a:cubicBezTo>
                    <a:pt x="11236" y="4947"/>
                    <a:pt x="13299" y="6122"/>
                    <a:pt x="15298" y="8620"/>
                  </a:cubicBezTo>
                  <a:cubicBezTo>
                    <a:pt x="17297" y="8816"/>
                    <a:pt x="19167" y="9110"/>
                    <a:pt x="21101" y="9502"/>
                  </a:cubicBezTo>
                  <a:cubicBezTo>
                    <a:pt x="17426" y="2939"/>
                    <a:pt x="11043" y="0"/>
                    <a:pt x="11043" y="0"/>
                  </a:cubicBezTo>
                  <a:cubicBezTo>
                    <a:pt x="11043" y="0"/>
                    <a:pt x="-499" y="6073"/>
                    <a:pt x="17" y="18808"/>
                  </a:cubicBezTo>
                  <a:cubicBezTo>
                    <a:pt x="17" y="19739"/>
                    <a:pt x="146" y="20669"/>
                    <a:pt x="339" y="21600"/>
                  </a:cubicBezTo>
                  <a:close/>
                </a:path>
              </a:pathLst>
            </a:custGeom>
            <a:solidFill>
              <a:srgbClr val="F7931F"/>
            </a:solidFill>
            <a:ln w="12700">
              <a:miter lim="400000"/>
            </a:ln>
          </p:spPr>
          <p:txBody>
            <a:bodyPr lIns="25400" tIns="25400" rIns="25400" bIns="25400" anchor="ctr"/>
            <a:lstStyle/>
            <a:p>
              <a:pPr defTabSz="609630">
                <a:defRPr sz="3000">
                  <a:solidFill>
                    <a:srgbClr val="FFFFFF"/>
                  </a:solidFill>
                </a:defRPr>
              </a:pPr>
              <a:endParaRPr sz="2000" kern="0">
                <a:solidFill>
                  <a:srgbClr val="FFFFFF"/>
                </a:solidFill>
                <a:latin typeface="Calibri"/>
              </a:endParaRPr>
            </a:p>
          </p:txBody>
        </p:sp>
        <p:sp>
          <p:nvSpPr>
            <p:cNvPr id="19" name="Shape">
              <a:extLst>
                <a:ext uri="{FF2B5EF4-FFF2-40B4-BE49-F238E27FC236}">
                  <a16:creationId xmlns:a16="http://schemas.microsoft.com/office/drawing/2014/main" id="{9DBD9EF3-5DB5-A867-E1AC-303C9CBD2A27}"/>
                </a:ext>
              </a:extLst>
            </p:cNvPr>
            <p:cNvSpPr/>
            <p:nvPr/>
          </p:nvSpPr>
          <p:spPr>
            <a:xfrm>
              <a:off x="6870700" y="2984499"/>
              <a:ext cx="325453" cy="577144"/>
            </a:xfrm>
            <a:custGeom>
              <a:avLst/>
              <a:gdLst/>
              <a:ahLst/>
              <a:cxnLst>
                <a:cxn ang="0">
                  <a:pos x="wd2" y="hd2"/>
                </a:cxn>
                <a:cxn ang="5400000">
                  <a:pos x="wd2" y="hd2"/>
                </a:cxn>
                <a:cxn ang="10800000">
                  <a:pos x="wd2" y="hd2"/>
                </a:cxn>
                <a:cxn ang="16200000">
                  <a:pos x="wd2" y="hd2"/>
                </a:cxn>
              </a:cxnLst>
              <a:rect l="0" t="0" r="r" b="b"/>
              <a:pathLst>
                <a:path w="17741" h="21155" extrusionOk="0">
                  <a:moveTo>
                    <a:pt x="7892" y="0"/>
                  </a:moveTo>
                  <a:cubicBezTo>
                    <a:pt x="7062" y="978"/>
                    <a:pt x="6023" y="1955"/>
                    <a:pt x="4985" y="2840"/>
                  </a:cubicBezTo>
                  <a:cubicBezTo>
                    <a:pt x="5538" y="3259"/>
                    <a:pt x="6023" y="3631"/>
                    <a:pt x="6577" y="4097"/>
                  </a:cubicBezTo>
                  <a:cubicBezTo>
                    <a:pt x="14677" y="11126"/>
                    <a:pt x="12323" y="17457"/>
                    <a:pt x="12323" y="17457"/>
                  </a:cubicBezTo>
                  <a:cubicBezTo>
                    <a:pt x="12323" y="17457"/>
                    <a:pt x="9554" y="17457"/>
                    <a:pt x="5746" y="16340"/>
                  </a:cubicBezTo>
                  <a:cubicBezTo>
                    <a:pt x="3808" y="17084"/>
                    <a:pt x="2008" y="17597"/>
                    <a:pt x="0" y="18109"/>
                  </a:cubicBezTo>
                  <a:cubicBezTo>
                    <a:pt x="8585" y="21600"/>
                    <a:pt x="16615" y="21134"/>
                    <a:pt x="16615" y="21134"/>
                  </a:cubicBezTo>
                  <a:cubicBezTo>
                    <a:pt x="16615" y="21134"/>
                    <a:pt x="21600" y="11591"/>
                    <a:pt x="10592" y="2002"/>
                  </a:cubicBezTo>
                  <a:cubicBezTo>
                    <a:pt x="9623" y="1257"/>
                    <a:pt x="8723" y="605"/>
                    <a:pt x="7892" y="0"/>
                  </a:cubicBezTo>
                  <a:close/>
                </a:path>
              </a:pathLst>
            </a:custGeom>
            <a:solidFill>
              <a:srgbClr val="FFCC4C"/>
            </a:solidFill>
            <a:ln w="12700">
              <a:miter lim="400000"/>
            </a:ln>
          </p:spPr>
          <p:txBody>
            <a:bodyPr lIns="25400" tIns="25400" rIns="25400" bIns="25400" anchor="ctr"/>
            <a:lstStyle/>
            <a:p>
              <a:pPr defTabSz="609630">
                <a:defRPr sz="3000">
                  <a:solidFill>
                    <a:srgbClr val="FFFFFF"/>
                  </a:solidFill>
                </a:defRPr>
              </a:pPr>
              <a:endParaRPr sz="2000" kern="0">
                <a:solidFill>
                  <a:srgbClr val="FFFFFF"/>
                </a:solidFill>
                <a:latin typeface="Calibri"/>
              </a:endParaRPr>
            </a:p>
          </p:txBody>
        </p:sp>
        <p:sp>
          <p:nvSpPr>
            <p:cNvPr id="20" name="Shape">
              <a:extLst>
                <a:ext uri="{FF2B5EF4-FFF2-40B4-BE49-F238E27FC236}">
                  <a16:creationId xmlns:a16="http://schemas.microsoft.com/office/drawing/2014/main" id="{6CB6EF92-1F7D-D345-4688-B8B76B70D57B}"/>
                </a:ext>
              </a:extLst>
            </p:cNvPr>
            <p:cNvSpPr/>
            <p:nvPr/>
          </p:nvSpPr>
          <p:spPr>
            <a:xfrm>
              <a:off x="6464299" y="3213100"/>
              <a:ext cx="530979" cy="358147"/>
            </a:xfrm>
            <a:custGeom>
              <a:avLst/>
              <a:gdLst/>
              <a:ahLst/>
              <a:cxnLst>
                <a:cxn ang="0">
                  <a:pos x="wd2" y="hd2"/>
                </a:cxn>
                <a:cxn ang="5400000">
                  <a:pos x="wd2" y="hd2"/>
                </a:cxn>
                <a:cxn ang="10800000">
                  <a:pos x="wd2" y="hd2"/>
                </a:cxn>
                <a:cxn ang="16200000">
                  <a:pos x="wd2" y="hd2"/>
                </a:cxn>
              </a:cxnLst>
              <a:rect l="0" t="0" r="r" b="b"/>
              <a:pathLst>
                <a:path w="20571" h="21298" extrusionOk="0">
                  <a:moveTo>
                    <a:pt x="19095" y="5362"/>
                  </a:moveTo>
                  <a:cubicBezTo>
                    <a:pt x="19636" y="4078"/>
                    <a:pt x="20128" y="2870"/>
                    <a:pt x="20571" y="1662"/>
                  </a:cubicBezTo>
                  <a:cubicBezTo>
                    <a:pt x="19439" y="1284"/>
                    <a:pt x="18209" y="680"/>
                    <a:pt x="17078" y="0"/>
                  </a:cubicBezTo>
                  <a:cubicBezTo>
                    <a:pt x="16782" y="755"/>
                    <a:pt x="16487" y="1435"/>
                    <a:pt x="16143" y="2266"/>
                  </a:cubicBezTo>
                  <a:cubicBezTo>
                    <a:pt x="10878" y="14199"/>
                    <a:pt x="3990" y="14954"/>
                    <a:pt x="3990" y="14954"/>
                  </a:cubicBezTo>
                  <a:cubicBezTo>
                    <a:pt x="3990" y="14954"/>
                    <a:pt x="3399" y="12084"/>
                    <a:pt x="3645" y="7552"/>
                  </a:cubicBezTo>
                  <a:cubicBezTo>
                    <a:pt x="2514" y="5966"/>
                    <a:pt x="1530" y="4305"/>
                    <a:pt x="595" y="2492"/>
                  </a:cubicBezTo>
                  <a:cubicBezTo>
                    <a:pt x="-1029" y="13217"/>
                    <a:pt x="1185" y="21298"/>
                    <a:pt x="1185" y="21298"/>
                  </a:cubicBezTo>
                  <a:cubicBezTo>
                    <a:pt x="1185" y="21298"/>
                    <a:pt x="11862" y="21600"/>
                    <a:pt x="19095" y="5362"/>
                  </a:cubicBezTo>
                  <a:close/>
                </a:path>
              </a:pathLst>
            </a:custGeom>
            <a:solidFill>
              <a:srgbClr val="C13018"/>
            </a:solidFill>
            <a:ln w="12700">
              <a:miter lim="400000"/>
            </a:ln>
          </p:spPr>
          <p:txBody>
            <a:bodyPr lIns="25400" tIns="25400" rIns="25400" bIns="25400" anchor="ctr"/>
            <a:lstStyle/>
            <a:p>
              <a:pPr defTabSz="609630">
                <a:defRPr sz="3000">
                  <a:solidFill>
                    <a:srgbClr val="FFFFFF"/>
                  </a:solidFill>
                </a:defRPr>
              </a:pPr>
              <a:endParaRPr sz="2000" kern="0">
                <a:solidFill>
                  <a:srgbClr val="FFFFFF"/>
                </a:solidFill>
                <a:latin typeface="Calibri"/>
              </a:endParaRPr>
            </a:p>
          </p:txBody>
        </p:sp>
      </p:grpSp>
      <p:grpSp>
        <p:nvGrpSpPr>
          <p:cNvPr id="21" name="Group 20">
            <a:extLst>
              <a:ext uri="{FF2B5EF4-FFF2-40B4-BE49-F238E27FC236}">
                <a16:creationId xmlns:a16="http://schemas.microsoft.com/office/drawing/2014/main" id="{D3769107-B2C3-3420-3105-DD079CDD1724}"/>
              </a:ext>
            </a:extLst>
          </p:cNvPr>
          <p:cNvGrpSpPr/>
          <p:nvPr/>
        </p:nvGrpSpPr>
        <p:grpSpPr>
          <a:xfrm>
            <a:off x="3820669" y="1112158"/>
            <a:ext cx="4550660" cy="1287679"/>
            <a:chOff x="5689753" y="1841496"/>
            <a:chExt cx="6825990" cy="1931517"/>
          </a:xfrm>
        </p:grpSpPr>
        <p:sp>
          <p:nvSpPr>
            <p:cNvPr id="22" name="TextBox 21">
              <a:extLst>
                <a:ext uri="{FF2B5EF4-FFF2-40B4-BE49-F238E27FC236}">
                  <a16:creationId xmlns:a16="http://schemas.microsoft.com/office/drawing/2014/main" id="{D942882E-6836-31E8-03E9-5BBC29FF33E7}"/>
                </a:ext>
              </a:extLst>
            </p:cNvPr>
            <p:cNvSpPr txBox="1"/>
            <p:nvPr/>
          </p:nvSpPr>
          <p:spPr>
            <a:xfrm>
              <a:off x="6922539" y="1841496"/>
              <a:ext cx="4360419" cy="569484"/>
            </a:xfrm>
            <a:prstGeom prst="rect">
              <a:avLst/>
            </a:prstGeom>
            <a:noFill/>
          </p:spPr>
          <p:txBody>
            <a:bodyPr wrap="square" lIns="0" rIns="0" rtlCol="0" anchor="b">
              <a:spAutoFit/>
            </a:bodyPr>
            <a:lstStyle/>
            <a:p>
              <a:pPr algn="ctr" defTabSz="609630">
                <a:defRPr/>
              </a:pPr>
              <a:r>
                <a:rPr lang="vi-VN" sz="1867" b="1" kern="0" noProof="1">
                  <a:solidFill>
                    <a:srgbClr val="F7931F">
                      <a:lumMod val="75000"/>
                    </a:srgbClr>
                  </a:solidFill>
                  <a:latin typeface="Calibri"/>
                </a:rPr>
                <a:t>Yêu nước</a:t>
              </a:r>
              <a:endParaRPr lang="en-US" sz="1867" b="1" kern="0" noProof="1">
                <a:solidFill>
                  <a:srgbClr val="F7931F">
                    <a:lumMod val="75000"/>
                  </a:srgbClr>
                </a:solidFill>
                <a:latin typeface="Calibri"/>
              </a:endParaRPr>
            </a:p>
          </p:txBody>
        </p:sp>
        <p:sp>
          <p:nvSpPr>
            <p:cNvPr id="23" name="TextBox 22">
              <a:extLst>
                <a:ext uri="{FF2B5EF4-FFF2-40B4-BE49-F238E27FC236}">
                  <a16:creationId xmlns:a16="http://schemas.microsoft.com/office/drawing/2014/main" id="{828249AE-20CD-B2FB-6A78-E28FEA921B95}"/>
                </a:ext>
              </a:extLst>
            </p:cNvPr>
            <p:cNvSpPr txBox="1"/>
            <p:nvPr/>
          </p:nvSpPr>
          <p:spPr>
            <a:xfrm>
              <a:off x="5689753" y="2403793"/>
              <a:ext cx="6825990" cy="1369220"/>
            </a:xfrm>
            <a:prstGeom prst="rect">
              <a:avLst/>
            </a:prstGeom>
            <a:noFill/>
          </p:spPr>
          <p:txBody>
            <a:bodyPr wrap="square" lIns="0" rIns="0" rtlCol="0" anchor="t">
              <a:spAutoFit/>
            </a:bodyPr>
            <a:lstStyle/>
            <a:p>
              <a:pPr algn="just" defTabSz="609630">
                <a:defRPr/>
              </a:pPr>
              <a:r>
                <a:rPr lang="vi-VN" sz="1333" b="1" noProof="1">
                  <a:solidFill>
                    <a:prstClr val="black">
                      <a:lumMod val="65000"/>
                      <a:lumOff val="35000"/>
                    </a:prstClr>
                  </a:solidFill>
                  <a:latin typeface="Calibri"/>
                </a:rPr>
                <a:t>Giáo dục AI giúp học sinh hiểu vai trò của khoa học – công nghệ trong phát triển đất nước, khơi dậy tinh thần đổi mới sáng tạo và ý thức cống hiến cho cộng đồng. </a:t>
              </a:r>
            </a:p>
            <a:p>
              <a:pPr algn="just" defTabSz="609630">
                <a:defRPr/>
              </a:pPr>
              <a:endParaRPr lang="vi-VN" sz="1333" b="1" noProof="1">
                <a:solidFill>
                  <a:prstClr val="black">
                    <a:lumMod val="65000"/>
                    <a:lumOff val="35000"/>
                  </a:prstClr>
                </a:solidFill>
                <a:latin typeface="Calibri"/>
              </a:endParaRPr>
            </a:p>
          </p:txBody>
        </p:sp>
      </p:grpSp>
      <p:grpSp>
        <p:nvGrpSpPr>
          <p:cNvPr id="24" name="Group 23">
            <a:extLst>
              <a:ext uri="{FF2B5EF4-FFF2-40B4-BE49-F238E27FC236}">
                <a16:creationId xmlns:a16="http://schemas.microsoft.com/office/drawing/2014/main" id="{01D6D535-68A7-3F78-12DB-3C962F5EA45B}"/>
              </a:ext>
            </a:extLst>
          </p:cNvPr>
          <p:cNvGrpSpPr/>
          <p:nvPr/>
        </p:nvGrpSpPr>
        <p:grpSpPr>
          <a:xfrm>
            <a:off x="8042791" y="2675256"/>
            <a:ext cx="3506137" cy="1920570"/>
            <a:chOff x="11809594" y="4234309"/>
            <a:chExt cx="5259206" cy="2880856"/>
          </a:xfrm>
        </p:grpSpPr>
        <p:sp>
          <p:nvSpPr>
            <p:cNvPr id="25" name="TextBox 24">
              <a:extLst>
                <a:ext uri="{FF2B5EF4-FFF2-40B4-BE49-F238E27FC236}">
                  <a16:creationId xmlns:a16="http://schemas.microsoft.com/office/drawing/2014/main" id="{6C55BA2D-7494-E0DC-B9D5-D3DF6D55B973}"/>
                </a:ext>
              </a:extLst>
            </p:cNvPr>
            <p:cNvSpPr txBox="1"/>
            <p:nvPr/>
          </p:nvSpPr>
          <p:spPr>
            <a:xfrm>
              <a:off x="11811000" y="4234309"/>
              <a:ext cx="5257800" cy="569484"/>
            </a:xfrm>
            <a:prstGeom prst="rect">
              <a:avLst/>
            </a:prstGeom>
            <a:noFill/>
          </p:spPr>
          <p:txBody>
            <a:bodyPr wrap="square" lIns="0" rIns="0" rtlCol="0" anchor="b">
              <a:spAutoFit/>
            </a:bodyPr>
            <a:lstStyle/>
            <a:p>
              <a:pPr defTabSz="609630">
                <a:defRPr/>
              </a:pPr>
              <a:r>
                <a:rPr lang="en-US" sz="1867" b="1" kern="0" noProof="1">
                  <a:solidFill>
                    <a:srgbClr val="4CC1EF">
                      <a:lumMod val="75000"/>
                    </a:srgbClr>
                  </a:solidFill>
                  <a:latin typeface="Calibri"/>
                </a:rPr>
                <a:t>Nhân ái</a:t>
              </a:r>
            </a:p>
          </p:txBody>
        </p:sp>
        <p:sp>
          <p:nvSpPr>
            <p:cNvPr id="26" name="TextBox 25">
              <a:extLst>
                <a:ext uri="{FF2B5EF4-FFF2-40B4-BE49-F238E27FC236}">
                  <a16:creationId xmlns:a16="http://schemas.microsoft.com/office/drawing/2014/main" id="{35B7AE02-345B-22AC-5699-403B76F39EF6}"/>
                </a:ext>
              </a:extLst>
            </p:cNvPr>
            <p:cNvSpPr txBox="1"/>
            <p:nvPr/>
          </p:nvSpPr>
          <p:spPr>
            <a:xfrm>
              <a:off x="11809594" y="4822902"/>
              <a:ext cx="5257800" cy="2292263"/>
            </a:xfrm>
            <a:prstGeom prst="rect">
              <a:avLst/>
            </a:prstGeom>
            <a:noFill/>
          </p:spPr>
          <p:txBody>
            <a:bodyPr wrap="square" lIns="0" rIns="0" rtlCol="0" anchor="t">
              <a:spAutoFit/>
            </a:bodyPr>
            <a:lstStyle/>
            <a:p>
              <a:pPr algn="just" defTabSz="609630">
                <a:defRPr/>
              </a:pPr>
              <a:r>
                <a:rPr lang="vi-VN" sz="1333" b="1" noProof="1">
                  <a:solidFill>
                    <a:prstClr val="black">
                      <a:lumMod val="65000"/>
                      <a:lumOff val="35000"/>
                    </a:prstClr>
                  </a:solidFill>
                  <a:latin typeface="Calibri" panose="020F0502020204030204" pitchFamily="34" charset="0"/>
                  <a:cs typeface="Calibri" panose="020F0502020204030204" pitchFamily="34" charset="0"/>
                </a:rPr>
                <a:t>Giáo dục AI đề cao tư duy lấy con người làm trung tâm và đạo đức công nghệ, giúp học sinh biết tôn trọng, đồng cảm và hành xử công bằng. Học sinh học cách sử dụng AI vì lợi ích chung, hướng tới phát triển nhân văn và bao dung trong xã hội số.</a:t>
              </a:r>
            </a:p>
            <a:p>
              <a:pPr algn="just" defTabSz="609630">
                <a:defRPr/>
              </a:pPr>
              <a:endParaRPr lang="vi-VN" sz="1333" b="1" noProof="1">
                <a:solidFill>
                  <a:prstClr val="black">
                    <a:lumMod val="65000"/>
                    <a:lumOff val="35000"/>
                  </a:prstClr>
                </a:solidFill>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03F3A8EF-067C-A720-C370-1C32C960AED4}"/>
              </a:ext>
            </a:extLst>
          </p:cNvPr>
          <p:cNvGrpSpPr/>
          <p:nvPr/>
        </p:nvGrpSpPr>
        <p:grpSpPr>
          <a:xfrm>
            <a:off x="7652665" y="4871437"/>
            <a:ext cx="3896263" cy="1289226"/>
            <a:chOff x="11049000" y="7449419"/>
            <a:chExt cx="5844394" cy="1933839"/>
          </a:xfrm>
        </p:grpSpPr>
        <p:sp>
          <p:nvSpPr>
            <p:cNvPr id="28" name="TextBox 27">
              <a:extLst>
                <a:ext uri="{FF2B5EF4-FFF2-40B4-BE49-F238E27FC236}">
                  <a16:creationId xmlns:a16="http://schemas.microsoft.com/office/drawing/2014/main" id="{45EC43C7-E82F-5AEE-DDF5-DB6056214015}"/>
                </a:ext>
              </a:extLst>
            </p:cNvPr>
            <p:cNvSpPr txBox="1"/>
            <p:nvPr/>
          </p:nvSpPr>
          <p:spPr>
            <a:xfrm>
              <a:off x="11049000" y="7449419"/>
              <a:ext cx="4800600" cy="569484"/>
            </a:xfrm>
            <a:prstGeom prst="rect">
              <a:avLst/>
            </a:prstGeom>
            <a:noFill/>
          </p:spPr>
          <p:txBody>
            <a:bodyPr wrap="square" lIns="0" rIns="0" rtlCol="0" anchor="b">
              <a:spAutoFit/>
            </a:bodyPr>
            <a:lstStyle/>
            <a:p>
              <a:pPr defTabSz="609630">
                <a:defRPr/>
              </a:pPr>
              <a:r>
                <a:rPr lang="en-US" sz="1867" b="1" kern="0" noProof="1">
                  <a:solidFill>
                    <a:srgbClr val="FFCC4C">
                      <a:lumMod val="75000"/>
                    </a:srgbClr>
                  </a:solidFill>
                  <a:latin typeface="Calibri"/>
                </a:rPr>
                <a:t>Chăm chỉ</a:t>
              </a:r>
            </a:p>
          </p:txBody>
        </p:sp>
        <p:sp>
          <p:nvSpPr>
            <p:cNvPr id="29" name="TextBox 28">
              <a:extLst>
                <a:ext uri="{FF2B5EF4-FFF2-40B4-BE49-F238E27FC236}">
                  <a16:creationId xmlns:a16="http://schemas.microsoft.com/office/drawing/2014/main" id="{BD8CD881-2629-EFDE-24F1-319E68C9CE47}"/>
                </a:ext>
              </a:extLst>
            </p:cNvPr>
            <p:cNvSpPr txBox="1"/>
            <p:nvPr/>
          </p:nvSpPr>
          <p:spPr>
            <a:xfrm>
              <a:off x="11049000" y="8014037"/>
              <a:ext cx="5844394" cy="1369221"/>
            </a:xfrm>
            <a:prstGeom prst="rect">
              <a:avLst/>
            </a:prstGeom>
            <a:noFill/>
          </p:spPr>
          <p:txBody>
            <a:bodyPr wrap="square" lIns="0" rIns="0" rtlCol="0" anchor="t">
              <a:spAutoFit/>
            </a:bodyPr>
            <a:lstStyle/>
            <a:p>
              <a:pPr algn="just" defTabSz="609630">
                <a:defRPr/>
              </a:pPr>
              <a:r>
                <a:rPr lang="vi-VN" sz="1333" b="1" noProof="1">
                  <a:solidFill>
                    <a:prstClr val="black">
                      <a:lumMod val="65000"/>
                      <a:lumOff val="35000"/>
                    </a:prstClr>
                  </a:solidFill>
                  <a:latin typeface="Calibri" panose="020F0502020204030204" pitchFamily="34" charset="0"/>
                  <a:cs typeface="Calibri" panose="020F0502020204030204" pitchFamily="34" charset="0"/>
                </a:rPr>
                <a:t>Việc học và thực hành AI rèn cho học sinh tinh thần kiên trì, tự học và sáng tạo. Các hoạt động trải nghiệm, dự án và thử nghiệm công nghệ giúp hình thành </a:t>
              </a:r>
              <a:br>
                <a:rPr lang="vi-VN" sz="1333" b="1" noProof="1">
                  <a:solidFill>
                    <a:prstClr val="black">
                      <a:lumMod val="65000"/>
                      <a:lumOff val="35000"/>
                    </a:prstClr>
                  </a:solidFill>
                  <a:latin typeface="Calibri" panose="020F0502020204030204" pitchFamily="34" charset="0"/>
                  <a:cs typeface="Calibri" panose="020F0502020204030204" pitchFamily="34" charset="0"/>
                </a:rPr>
              </a:br>
              <a:r>
                <a:rPr lang="vi-VN" sz="1333" b="1" noProof="1">
                  <a:solidFill>
                    <a:prstClr val="black">
                      <a:lumMod val="65000"/>
                      <a:lumOff val="35000"/>
                    </a:prstClr>
                  </a:solidFill>
                  <a:latin typeface="Calibri" panose="020F0502020204030204" pitchFamily="34" charset="0"/>
                  <a:cs typeface="Calibri" panose="020F0502020204030204" pitchFamily="34" charset="0"/>
                </a:rPr>
                <a:t>thói quen làm việc nghiêm túc, bền bỉ và hiệu quả.</a:t>
              </a:r>
              <a:endParaRPr lang="en-US" sz="1333" b="1" noProof="1">
                <a:solidFill>
                  <a:prstClr val="black">
                    <a:lumMod val="65000"/>
                    <a:lumOff val="35000"/>
                  </a:prstClr>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D6A26E44-E8B0-C4DA-F8E0-E8779F1A89F6}"/>
              </a:ext>
            </a:extLst>
          </p:cNvPr>
          <p:cNvGrpSpPr/>
          <p:nvPr/>
        </p:nvGrpSpPr>
        <p:grpSpPr>
          <a:xfrm>
            <a:off x="508000" y="4871439"/>
            <a:ext cx="4009921" cy="1706097"/>
            <a:chOff x="1140748" y="7458538"/>
            <a:chExt cx="6014881" cy="2559144"/>
          </a:xfrm>
        </p:grpSpPr>
        <p:sp>
          <p:nvSpPr>
            <p:cNvPr id="31" name="TextBox 30">
              <a:extLst>
                <a:ext uri="{FF2B5EF4-FFF2-40B4-BE49-F238E27FC236}">
                  <a16:creationId xmlns:a16="http://schemas.microsoft.com/office/drawing/2014/main" id="{C7029635-FC9C-4595-A5FE-3EB9B67A7A4A}"/>
                </a:ext>
              </a:extLst>
            </p:cNvPr>
            <p:cNvSpPr txBox="1"/>
            <p:nvPr/>
          </p:nvSpPr>
          <p:spPr>
            <a:xfrm>
              <a:off x="3050059" y="7458538"/>
              <a:ext cx="4073449" cy="569484"/>
            </a:xfrm>
            <a:prstGeom prst="rect">
              <a:avLst/>
            </a:prstGeom>
            <a:noFill/>
          </p:spPr>
          <p:txBody>
            <a:bodyPr wrap="square" lIns="0" rIns="0" rtlCol="0" anchor="b">
              <a:spAutoFit/>
            </a:bodyPr>
            <a:lstStyle/>
            <a:p>
              <a:pPr algn="r" defTabSz="609630">
                <a:defRPr/>
              </a:pPr>
              <a:r>
                <a:rPr lang="en-US" sz="1867" b="1" kern="0" noProof="1">
                  <a:solidFill>
                    <a:srgbClr val="C13018"/>
                  </a:solidFill>
                  <a:latin typeface="Calibri"/>
                </a:rPr>
                <a:t>Trung thực</a:t>
              </a:r>
            </a:p>
          </p:txBody>
        </p:sp>
        <p:sp>
          <p:nvSpPr>
            <p:cNvPr id="32" name="TextBox 31">
              <a:extLst>
                <a:ext uri="{FF2B5EF4-FFF2-40B4-BE49-F238E27FC236}">
                  <a16:creationId xmlns:a16="http://schemas.microsoft.com/office/drawing/2014/main" id="{183D6D4A-13D3-CAE9-2BD9-AF2BE5878A5F}"/>
                </a:ext>
              </a:extLst>
            </p:cNvPr>
            <p:cNvSpPr txBox="1"/>
            <p:nvPr/>
          </p:nvSpPr>
          <p:spPr>
            <a:xfrm>
              <a:off x="1140748" y="8033102"/>
              <a:ext cx="6014881" cy="1984580"/>
            </a:xfrm>
            <a:prstGeom prst="rect">
              <a:avLst/>
            </a:prstGeom>
            <a:noFill/>
          </p:spPr>
          <p:txBody>
            <a:bodyPr wrap="square" lIns="0" rIns="0" rtlCol="0" anchor="t">
              <a:spAutoFit/>
            </a:bodyPr>
            <a:lstStyle/>
            <a:p>
              <a:pPr algn="just" defTabSz="609630">
                <a:defRPr/>
              </a:pPr>
              <a:r>
                <a:rPr lang="vi-VN" sz="1333" b="1" noProof="1">
                  <a:solidFill>
                    <a:prstClr val="black">
                      <a:lumMod val="65000"/>
                      <a:lumOff val="35000"/>
                    </a:prstClr>
                  </a:solidFill>
                  <a:latin typeface="Calibri" panose="020F0502020204030204" pitchFamily="34" charset="0"/>
                  <a:cs typeface="Calibri" panose="020F0502020204030204" pitchFamily="34" charset="0"/>
                </a:rPr>
                <a:t>Khung giáo dục AI khuyến khích minh bạch, liêm chính và kiểm chứng thông tin. Học sinh được giáo dục </a:t>
              </a:r>
              <a:br>
                <a:rPr lang="vi-VN" sz="1333" b="1" noProof="1">
                  <a:solidFill>
                    <a:prstClr val="black">
                      <a:lumMod val="65000"/>
                      <a:lumOff val="35000"/>
                    </a:prstClr>
                  </a:solidFill>
                  <a:latin typeface="Calibri" panose="020F0502020204030204" pitchFamily="34" charset="0"/>
                  <a:cs typeface="Calibri" panose="020F0502020204030204" pitchFamily="34" charset="0"/>
                </a:rPr>
              </a:br>
              <a:r>
                <a:rPr lang="vi-VN" sz="1333" b="1" noProof="1">
                  <a:solidFill>
                    <a:prstClr val="black">
                      <a:lumMod val="65000"/>
                      <a:lumOff val="35000"/>
                    </a:prstClr>
                  </a:solidFill>
                  <a:latin typeface="Calibri" panose="020F0502020204030204" pitchFamily="34" charset="0"/>
                  <a:cs typeface="Calibri" panose="020F0502020204030204" pitchFamily="34" charset="0"/>
                </a:rPr>
                <a:t>không gian lận, sử dụng AI đúng mục đích, biết phân biệt thật – giả và chịu trách nhiệm với kết quả học tập, </a:t>
              </a:r>
              <a:br>
                <a:rPr lang="vi-VN" sz="1333" b="1" noProof="1">
                  <a:solidFill>
                    <a:prstClr val="black">
                      <a:lumMod val="65000"/>
                      <a:lumOff val="35000"/>
                    </a:prstClr>
                  </a:solidFill>
                  <a:latin typeface="Calibri" panose="020F0502020204030204" pitchFamily="34" charset="0"/>
                  <a:cs typeface="Calibri" panose="020F0502020204030204" pitchFamily="34" charset="0"/>
                </a:rPr>
              </a:br>
              <a:r>
                <a:rPr lang="vi-VN" sz="1333" b="1" noProof="1">
                  <a:solidFill>
                    <a:prstClr val="black">
                      <a:lumMod val="65000"/>
                      <a:lumOff val="35000"/>
                    </a:prstClr>
                  </a:solidFill>
                  <a:latin typeface="Calibri" panose="020F0502020204030204" pitchFamily="34" charset="0"/>
                  <a:cs typeface="Calibri" panose="020F0502020204030204" pitchFamily="34" charset="0"/>
                </a:rPr>
                <a:t>qua đó phát triển phẩm chất trung thực trong tư duy và hành động.</a:t>
              </a:r>
            </a:p>
          </p:txBody>
        </p:sp>
      </p:grpSp>
      <p:grpSp>
        <p:nvGrpSpPr>
          <p:cNvPr id="33" name="Group 32">
            <a:extLst>
              <a:ext uri="{FF2B5EF4-FFF2-40B4-BE49-F238E27FC236}">
                <a16:creationId xmlns:a16="http://schemas.microsoft.com/office/drawing/2014/main" id="{A7B093BE-B79E-EC80-D76C-B07B240EBE46}"/>
              </a:ext>
            </a:extLst>
          </p:cNvPr>
          <p:cNvGrpSpPr/>
          <p:nvPr/>
        </p:nvGrpSpPr>
        <p:grpSpPr>
          <a:xfrm>
            <a:off x="-729141" y="2670194"/>
            <a:ext cx="4879943" cy="1709394"/>
            <a:chOff x="-893702" y="4234309"/>
            <a:chExt cx="7319915" cy="2564091"/>
          </a:xfrm>
        </p:grpSpPr>
        <p:sp>
          <p:nvSpPr>
            <p:cNvPr id="34" name="TextBox 33">
              <a:extLst>
                <a:ext uri="{FF2B5EF4-FFF2-40B4-BE49-F238E27FC236}">
                  <a16:creationId xmlns:a16="http://schemas.microsoft.com/office/drawing/2014/main" id="{EC05B055-61F8-1445-99AA-4B0F556F7E76}"/>
                </a:ext>
              </a:extLst>
            </p:cNvPr>
            <p:cNvSpPr txBox="1"/>
            <p:nvPr/>
          </p:nvSpPr>
          <p:spPr>
            <a:xfrm>
              <a:off x="-893702" y="4234309"/>
              <a:ext cx="7288200" cy="569484"/>
            </a:xfrm>
            <a:prstGeom prst="rect">
              <a:avLst/>
            </a:prstGeom>
            <a:noFill/>
          </p:spPr>
          <p:txBody>
            <a:bodyPr wrap="square" lIns="0" rIns="0" rtlCol="0" anchor="b">
              <a:spAutoFit/>
            </a:bodyPr>
            <a:lstStyle/>
            <a:p>
              <a:pPr algn="r" defTabSz="609630">
                <a:defRPr/>
              </a:pPr>
              <a:r>
                <a:rPr lang="en-US" sz="1867" b="1" kern="0" noProof="1">
                  <a:solidFill>
                    <a:srgbClr val="A2B969">
                      <a:lumMod val="75000"/>
                    </a:srgbClr>
                  </a:solidFill>
                  <a:latin typeface="Calibri"/>
                </a:rPr>
                <a:t>Trách nhiệm</a:t>
              </a:r>
            </a:p>
          </p:txBody>
        </p:sp>
        <p:sp>
          <p:nvSpPr>
            <p:cNvPr id="35" name="TextBox 34">
              <a:extLst>
                <a:ext uri="{FF2B5EF4-FFF2-40B4-BE49-F238E27FC236}">
                  <a16:creationId xmlns:a16="http://schemas.microsoft.com/office/drawing/2014/main" id="{B8C75A86-5431-D0FC-8EE0-3CFA461B99F3}"/>
                </a:ext>
              </a:extLst>
            </p:cNvPr>
            <p:cNvSpPr txBox="1"/>
            <p:nvPr/>
          </p:nvSpPr>
          <p:spPr>
            <a:xfrm>
              <a:off x="943224" y="4813819"/>
              <a:ext cx="5482989" cy="1984581"/>
            </a:xfrm>
            <a:prstGeom prst="rect">
              <a:avLst/>
            </a:prstGeom>
            <a:noFill/>
          </p:spPr>
          <p:txBody>
            <a:bodyPr wrap="square" lIns="0" rIns="0" rtlCol="0" anchor="t">
              <a:spAutoFit/>
            </a:bodyPr>
            <a:lstStyle/>
            <a:p>
              <a:pPr algn="just" defTabSz="609630">
                <a:defRPr/>
              </a:pPr>
              <a:r>
                <a:rPr lang="vi-VN" sz="1333" b="1" noProof="1">
                  <a:solidFill>
                    <a:prstClr val="black">
                      <a:lumMod val="65000"/>
                      <a:lumOff val="35000"/>
                    </a:prstClr>
                  </a:solidFill>
                  <a:latin typeface="Calibri" panose="020F0502020204030204" pitchFamily="34" charset="0"/>
                  <a:cs typeface="Calibri" panose="020F0502020204030204" pitchFamily="34" charset="0"/>
                </a:rPr>
                <a:t>Giáo dục AI giúp học sinh nhận thức vai trò của </a:t>
              </a:r>
              <a:br>
                <a:rPr lang="vi-VN" sz="1333" b="1" noProof="1">
                  <a:solidFill>
                    <a:prstClr val="black">
                      <a:lumMod val="65000"/>
                      <a:lumOff val="35000"/>
                    </a:prstClr>
                  </a:solidFill>
                  <a:latin typeface="Calibri" panose="020F0502020204030204" pitchFamily="34" charset="0"/>
                  <a:cs typeface="Calibri" panose="020F0502020204030204" pitchFamily="34" charset="0"/>
                </a:rPr>
              </a:br>
              <a:r>
                <a:rPr lang="vi-VN" sz="1333" b="1" noProof="1">
                  <a:solidFill>
                    <a:prstClr val="black">
                      <a:lumMod val="65000"/>
                      <a:lumOff val="35000"/>
                    </a:prstClr>
                  </a:solidFill>
                  <a:latin typeface="Calibri" panose="020F0502020204030204" pitchFamily="34" charset="0"/>
                  <a:cs typeface="Calibri" panose="020F0502020204030204" pitchFamily="34" charset="0"/>
                </a:rPr>
                <a:t>con người trong kiểm soát và phát triển công nghệ. Học sinh được rèn ý thức bảo vệ dữ liệu, tuân thủ đạo đức và có trách nhiệm với cộng đồng, trở thành công dân số chủ động, sáng tạo và có </a:t>
              </a:r>
              <a:br>
                <a:rPr lang="vi-VN" sz="1333" b="1" noProof="1">
                  <a:solidFill>
                    <a:prstClr val="black">
                      <a:lumMod val="65000"/>
                      <a:lumOff val="35000"/>
                    </a:prstClr>
                  </a:solidFill>
                  <a:latin typeface="Calibri" panose="020F0502020204030204" pitchFamily="34" charset="0"/>
                  <a:cs typeface="Calibri" panose="020F0502020204030204" pitchFamily="34" charset="0"/>
                </a:rPr>
              </a:br>
              <a:r>
                <a:rPr lang="vi-VN" sz="1333" b="1" noProof="1">
                  <a:solidFill>
                    <a:prstClr val="black">
                      <a:lumMod val="65000"/>
                      <a:lumOff val="35000"/>
                    </a:prstClr>
                  </a:solidFill>
                  <a:latin typeface="Calibri" panose="020F0502020204030204" pitchFamily="34" charset="0"/>
                  <a:cs typeface="Calibri" panose="020F0502020204030204" pitchFamily="34" charset="0"/>
                </a:rPr>
                <a:t>trách nhiệm xã hội.</a:t>
              </a:r>
              <a:endParaRPr lang="en-US" sz="1333" b="1" noProof="1">
                <a:solidFill>
                  <a:prstClr val="black">
                    <a:lumMod val="65000"/>
                    <a:lumOff val="35000"/>
                  </a:prst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77812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19276-C7D7-3C1D-6074-F783E2CBD8FD}"/>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C9CD6624-8500-8193-E19A-5CCCFDD8F77E}"/>
              </a:ext>
            </a:extLst>
          </p:cNvPr>
          <p:cNvGrpSpPr/>
          <p:nvPr/>
        </p:nvGrpSpPr>
        <p:grpSpPr>
          <a:xfrm>
            <a:off x="0" y="0"/>
            <a:ext cx="12192000" cy="793042"/>
            <a:chOff x="0" y="0"/>
            <a:chExt cx="3193594" cy="469951"/>
          </a:xfrm>
        </p:grpSpPr>
        <p:sp>
          <p:nvSpPr>
            <p:cNvPr id="6" name="Freeform 6">
              <a:extLst>
                <a:ext uri="{FF2B5EF4-FFF2-40B4-BE49-F238E27FC236}">
                  <a16:creationId xmlns:a16="http://schemas.microsoft.com/office/drawing/2014/main" id="{883EEBD8-7E75-7542-6009-9BD3716F48DF}"/>
                </a:ext>
              </a:extLst>
            </p:cNvPr>
            <p:cNvSpPr/>
            <p:nvPr/>
          </p:nvSpPr>
          <p:spPr>
            <a:xfrm>
              <a:off x="0" y="0"/>
              <a:ext cx="3193594" cy="469951"/>
            </a:xfrm>
            <a:custGeom>
              <a:avLst/>
              <a:gdLst/>
              <a:ahLst/>
              <a:cxnLst/>
              <a:rect l="l" t="t" r="r" b="b"/>
              <a:pathLst>
                <a:path w="3193594" h="469951">
                  <a:moveTo>
                    <a:pt x="0" y="0"/>
                  </a:moveTo>
                  <a:lnTo>
                    <a:pt x="3193594" y="0"/>
                  </a:lnTo>
                  <a:lnTo>
                    <a:pt x="3193594" y="469951"/>
                  </a:lnTo>
                  <a:lnTo>
                    <a:pt x="0" y="469951"/>
                  </a:lnTo>
                  <a:close/>
                </a:path>
              </a:pathLst>
            </a:custGeom>
            <a:solidFill>
              <a:srgbClr val="272B64"/>
            </a:solidFill>
          </p:spPr>
          <p:txBody>
            <a:bodyPr/>
            <a:lstStyle/>
            <a:p>
              <a:endParaRPr lang="en-US" sz="800"/>
            </a:p>
          </p:txBody>
        </p:sp>
        <p:sp>
          <p:nvSpPr>
            <p:cNvPr id="7" name="TextBox 7">
              <a:extLst>
                <a:ext uri="{FF2B5EF4-FFF2-40B4-BE49-F238E27FC236}">
                  <a16:creationId xmlns:a16="http://schemas.microsoft.com/office/drawing/2014/main" id="{9EEF899E-6C6A-B167-E12E-2A9BDFA3B8ED}"/>
                </a:ext>
              </a:extLst>
            </p:cNvPr>
            <p:cNvSpPr txBox="1"/>
            <p:nvPr/>
          </p:nvSpPr>
          <p:spPr>
            <a:xfrm>
              <a:off x="0" y="-57150"/>
              <a:ext cx="3193594" cy="527101"/>
            </a:xfrm>
            <a:prstGeom prst="rect">
              <a:avLst/>
            </a:prstGeom>
          </p:spPr>
          <p:txBody>
            <a:bodyPr lIns="22578" tIns="22578" rIns="22578" bIns="22578" rtlCol="0" anchor="ctr"/>
            <a:lstStyle/>
            <a:p>
              <a:pPr algn="ctr">
                <a:lnSpc>
                  <a:spcPts val="1395"/>
                </a:lnSpc>
              </a:pPr>
              <a:endParaRPr sz="800"/>
            </a:p>
          </p:txBody>
        </p:sp>
      </p:grpSp>
      <p:sp>
        <p:nvSpPr>
          <p:cNvPr id="9" name="TextBox 8">
            <a:extLst>
              <a:ext uri="{FF2B5EF4-FFF2-40B4-BE49-F238E27FC236}">
                <a16:creationId xmlns:a16="http://schemas.microsoft.com/office/drawing/2014/main" id="{B048FA8A-646C-D1F3-BFE6-052F65912378}"/>
              </a:ext>
            </a:extLst>
          </p:cNvPr>
          <p:cNvSpPr txBox="1"/>
          <p:nvPr/>
        </p:nvSpPr>
        <p:spPr>
          <a:xfrm>
            <a:off x="-210280" y="170818"/>
            <a:ext cx="12612559" cy="451342"/>
          </a:xfrm>
          <a:prstGeom prst="rect">
            <a:avLst/>
          </a:prstGeom>
        </p:spPr>
        <p:txBody>
          <a:bodyPr wrap="square" lIns="0" tIns="0" rIns="0" bIns="0" rtlCol="0" anchor="t">
            <a:spAutoFit/>
          </a:bodyPr>
          <a:lstStyle/>
          <a:p>
            <a:pPr lvl="0" algn="ctr"/>
            <a:r>
              <a:rPr lang="en-US" sz="2933" b="1" dirty="0">
                <a:solidFill>
                  <a:schemeClr val="bg1"/>
                </a:solidFill>
                <a:latin typeface="Calibri" panose="020F0502020204030204" pitchFamily="34" charset="0"/>
                <a:ea typeface="Arial" panose="020B0604020202020204" pitchFamily="34" charset="0"/>
                <a:cs typeface="Calibri" panose="020F0502020204030204" pitchFamily="34" charset="0"/>
              </a:rPr>
              <a:t>Góp phần thực hiện các y</a:t>
            </a:r>
            <a:r>
              <a:rPr lang="en-VN" sz="2933" b="1" dirty="0">
                <a:solidFill>
                  <a:schemeClr val="bg1"/>
                </a:solidFill>
                <a:latin typeface="Calibri" panose="020F0502020204030204" pitchFamily="34" charset="0"/>
                <a:ea typeface="Arial" panose="020B0604020202020204" pitchFamily="34" charset="0"/>
                <a:cs typeface="Calibri" panose="020F0502020204030204" pitchFamily="34" charset="0"/>
              </a:rPr>
              <a:t>êu cầu cần đạt về năng lực chung</a:t>
            </a:r>
          </a:p>
        </p:txBody>
      </p:sp>
      <p:grpSp>
        <p:nvGrpSpPr>
          <p:cNvPr id="117" name="Group 116">
            <a:extLst>
              <a:ext uri="{FF2B5EF4-FFF2-40B4-BE49-F238E27FC236}">
                <a16:creationId xmlns:a16="http://schemas.microsoft.com/office/drawing/2014/main" id="{1A8D8413-53D3-AC3B-A6F3-E8458DABDB10}"/>
              </a:ext>
            </a:extLst>
          </p:cNvPr>
          <p:cNvGrpSpPr/>
          <p:nvPr/>
        </p:nvGrpSpPr>
        <p:grpSpPr>
          <a:xfrm>
            <a:off x="838200" y="1651001"/>
            <a:ext cx="10515601" cy="4274917"/>
            <a:chOff x="1295889" y="2552700"/>
            <a:chExt cx="15773402" cy="6412376"/>
          </a:xfrm>
        </p:grpSpPr>
        <p:grpSp>
          <p:nvGrpSpPr>
            <p:cNvPr id="99" name="Group 98">
              <a:extLst>
                <a:ext uri="{FF2B5EF4-FFF2-40B4-BE49-F238E27FC236}">
                  <a16:creationId xmlns:a16="http://schemas.microsoft.com/office/drawing/2014/main" id="{2056B8F1-2CB4-B773-A8B0-827C208F8426}"/>
                </a:ext>
              </a:extLst>
            </p:cNvPr>
            <p:cNvGrpSpPr/>
            <p:nvPr/>
          </p:nvGrpSpPr>
          <p:grpSpPr>
            <a:xfrm>
              <a:off x="1295889" y="2552700"/>
              <a:ext cx="4801091" cy="6412376"/>
              <a:chOff x="838197" y="1418070"/>
              <a:chExt cx="3200727" cy="4274917"/>
            </a:xfrm>
          </p:grpSpPr>
          <p:sp>
            <p:nvSpPr>
              <p:cNvPr id="100" name="Freeform: Shape 4">
                <a:extLst>
                  <a:ext uri="{FF2B5EF4-FFF2-40B4-BE49-F238E27FC236}">
                    <a16:creationId xmlns:a16="http://schemas.microsoft.com/office/drawing/2014/main" id="{3F8E10EC-EF90-68F5-3071-DBF364D76DE6}"/>
                  </a:ext>
                </a:extLst>
              </p:cNvPr>
              <p:cNvSpPr/>
              <p:nvPr/>
            </p:nvSpPr>
            <p:spPr>
              <a:xfrm>
                <a:off x="838197" y="1418070"/>
                <a:ext cx="3200726" cy="4188111"/>
              </a:xfrm>
              <a:custGeom>
                <a:avLst/>
                <a:gdLst>
                  <a:gd name="connsiteX0" fmla="*/ 115927 w 3200726"/>
                  <a:gd name="connsiteY0" fmla="*/ 0 h 4188111"/>
                  <a:gd name="connsiteX1" fmla="*/ 660781 w 3200726"/>
                  <a:gd name="connsiteY1" fmla="*/ 0 h 4188111"/>
                  <a:gd name="connsiteX2" fmla="*/ 724540 w 3200726"/>
                  <a:gd name="connsiteY2" fmla="*/ 26971 h 4188111"/>
                  <a:gd name="connsiteX3" fmla="*/ 1043337 w 3200726"/>
                  <a:gd name="connsiteY3" fmla="*/ 308216 h 4188111"/>
                  <a:gd name="connsiteX4" fmla="*/ 2028711 w 3200726"/>
                  <a:gd name="connsiteY4" fmla="*/ 308216 h 4188111"/>
                  <a:gd name="connsiteX5" fmla="*/ 3027713 w 3200726"/>
                  <a:gd name="connsiteY5" fmla="*/ 308216 h 4188111"/>
                  <a:gd name="connsiteX6" fmla="*/ 3200725 w 3200726"/>
                  <a:gd name="connsiteY6" fmla="*/ 462324 h 4188111"/>
                  <a:gd name="connsiteX7" fmla="*/ 3200725 w 3200726"/>
                  <a:gd name="connsiteY7" fmla="*/ 2003403 h 4188111"/>
                  <a:gd name="connsiteX8" fmla="*/ 3200723 w 3200726"/>
                  <a:gd name="connsiteY8" fmla="*/ 2003412 h 4188111"/>
                  <a:gd name="connsiteX9" fmla="*/ 3200723 w 3200726"/>
                  <a:gd name="connsiteY9" fmla="*/ 3911688 h 4188111"/>
                  <a:gd name="connsiteX10" fmla="*/ 3200726 w 3200726"/>
                  <a:gd name="connsiteY10" fmla="*/ 3911688 h 4188111"/>
                  <a:gd name="connsiteX11" fmla="*/ 3200726 w 3200726"/>
                  <a:gd name="connsiteY11" fmla="*/ 3976255 h 4188111"/>
                  <a:gd name="connsiteX12" fmla="*/ 2988870 w 3200726"/>
                  <a:gd name="connsiteY12" fmla="*/ 4188111 h 4188111"/>
                  <a:gd name="connsiteX13" fmla="*/ 211859 w 3200726"/>
                  <a:gd name="connsiteY13" fmla="*/ 4188111 h 4188111"/>
                  <a:gd name="connsiteX14" fmla="*/ 3 w 3200726"/>
                  <a:gd name="connsiteY14" fmla="*/ 3976255 h 4188111"/>
                  <a:gd name="connsiteX15" fmla="*/ 3 w 3200726"/>
                  <a:gd name="connsiteY15" fmla="*/ 3911688 h 4188111"/>
                  <a:gd name="connsiteX16" fmla="*/ 0 w 3200726"/>
                  <a:gd name="connsiteY16" fmla="*/ 3911688 h 4188111"/>
                  <a:gd name="connsiteX17" fmla="*/ 0 w 3200726"/>
                  <a:gd name="connsiteY17" fmla="*/ 1433818 h 4188111"/>
                  <a:gd name="connsiteX18" fmla="*/ 1 w 3200726"/>
                  <a:gd name="connsiteY18" fmla="*/ 1433818 h 4188111"/>
                  <a:gd name="connsiteX19" fmla="*/ 1 w 3200726"/>
                  <a:gd name="connsiteY19" fmla="*/ 154108 h 4188111"/>
                  <a:gd name="connsiteX20" fmla="*/ 115927 w 3200726"/>
                  <a:gd name="connsiteY20" fmla="*/ 0 h 4188111"/>
                  <a:gd name="connsiteX0" fmla="*/ 115927 w 3200726"/>
                  <a:gd name="connsiteY0" fmla="*/ 0 h 4188111"/>
                  <a:gd name="connsiteX1" fmla="*/ 660781 w 3200726"/>
                  <a:gd name="connsiteY1" fmla="*/ 0 h 4188111"/>
                  <a:gd name="connsiteX2" fmla="*/ 724540 w 3200726"/>
                  <a:gd name="connsiteY2" fmla="*/ 26971 h 4188111"/>
                  <a:gd name="connsiteX3" fmla="*/ 1043337 w 3200726"/>
                  <a:gd name="connsiteY3" fmla="*/ 308216 h 4188111"/>
                  <a:gd name="connsiteX4" fmla="*/ 2028711 w 3200726"/>
                  <a:gd name="connsiteY4" fmla="*/ 308216 h 4188111"/>
                  <a:gd name="connsiteX5" fmla="*/ 3027713 w 3200726"/>
                  <a:gd name="connsiteY5" fmla="*/ 308216 h 4188111"/>
                  <a:gd name="connsiteX6" fmla="*/ 3200725 w 3200726"/>
                  <a:gd name="connsiteY6" fmla="*/ 462324 h 4188111"/>
                  <a:gd name="connsiteX7" fmla="*/ 3200725 w 3200726"/>
                  <a:gd name="connsiteY7" fmla="*/ 2003403 h 4188111"/>
                  <a:gd name="connsiteX8" fmla="*/ 3200723 w 3200726"/>
                  <a:gd name="connsiteY8" fmla="*/ 2003412 h 4188111"/>
                  <a:gd name="connsiteX9" fmla="*/ 3200723 w 3200726"/>
                  <a:gd name="connsiteY9" fmla="*/ 3911688 h 4188111"/>
                  <a:gd name="connsiteX10" fmla="*/ 3200726 w 3200726"/>
                  <a:gd name="connsiteY10" fmla="*/ 3911688 h 4188111"/>
                  <a:gd name="connsiteX11" fmla="*/ 3200726 w 3200726"/>
                  <a:gd name="connsiteY11" fmla="*/ 3976255 h 4188111"/>
                  <a:gd name="connsiteX12" fmla="*/ 2988870 w 3200726"/>
                  <a:gd name="connsiteY12" fmla="*/ 4188111 h 4188111"/>
                  <a:gd name="connsiteX13" fmla="*/ 211859 w 3200726"/>
                  <a:gd name="connsiteY13" fmla="*/ 4188111 h 4188111"/>
                  <a:gd name="connsiteX14" fmla="*/ 3 w 3200726"/>
                  <a:gd name="connsiteY14" fmla="*/ 3976255 h 4188111"/>
                  <a:gd name="connsiteX15" fmla="*/ 3 w 3200726"/>
                  <a:gd name="connsiteY15" fmla="*/ 3911688 h 4188111"/>
                  <a:gd name="connsiteX16" fmla="*/ 0 w 3200726"/>
                  <a:gd name="connsiteY16" fmla="*/ 3911688 h 4188111"/>
                  <a:gd name="connsiteX17" fmla="*/ 0 w 3200726"/>
                  <a:gd name="connsiteY17" fmla="*/ 1433818 h 4188111"/>
                  <a:gd name="connsiteX18" fmla="*/ 1 w 3200726"/>
                  <a:gd name="connsiteY18" fmla="*/ 154108 h 4188111"/>
                  <a:gd name="connsiteX19" fmla="*/ 115927 w 3200726"/>
                  <a:gd name="connsiteY19" fmla="*/ 0 h 4188111"/>
                  <a:gd name="connsiteX0" fmla="*/ 115927 w 3200726"/>
                  <a:gd name="connsiteY0" fmla="*/ 0 h 4188111"/>
                  <a:gd name="connsiteX1" fmla="*/ 660781 w 3200726"/>
                  <a:gd name="connsiteY1" fmla="*/ 0 h 4188111"/>
                  <a:gd name="connsiteX2" fmla="*/ 724540 w 3200726"/>
                  <a:gd name="connsiteY2" fmla="*/ 26971 h 4188111"/>
                  <a:gd name="connsiteX3" fmla="*/ 1043337 w 3200726"/>
                  <a:gd name="connsiteY3" fmla="*/ 308216 h 4188111"/>
                  <a:gd name="connsiteX4" fmla="*/ 2028711 w 3200726"/>
                  <a:gd name="connsiteY4" fmla="*/ 308216 h 4188111"/>
                  <a:gd name="connsiteX5" fmla="*/ 3027713 w 3200726"/>
                  <a:gd name="connsiteY5" fmla="*/ 308216 h 4188111"/>
                  <a:gd name="connsiteX6" fmla="*/ 3200725 w 3200726"/>
                  <a:gd name="connsiteY6" fmla="*/ 462324 h 4188111"/>
                  <a:gd name="connsiteX7" fmla="*/ 3200725 w 3200726"/>
                  <a:gd name="connsiteY7" fmla="*/ 2003403 h 4188111"/>
                  <a:gd name="connsiteX8" fmla="*/ 3200723 w 3200726"/>
                  <a:gd name="connsiteY8" fmla="*/ 2003412 h 4188111"/>
                  <a:gd name="connsiteX9" fmla="*/ 3200723 w 3200726"/>
                  <a:gd name="connsiteY9" fmla="*/ 3911688 h 4188111"/>
                  <a:gd name="connsiteX10" fmla="*/ 3200726 w 3200726"/>
                  <a:gd name="connsiteY10" fmla="*/ 3911688 h 4188111"/>
                  <a:gd name="connsiteX11" fmla="*/ 3200726 w 3200726"/>
                  <a:gd name="connsiteY11" fmla="*/ 3976255 h 4188111"/>
                  <a:gd name="connsiteX12" fmla="*/ 2988870 w 3200726"/>
                  <a:gd name="connsiteY12" fmla="*/ 4188111 h 4188111"/>
                  <a:gd name="connsiteX13" fmla="*/ 211859 w 3200726"/>
                  <a:gd name="connsiteY13" fmla="*/ 4188111 h 4188111"/>
                  <a:gd name="connsiteX14" fmla="*/ 3 w 3200726"/>
                  <a:gd name="connsiteY14" fmla="*/ 3976255 h 4188111"/>
                  <a:gd name="connsiteX15" fmla="*/ 3 w 3200726"/>
                  <a:gd name="connsiteY15" fmla="*/ 3911688 h 4188111"/>
                  <a:gd name="connsiteX16" fmla="*/ 0 w 3200726"/>
                  <a:gd name="connsiteY16" fmla="*/ 3911688 h 4188111"/>
                  <a:gd name="connsiteX17" fmla="*/ 1 w 3200726"/>
                  <a:gd name="connsiteY17" fmla="*/ 154108 h 4188111"/>
                  <a:gd name="connsiteX18" fmla="*/ 115927 w 3200726"/>
                  <a:gd name="connsiteY18" fmla="*/ 0 h 4188111"/>
                  <a:gd name="connsiteX0" fmla="*/ 115927 w 3200726"/>
                  <a:gd name="connsiteY0" fmla="*/ 0 h 4188111"/>
                  <a:gd name="connsiteX1" fmla="*/ 660781 w 3200726"/>
                  <a:gd name="connsiteY1" fmla="*/ 0 h 4188111"/>
                  <a:gd name="connsiteX2" fmla="*/ 724540 w 3200726"/>
                  <a:gd name="connsiteY2" fmla="*/ 26971 h 4188111"/>
                  <a:gd name="connsiteX3" fmla="*/ 1043337 w 3200726"/>
                  <a:gd name="connsiteY3" fmla="*/ 308216 h 4188111"/>
                  <a:gd name="connsiteX4" fmla="*/ 2028711 w 3200726"/>
                  <a:gd name="connsiteY4" fmla="*/ 308216 h 4188111"/>
                  <a:gd name="connsiteX5" fmla="*/ 3027713 w 3200726"/>
                  <a:gd name="connsiteY5" fmla="*/ 308216 h 4188111"/>
                  <a:gd name="connsiteX6" fmla="*/ 3200725 w 3200726"/>
                  <a:gd name="connsiteY6" fmla="*/ 462324 h 4188111"/>
                  <a:gd name="connsiteX7" fmla="*/ 3200725 w 3200726"/>
                  <a:gd name="connsiteY7" fmla="*/ 2003403 h 4188111"/>
                  <a:gd name="connsiteX8" fmla="*/ 3200723 w 3200726"/>
                  <a:gd name="connsiteY8" fmla="*/ 3911688 h 4188111"/>
                  <a:gd name="connsiteX9" fmla="*/ 3200726 w 3200726"/>
                  <a:gd name="connsiteY9" fmla="*/ 3911688 h 4188111"/>
                  <a:gd name="connsiteX10" fmla="*/ 3200726 w 3200726"/>
                  <a:gd name="connsiteY10" fmla="*/ 3976255 h 4188111"/>
                  <a:gd name="connsiteX11" fmla="*/ 2988870 w 3200726"/>
                  <a:gd name="connsiteY11" fmla="*/ 4188111 h 4188111"/>
                  <a:gd name="connsiteX12" fmla="*/ 211859 w 3200726"/>
                  <a:gd name="connsiteY12" fmla="*/ 4188111 h 4188111"/>
                  <a:gd name="connsiteX13" fmla="*/ 3 w 3200726"/>
                  <a:gd name="connsiteY13" fmla="*/ 3976255 h 4188111"/>
                  <a:gd name="connsiteX14" fmla="*/ 3 w 3200726"/>
                  <a:gd name="connsiteY14" fmla="*/ 3911688 h 4188111"/>
                  <a:gd name="connsiteX15" fmla="*/ 0 w 3200726"/>
                  <a:gd name="connsiteY15" fmla="*/ 3911688 h 4188111"/>
                  <a:gd name="connsiteX16" fmla="*/ 1 w 3200726"/>
                  <a:gd name="connsiteY16" fmla="*/ 154108 h 4188111"/>
                  <a:gd name="connsiteX17" fmla="*/ 115927 w 3200726"/>
                  <a:gd name="connsiteY17" fmla="*/ 0 h 4188111"/>
                  <a:gd name="connsiteX0" fmla="*/ 115927 w 3200726"/>
                  <a:gd name="connsiteY0" fmla="*/ 0 h 4188111"/>
                  <a:gd name="connsiteX1" fmla="*/ 660781 w 3200726"/>
                  <a:gd name="connsiteY1" fmla="*/ 0 h 4188111"/>
                  <a:gd name="connsiteX2" fmla="*/ 724540 w 3200726"/>
                  <a:gd name="connsiteY2" fmla="*/ 26971 h 4188111"/>
                  <a:gd name="connsiteX3" fmla="*/ 1043337 w 3200726"/>
                  <a:gd name="connsiteY3" fmla="*/ 308216 h 4188111"/>
                  <a:gd name="connsiteX4" fmla="*/ 2028711 w 3200726"/>
                  <a:gd name="connsiteY4" fmla="*/ 308216 h 4188111"/>
                  <a:gd name="connsiteX5" fmla="*/ 3027713 w 3200726"/>
                  <a:gd name="connsiteY5" fmla="*/ 308216 h 4188111"/>
                  <a:gd name="connsiteX6" fmla="*/ 3200725 w 3200726"/>
                  <a:gd name="connsiteY6" fmla="*/ 462324 h 4188111"/>
                  <a:gd name="connsiteX7" fmla="*/ 3200723 w 3200726"/>
                  <a:gd name="connsiteY7" fmla="*/ 3911688 h 4188111"/>
                  <a:gd name="connsiteX8" fmla="*/ 3200726 w 3200726"/>
                  <a:gd name="connsiteY8" fmla="*/ 3911688 h 4188111"/>
                  <a:gd name="connsiteX9" fmla="*/ 3200726 w 3200726"/>
                  <a:gd name="connsiteY9" fmla="*/ 3976255 h 4188111"/>
                  <a:gd name="connsiteX10" fmla="*/ 2988870 w 3200726"/>
                  <a:gd name="connsiteY10" fmla="*/ 4188111 h 4188111"/>
                  <a:gd name="connsiteX11" fmla="*/ 211859 w 3200726"/>
                  <a:gd name="connsiteY11" fmla="*/ 4188111 h 4188111"/>
                  <a:gd name="connsiteX12" fmla="*/ 3 w 3200726"/>
                  <a:gd name="connsiteY12" fmla="*/ 3976255 h 4188111"/>
                  <a:gd name="connsiteX13" fmla="*/ 3 w 3200726"/>
                  <a:gd name="connsiteY13" fmla="*/ 3911688 h 4188111"/>
                  <a:gd name="connsiteX14" fmla="*/ 0 w 3200726"/>
                  <a:gd name="connsiteY14" fmla="*/ 3911688 h 4188111"/>
                  <a:gd name="connsiteX15" fmla="*/ 1 w 3200726"/>
                  <a:gd name="connsiteY15" fmla="*/ 154108 h 4188111"/>
                  <a:gd name="connsiteX16" fmla="*/ 115927 w 3200726"/>
                  <a:gd name="connsiteY16" fmla="*/ 0 h 418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0726" h="4188111">
                    <a:moveTo>
                      <a:pt x="115927" y="0"/>
                    </a:moveTo>
                    <a:lnTo>
                      <a:pt x="660781" y="0"/>
                    </a:lnTo>
                    <a:cubicBezTo>
                      <a:pt x="683966" y="0"/>
                      <a:pt x="707151" y="7705"/>
                      <a:pt x="724540" y="26971"/>
                    </a:cubicBezTo>
                    <a:lnTo>
                      <a:pt x="1043337" y="308216"/>
                    </a:lnTo>
                    <a:lnTo>
                      <a:pt x="2028711" y="308216"/>
                    </a:lnTo>
                    <a:lnTo>
                      <a:pt x="3027713" y="308216"/>
                    </a:lnTo>
                    <a:cubicBezTo>
                      <a:pt x="3122870" y="308216"/>
                      <a:pt x="3200725" y="377565"/>
                      <a:pt x="3200725" y="462324"/>
                    </a:cubicBezTo>
                    <a:cubicBezTo>
                      <a:pt x="3200724" y="1612112"/>
                      <a:pt x="3200724" y="2761900"/>
                      <a:pt x="3200723" y="3911688"/>
                    </a:cubicBezTo>
                    <a:lnTo>
                      <a:pt x="3200726" y="3911688"/>
                    </a:lnTo>
                    <a:lnTo>
                      <a:pt x="3200726" y="3976255"/>
                    </a:lnTo>
                    <a:cubicBezTo>
                      <a:pt x="3200726" y="4093260"/>
                      <a:pt x="3105875" y="4188111"/>
                      <a:pt x="2988870" y="4188111"/>
                    </a:cubicBezTo>
                    <a:lnTo>
                      <a:pt x="211859" y="4188111"/>
                    </a:lnTo>
                    <a:cubicBezTo>
                      <a:pt x="94854" y="4188111"/>
                      <a:pt x="3" y="4093260"/>
                      <a:pt x="3" y="3976255"/>
                    </a:cubicBezTo>
                    <a:lnTo>
                      <a:pt x="3" y="3911688"/>
                    </a:lnTo>
                    <a:lnTo>
                      <a:pt x="0" y="3911688"/>
                    </a:lnTo>
                    <a:cubicBezTo>
                      <a:pt x="0" y="2659161"/>
                      <a:pt x="1" y="1406635"/>
                      <a:pt x="1" y="154108"/>
                    </a:cubicBezTo>
                    <a:cubicBezTo>
                      <a:pt x="1" y="69349"/>
                      <a:pt x="52168" y="0"/>
                      <a:pt x="115927" y="0"/>
                    </a:cubicBezTo>
                    <a:close/>
                  </a:path>
                </a:pathLst>
              </a:custGeom>
              <a:gradFill rotWithShape="1">
                <a:gsLst>
                  <a:gs pos="0">
                    <a:srgbClr val="F15F47">
                      <a:satMod val="103000"/>
                      <a:lumMod val="102000"/>
                      <a:tint val="94000"/>
                    </a:srgbClr>
                  </a:gs>
                  <a:gs pos="50000">
                    <a:srgbClr val="F15F47">
                      <a:satMod val="110000"/>
                      <a:lumMod val="100000"/>
                      <a:shade val="100000"/>
                    </a:srgbClr>
                  </a:gs>
                  <a:gs pos="100000">
                    <a:srgbClr val="F15F47">
                      <a:lumMod val="99000"/>
                      <a:satMod val="120000"/>
                      <a:shade val="78000"/>
                    </a:srgbClr>
                  </a:gs>
                </a:gsLst>
                <a:lin ang="5400000" scaled="0"/>
              </a:gradFill>
              <a:ln w="6350" cap="flat" cmpd="sng" algn="ctr">
                <a:noFill/>
                <a:prstDash val="solid"/>
                <a:miter lim="800000"/>
              </a:ln>
              <a:effectLst/>
            </p:spPr>
            <p:txBody>
              <a:bodyPr wrap="square" rtlCol="0" anchor="ctr">
                <a:noAutofit/>
              </a:bodyPr>
              <a:lstStyle/>
              <a:p>
                <a:pPr algn="ctr" defTabSz="914446">
                  <a:defRPr/>
                </a:pPr>
                <a:endParaRPr lang="en-US" kern="0">
                  <a:solidFill>
                    <a:srgbClr val="FFFFFF"/>
                  </a:solidFill>
                  <a:latin typeface="Calibri" panose="020F0502020204030204"/>
                </a:endParaRPr>
              </a:p>
            </p:txBody>
          </p:sp>
          <p:sp>
            <p:nvSpPr>
              <p:cNvPr id="101" name="TextBox 100">
                <a:extLst>
                  <a:ext uri="{FF2B5EF4-FFF2-40B4-BE49-F238E27FC236}">
                    <a16:creationId xmlns:a16="http://schemas.microsoft.com/office/drawing/2014/main" id="{46520787-4621-AA8E-AFEF-2739100F392D}"/>
                  </a:ext>
                </a:extLst>
              </p:cNvPr>
              <p:cNvSpPr txBox="1"/>
              <p:nvPr/>
            </p:nvSpPr>
            <p:spPr>
              <a:xfrm>
                <a:off x="1574800" y="1721822"/>
                <a:ext cx="2437146" cy="830997"/>
              </a:xfrm>
              <a:prstGeom prst="rect">
                <a:avLst/>
              </a:prstGeom>
              <a:noFill/>
              <a:ln>
                <a:noFill/>
              </a:ln>
            </p:spPr>
            <p:txBody>
              <a:bodyPr wrap="square" lIns="0" rIns="0" rtlCol="0" anchor="b">
                <a:spAutoFit/>
              </a:bodyPr>
              <a:lstStyle/>
              <a:p>
                <a:pPr algn="ctr" defTabSz="914446">
                  <a:defRPr/>
                </a:pPr>
                <a:r>
                  <a:rPr lang="en-US" sz="2400" b="1" kern="0" noProof="1">
                    <a:solidFill>
                      <a:srgbClr val="FFFFFF"/>
                    </a:solidFill>
                    <a:effectLst>
                      <a:outerShdw blurRad="38100" dist="38100" dir="2700000" algn="tl">
                        <a:srgbClr val="000000">
                          <a:alpha val="43137"/>
                        </a:srgbClr>
                      </a:outerShdw>
                    </a:effectLst>
                  </a:rPr>
                  <a:t>Tự chủ </a:t>
                </a:r>
              </a:p>
              <a:p>
                <a:pPr algn="ctr" defTabSz="914446">
                  <a:defRPr/>
                </a:pPr>
                <a:r>
                  <a:rPr lang="en-US" sz="2400" b="1" kern="0" noProof="1">
                    <a:solidFill>
                      <a:srgbClr val="FFFFFF"/>
                    </a:solidFill>
                    <a:effectLst>
                      <a:outerShdw blurRad="38100" dist="38100" dir="2700000" algn="tl">
                        <a:srgbClr val="000000">
                          <a:alpha val="43137"/>
                        </a:srgbClr>
                      </a:outerShdw>
                    </a:effectLst>
                  </a:rPr>
                  <a:t>và tự học</a:t>
                </a:r>
              </a:p>
            </p:txBody>
          </p:sp>
          <p:pic>
            <p:nvPicPr>
              <p:cNvPr id="102" name="Graphic 101" descr="Lights On with solid fill">
                <a:extLst>
                  <a:ext uri="{FF2B5EF4-FFF2-40B4-BE49-F238E27FC236}">
                    <a16:creationId xmlns:a16="http://schemas.microsoft.com/office/drawing/2014/main" id="{2952F738-42F4-91D9-7902-6082A40DE80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83086" y="1660588"/>
                <a:ext cx="618690" cy="618690"/>
              </a:xfrm>
              <a:prstGeom prst="rect">
                <a:avLst/>
              </a:prstGeom>
              <a:effectLst>
                <a:outerShdw blurRad="50800" dist="38100" dir="2700000" algn="tl" rotWithShape="0">
                  <a:prstClr val="black">
                    <a:alpha val="40000"/>
                  </a:prstClr>
                </a:outerShdw>
              </a:effectLst>
            </p:spPr>
          </p:pic>
          <p:sp>
            <p:nvSpPr>
              <p:cNvPr id="103" name="Rectangle 102">
                <a:extLst>
                  <a:ext uri="{FF2B5EF4-FFF2-40B4-BE49-F238E27FC236}">
                    <a16:creationId xmlns:a16="http://schemas.microsoft.com/office/drawing/2014/main" id="{8AD092D9-0C10-E656-B304-105818B54B00}"/>
                  </a:ext>
                </a:extLst>
              </p:cNvPr>
              <p:cNvSpPr/>
              <p:nvPr/>
            </p:nvSpPr>
            <p:spPr>
              <a:xfrm>
                <a:off x="838201" y="2565537"/>
                <a:ext cx="3200723" cy="2764221"/>
              </a:xfrm>
              <a:prstGeom prst="rect">
                <a:avLst/>
              </a:prstGeom>
              <a:solidFill>
                <a:srgbClr val="F15F47">
                  <a:lumMod val="20000"/>
                  <a:lumOff val="80000"/>
                </a:srgbClr>
              </a:solidFill>
              <a:ln w="12700" cap="flat" cmpd="sng" algn="ctr">
                <a:noFill/>
                <a:prstDash val="solid"/>
                <a:miter lim="800000"/>
              </a:ln>
              <a:effectLst/>
            </p:spPr>
            <p:txBody>
              <a:bodyPr rtlCol="0" anchor="ctr"/>
              <a:lstStyle/>
              <a:p>
                <a:pPr algn="ctr" defTabSz="914446">
                  <a:defRPr/>
                </a:pPr>
                <a:endParaRPr lang="en-US" kern="0">
                  <a:solidFill>
                    <a:srgbClr val="FFFFFF"/>
                  </a:solidFill>
                  <a:latin typeface="Calibri" panose="020F0502020204030204"/>
                </a:endParaRPr>
              </a:p>
            </p:txBody>
          </p:sp>
          <p:sp>
            <p:nvSpPr>
              <p:cNvPr id="104" name="TextBox 103">
                <a:extLst>
                  <a:ext uri="{FF2B5EF4-FFF2-40B4-BE49-F238E27FC236}">
                    <a16:creationId xmlns:a16="http://schemas.microsoft.com/office/drawing/2014/main" id="{17B5940C-EBAA-7731-A9B5-A8578D18A25E}"/>
                  </a:ext>
                </a:extLst>
              </p:cNvPr>
              <p:cNvSpPr txBox="1"/>
              <p:nvPr/>
            </p:nvSpPr>
            <p:spPr>
              <a:xfrm>
                <a:off x="1016426" y="2851888"/>
                <a:ext cx="2844272" cy="2841099"/>
              </a:xfrm>
              <a:prstGeom prst="rect">
                <a:avLst/>
              </a:prstGeom>
              <a:noFill/>
              <a:ln>
                <a:noFill/>
              </a:ln>
            </p:spPr>
            <p:txBody>
              <a:bodyPr wrap="square" lIns="0" rIns="0" rtlCol="0" anchor="t">
                <a:spAutoFit/>
              </a:bodyPr>
              <a:lstStyle/>
              <a:p>
                <a:pPr algn="just" defTabSz="914446">
                  <a:spcAft>
                    <a:spcPts val="1200"/>
                  </a:spcAft>
                  <a:defRPr/>
                </a:pPr>
                <a:r>
                  <a:rPr lang="vi-VN" sz="1533" kern="0" noProof="1">
                    <a:solidFill>
                      <a:srgbClr val="000000">
                        <a:lumMod val="65000"/>
                        <a:lumOff val="35000"/>
                      </a:srgbClr>
                    </a:solidFill>
                    <a:latin typeface="Calibri" panose="020F0502020204030204" pitchFamily="34" charset="0"/>
                    <a:cs typeface="Calibri" panose="020F0502020204030204" pitchFamily="34" charset="0"/>
                  </a:rPr>
                  <a:t>Giáo dục AI khuyến khích học sinh chủ động khám phá, tự nghiên cứu và làm chủ công nghệ. Qua </a:t>
                </a:r>
                <a:br>
                  <a:rPr lang="vi-VN" sz="1533" kern="0" noProof="1">
                    <a:solidFill>
                      <a:srgbClr val="000000">
                        <a:lumMod val="65000"/>
                        <a:lumOff val="35000"/>
                      </a:srgbClr>
                    </a:solidFill>
                    <a:latin typeface="Calibri" panose="020F0502020204030204" pitchFamily="34" charset="0"/>
                    <a:cs typeface="Calibri" panose="020F0502020204030204" pitchFamily="34" charset="0"/>
                  </a:rPr>
                </a:br>
                <a:r>
                  <a:rPr lang="vi-VN" sz="1533" kern="0" noProof="1">
                    <a:solidFill>
                      <a:srgbClr val="000000">
                        <a:lumMod val="65000"/>
                        <a:lumOff val="35000"/>
                      </a:srgbClr>
                    </a:solidFill>
                    <a:latin typeface="Calibri" panose="020F0502020204030204" pitchFamily="34" charset="0"/>
                    <a:cs typeface="Calibri" panose="020F0502020204030204" pitchFamily="34" charset="0"/>
                  </a:rPr>
                  <a:t>quá trình trải nghiệm, thử nghiệm và sáng tạo với các công cụ AI, </a:t>
                </a:r>
                <a:br>
                  <a:rPr lang="vi-VN" sz="1533" kern="0" noProof="1">
                    <a:solidFill>
                      <a:srgbClr val="000000">
                        <a:lumMod val="65000"/>
                        <a:lumOff val="35000"/>
                      </a:srgbClr>
                    </a:solidFill>
                    <a:latin typeface="Calibri" panose="020F0502020204030204" pitchFamily="34" charset="0"/>
                    <a:cs typeface="Calibri" panose="020F0502020204030204" pitchFamily="34" charset="0"/>
                  </a:rPr>
                </a:br>
                <a:r>
                  <a:rPr lang="vi-VN" sz="1533" kern="0" noProof="1">
                    <a:solidFill>
                      <a:srgbClr val="000000">
                        <a:lumMod val="65000"/>
                        <a:lumOff val="35000"/>
                      </a:srgbClr>
                    </a:solidFill>
                    <a:latin typeface="Calibri" panose="020F0502020204030204" pitchFamily="34" charset="0"/>
                    <a:cs typeface="Calibri" panose="020F0502020204030204" pitchFamily="34" charset="0"/>
                  </a:rPr>
                  <a:t>học sinh hình thành năng lực </a:t>
                </a:r>
                <a:br>
                  <a:rPr lang="vi-VN" sz="1533" kern="0" noProof="1">
                    <a:solidFill>
                      <a:srgbClr val="000000">
                        <a:lumMod val="65000"/>
                        <a:lumOff val="35000"/>
                      </a:srgbClr>
                    </a:solidFill>
                    <a:latin typeface="Calibri" panose="020F0502020204030204" pitchFamily="34" charset="0"/>
                    <a:cs typeface="Calibri" panose="020F0502020204030204" pitchFamily="34" charset="0"/>
                  </a:rPr>
                </a:br>
                <a:r>
                  <a:rPr lang="vi-VN" sz="1533" kern="0" noProof="1">
                    <a:solidFill>
                      <a:srgbClr val="000000">
                        <a:lumMod val="65000"/>
                        <a:lumOff val="35000"/>
                      </a:srgbClr>
                    </a:solidFill>
                    <a:latin typeface="Calibri" panose="020F0502020204030204" pitchFamily="34" charset="0"/>
                    <a:cs typeface="Calibri" panose="020F0502020204030204" pitchFamily="34" charset="0"/>
                  </a:rPr>
                  <a:t>tự định hướng học tập, biết </a:t>
                </a:r>
                <a:br>
                  <a:rPr lang="vi-VN" sz="1533" kern="0" noProof="1">
                    <a:solidFill>
                      <a:srgbClr val="000000">
                        <a:lumMod val="65000"/>
                        <a:lumOff val="35000"/>
                      </a:srgbClr>
                    </a:solidFill>
                    <a:latin typeface="Calibri" panose="020F0502020204030204" pitchFamily="34" charset="0"/>
                    <a:cs typeface="Calibri" panose="020F0502020204030204" pitchFamily="34" charset="0"/>
                  </a:rPr>
                </a:br>
                <a:r>
                  <a:rPr lang="vi-VN" sz="1533" kern="0" noProof="1">
                    <a:solidFill>
                      <a:srgbClr val="000000">
                        <a:lumMod val="65000"/>
                        <a:lumOff val="35000"/>
                      </a:srgbClr>
                    </a:solidFill>
                    <a:latin typeface="Calibri" panose="020F0502020204030204" pitchFamily="34" charset="0"/>
                    <a:cs typeface="Calibri" panose="020F0502020204030204" pitchFamily="34" charset="0"/>
                  </a:rPr>
                  <a:t>đánh giá và điều chỉnh quá trình học của bản thân trong môi trường số.</a:t>
                </a:r>
              </a:p>
              <a:p>
                <a:pPr algn="just" defTabSz="914446">
                  <a:spcAft>
                    <a:spcPts val="1200"/>
                  </a:spcAft>
                  <a:defRPr/>
                </a:pPr>
                <a:endParaRPr lang="vi-VN" sz="1533" kern="0" noProof="1">
                  <a:solidFill>
                    <a:srgbClr val="000000">
                      <a:lumMod val="65000"/>
                      <a:lumOff val="35000"/>
                    </a:srgbClr>
                  </a:solidFill>
                  <a:latin typeface="Calibri" panose="020F0502020204030204" pitchFamily="34" charset="0"/>
                  <a:cs typeface="Calibri" panose="020F0502020204030204" pitchFamily="34" charset="0"/>
                </a:endParaRPr>
              </a:p>
            </p:txBody>
          </p:sp>
        </p:grpSp>
        <p:grpSp>
          <p:nvGrpSpPr>
            <p:cNvPr id="105" name="Group 104">
              <a:extLst>
                <a:ext uri="{FF2B5EF4-FFF2-40B4-BE49-F238E27FC236}">
                  <a16:creationId xmlns:a16="http://schemas.microsoft.com/office/drawing/2014/main" id="{073E136B-5919-B4EE-9AB0-37998FC2B49C}"/>
                </a:ext>
              </a:extLst>
            </p:cNvPr>
            <p:cNvGrpSpPr/>
            <p:nvPr/>
          </p:nvGrpSpPr>
          <p:grpSpPr>
            <a:xfrm>
              <a:off x="6782054" y="2552700"/>
              <a:ext cx="4801091" cy="6282167"/>
              <a:chOff x="4495640" y="1418070"/>
              <a:chExt cx="3200727" cy="4188111"/>
            </a:xfrm>
          </p:grpSpPr>
          <p:sp>
            <p:nvSpPr>
              <p:cNvPr id="106" name="Freeform: Shape 9">
                <a:extLst>
                  <a:ext uri="{FF2B5EF4-FFF2-40B4-BE49-F238E27FC236}">
                    <a16:creationId xmlns:a16="http://schemas.microsoft.com/office/drawing/2014/main" id="{0D8982FA-FB47-82E8-91D0-0336002B52F3}"/>
                  </a:ext>
                </a:extLst>
              </p:cNvPr>
              <p:cNvSpPr/>
              <p:nvPr/>
            </p:nvSpPr>
            <p:spPr>
              <a:xfrm>
                <a:off x="4495640" y="1418070"/>
                <a:ext cx="3200726" cy="4188111"/>
              </a:xfrm>
              <a:custGeom>
                <a:avLst/>
                <a:gdLst>
                  <a:gd name="connsiteX0" fmla="*/ 115927 w 3200726"/>
                  <a:gd name="connsiteY0" fmla="*/ 0 h 4188111"/>
                  <a:gd name="connsiteX1" fmla="*/ 660781 w 3200726"/>
                  <a:gd name="connsiteY1" fmla="*/ 0 h 4188111"/>
                  <a:gd name="connsiteX2" fmla="*/ 724540 w 3200726"/>
                  <a:gd name="connsiteY2" fmla="*/ 26971 h 4188111"/>
                  <a:gd name="connsiteX3" fmla="*/ 1043337 w 3200726"/>
                  <a:gd name="connsiteY3" fmla="*/ 308216 h 4188111"/>
                  <a:gd name="connsiteX4" fmla="*/ 2028711 w 3200726"/>
                  <a:gd name="connsiteY4" fmla="*/ 308216 h 4188111"/>
                  <a:gd name="connsiteX5" fmla="*/ 3027713 w 3200726"/>
                  <a:gd name="connsiteY5" fmla="*/ 308216 h 4188111"/>
                  <a:gd name="connsiteX6" fmla="*/ 3200725 w 3200726"/>
                  <a:gd name="connsiteY6" fmla="*/ 462324 h 4188111"/>
                  <a:gd name="connsiteX7" fmla="*/ 3200725 w 3200726"/>
                  <a:gd name="connsiteY7" fmla="*/ 2003403 h 4188111"/>
                  <a:gd name="connsiteX8" fmla="*/ 3200723 w 3200726"/>
                  <a:gd name="connsiteY8" fmla="*/ 2003412 h 4188111"/>
                  <a:gd name="connsiteX9" fmla="*/ 3200723 w 3200726"/>
                  <a:gd name="connsiteY9" fmla="*/ 3911688 h 4188111"/>
                  <a:gd name="connsiteX10" fmla="*/ 3200726 w 3200726"/>
                  <a:gd name="connsiteY10" fmla="*/ 3911688 h 4188111"/>
                  <a:gd name="connsiteX11" fmla="*/ 3200726 w 3200726"/>
                  <a:gd name="connsiteY11" fmla="*/ 3976255 h 4188111"/>
                  <a:gd name="connsiteX12" fmla="*/ 2988870 w 3200726"/>
                  <a:gd name="connsiteY12" fmla="*/ 4188111 h 4188111"/>
                  <a:gd name="connsiteX13" fmla="*/ 211859 w 3200726"/>
                  <a:gd name="connsiteY13" fmla="*/ 4188111 h 4188111"/>
                  <a:gd name="connsiteX14" fmla="*/ 3 w 3200726"/>
                  <a:gd name="connsiteY14" fmla="*/ 3976255 h 4188111"/>
                  <a:gd name="connsiteX15" fmla="*/ 3 w 3200726"/>
                  <a:gd name="connsiteY15" fmla="*/ 3911688 h 4188111"/>
                  <a:gd name="connsiteX16" fmla="*/ 0 w 3200726"/>
                  <a:gd name="connsiteY16" fmla="*/ 3911688 h 4188111"/>
                  <a:gd name="connsiteX17" fmla="*/ 0 w 3200726"/>
                  <a:gd name="connsiteY17" fmla="*/ 1433818 h 4188111"/>
                  <a:gd name="connsiteX18" fmla="*/ 1 w 3200726"/>
                  <a:gd name="connsiteY18" fmla="*/ 1433818 h 4188111"/>
                  <a:gd name="connsiteX19" fmla="*/ 1 w 3200726"/>
                  <a:gd name="connsiteY19" fmla="*/ 154108 h 4188111"/>
                  <a:gd name="connsiteX20" fmla="*/ 115927 w 3200726"/>
                  <a:gd name="connsiteY20" fmla="*/ 0 h 4188111"/>
                  <a:gd name="connsiteX0" fmla="*/ 115927 w 3200726"/>
                  <a:gd name="connsiteY0" fmla="*/ 0 h 4188111"/>
                  <a:gd name="connsiteX1" fmla="*/ 660781 w 3200726"/>
                  <a:gd name="connsiteY1" fmla="*/ 0 h 4188111"/>
                  <a:gd name="connsiteX2" fmla="*/ 724540 w 3200726"/>
                  <a:gd name="connsiteY2" fmla="*/ 26971 h 4188111"/>
                  <a:gd name="connsiteX3" fmla="*/ 1043337 w 3200726"/>
                  <a:gd name="connsiteY3" fmla="*/ 308216 h 4188111"/>
                  <a:gd name="connsiteX4" fmla="*/ 2028711 w 3200726"/>
                  <a:gd name="connsiteY4" fmla="*/ 308216 h 4188111"/>
                  <a:gd name="connsiteX5" fmla="*/ 3027713 w 3200726"/>
                  <a:gd name="connsiteY5" fmla="*/ 308216 h 4188111"/>
                  <a:gd name="connsiteX6" fmla="*/ 3200725 w 3200726"/>
                  <a:gd name="connsiteY6" fmla="*/ 462324 h 4188111"/>
                  <a:gd name="connsiteX7" fmla="*/ 3200725 w 3200726"/>
                  <a:gd name="connsiteY7" fmla="*/ 2003403 h 4188111"/>
                  <a:gd name="connsiteX8" fmla="*/ 3200723 w 3200726"/>
                  <a:gd name="connsiteY8" fmla="*/ 2003412 h 4188111"/>
                  <a:gd name="connsiteX9" fmla="*/ 3200723 w 3200726"/>
                  <a:gd name="connsiteY9" fmla="*/ 3911688 h 4188111"/>
                  <a:gd name="connsiteX10" fmla="*/ 3200726 w 3200726"/>
                  <a:gd name="connsiteY10" fmla="*/ 3911688 h 4188111"/>
                  <a:gd name="connsiteX11" fmla="*/ 3200726 w 3200726"/>
                  <a:gd name="connsiteY11" fmla="*/ 3976255 h 4188111"/>
                  <a:gd name="connsiteX12" fmla="*/ 2988870 w 3200726"/>
                  <a:gd name="connsiteY12" fmla="*/ 4188111 h 4188111"/>
                  <a:gd name="connsiteX13" fmla="*/ 211859 w 3200726"/>
                  <a:gd name="connsiteY13" fmla="*/ 4188111 h 4188111"/>
                  <a:gd name="connsiteX14" fmla="*/ 3 w 3200726"/>
                  <a:gd name="connsiteY14" fmla="*/ 3976255 h 4188111"/>
                  <a:gd name="connsiteX15" fmla="*/ 3 w 3200726"/>
                  <a:gd name="connsiteY15" fmla="*/ 3911688 h 4188111"/>
                  <a:gd name="connsiteX16" fmla="*/ 0 w 3200726"/>
                  <a:gd name="connsiteY16" fmla="*/ 3911688 h 4188111"/>
                  <a:gd name="connsiteX17" fmla="*/ 0 w 3200726"/>
                  <a:gd name="connsiteY17" fmla="*/ 1433818 h 4188111"/>
                  <a:gd name="connsiteX18" fmla="*/ 1 w 3200726"/>
                  <a:gd name="connsiteY18" fmla="*/ 154108 h 4188111"/>
                  <a:gd name="connsiteX19" fmla="*/ 115927 w 3200726"/>
                  <a:gd name="connsiteY19" fmla="*/ 0 h 4188111"/>
                  <a:gd name="connsiteX0" fmla="*/ 115927 w 3200726"/>
                  <a:gd name="connsiteY0" fmla="*/ 0 h 4188111"/>
                  <a:gd name="connsiteX1" fmla="*/ 660781 w 3200726"/>
                  <a:gd name="connsiteY1" fmla="*/ 0 h 4188111"/>
                  <a:gd name="connsiteX2" fmla="*/ 724540 w 3200726"/>
                  <a:gd name="connsiteY2" fmla="*/ 26971 h 4188111"/>
                  <a:gd name="connsiteX3" fmla="*/ 1043337 w 3200726"/>
                  <a:gd name="connsiteY3" fmla="*/ 308216 h 4188111"/>
                  <a:gd name="connsiteX4" fmla="*/ 2028711 w 3200726"/>
                  <a:gd name="connsiteY4" fmla="*/ 308216 h 4188111"/>
                  <a:gd name="connsiteX5" fmla="*/ 3027713 w 3200726"/>
                  <a:gd name="connsiteY5" fmla="*/ 308216 h 4188111"/>
                  <a:gd name="connsiteX6" fmla="*/ 3200725 w 3200726"/>
                  <a:gd name="connsiteY6" fmla="*/ 462324 h 4188111"/>
                  <a:gd name="connsiteX7" fmla="*/ 3200725 w 3200726"/>
                  <a:gd name="connsiteY7" fmla="*/ 2003403 h 4188111"/>
                  <a:gd name="connsiteX8" fmla="*/ 3200723 w 3200726"/>
                  <a:gd name="connsiteY8" fmla="*/ 2003412 h 4188111"/>
                  <a:gd name="connsiteX9" fmla="*/ 3200723 w 3200726"/>
                  <a:gd name="connsiteY9" fmla="*/ 3911688 h 4188111"/>
                  <a:gd name="connsiteX10" fmla="*/ 3200726 w 3200726"/>
                  <a:gd name="connsiteY10" fmla="*/ 3911688 h 4188111"/>
                  <a:gd name="connsiteX11" fmla="*/ 3200726 w 3200726"/>
                  <a:gd name="connsiteY11" fmla="*/ 3976255 h 4188111"/>
                  <a:gd name="connsiteX12" fmla="*/ 2988870 w 3200726"/>
                  <a:gd name="connsiteY12" fmla="*/ 4188111 h 4188111"/>
                  <a:gd name="connsiteX13" fmla="*/ 211859 w 3200726"/>
                  <a:gd name="connsiteY13" fmla="*/ 4188111 h 4188111"/>
                  <a:gd name="connsiteX14" fmla="*/ 3 w 3200726"/>
                  <a:gd name="connsiteY14" fmla="*/ 3976255 h 4188111"/>
                  <a:gd name="connsiteX15" fmla="*/ 3 w 3200726"/>
                  <a:gd name="connsiteY15" fmla="*/ 3911688 h 4188111"/>
                  <a:gd name="connsiteX16" fmla="*/ 0 w 3200726"/>
                  <a:gd name="connsiteY16" fmla="*/ 3911688 h 4188111"/>
                  <a:gd name="connsiteX17" fmla="*/ 1 w 3200726"/>
                  <a:gd name="connsiteY17" fmla="*/ 154108 h 4188111"/>
                  <a:gd name="connsiteX18" fmla="*/ 115927 w 3200726"/>
                  <a:gd name="connsiteY18" fmla="*/ 0 h 4188111"/>
                  <a:gd name="connsiteX0" fmla="*/ 115927 w 3200726"/>
                  <a:gd name="connsiteY0" fmla="*/ 0 h 4188111"/>
                  <a:gd name="connsiteX1" fmla="*/ 660781 w 3200726"/>
                  <a:gd name="connsiteY1" fmla="*/ 0 h 4188111"/>
                  <a:gd name="connsiteX2" fmla="*/ 724540 w 3200726"/>
                  <a:gd name="connsiteY2" fmla="*/ 26971 h 4188111"/>
                  <a:gd name="connsiteX3" fmla="*/ 1043337 w 3200726"/>
                  <a:gd name="connsiteY3" fmla="*/ 308216 h 4188111"/>
                  <a:gd name="connsiteX4" fmla="*/ 2028711 w 3200726"/>
                  <a:gd name="connsiteY4" fmla="*/ 308216 h 4188111"/>
                  <a:gd name="connsiteX5" fmla="*/ 3027713 w 3200726"/>
                  <a:gd name="connsiteY5" fmla="*/ 308216 h 4188111"/>
                  <a:gd name="connsiteX6" fmla="*/ 3200725 w 3200726"/>
                  <a:gd name="connsiteY6" fmla="*/ 462324 h 4188111"/>
                  <a:gd name="connsiteX7" fmla="*/ 3200725 w 3200726"/>
                  <a:gd name="connsiteY7" fmla="*/ 2003403 h 4188111"/>
                  <a:gd name="connsiteX8" fmla="*/ 3200723 w 3200726"/>
                  <a:gd name="connsiteY8" fmla="*/ 3911688 h 4188111"/>
                  <a:gd name="connsiteX9" fmla="*/ 3200726 w 3200726"/>
                  <a:gd name="connsiteY9" fmla="*/ 3911688 h 4188111"/>
                  <a:gd name="connsiteX10" fmla="*/ 3200726 w 3200726"/>
                  <a:gd name="connsiteY10" fmla="*/ 3976255 h 4188111"/>
                  <a:gd name="connsiteX11" fmla="*/ 2988870 w 3200726"/>
                  <a:gd name="connsiteY11" fmla="*/ 4188111 h 4188111"/>
                  <a:gd name="connsiteX12" fmla="*/ 211859 w 3200726"/>
                  <a:gd name="connsiteY12" fmla="*/ 4188111 h 4188111"/>
                  <a:gd name="connsiteX13" fmla="*/ 3 w 3200726"/>
                  <a:gd name="connsiteY13" fmla="*/ 3976255 h 4188111"/>
                  <a:gd name="connsiteX14" fmla="*/ 3 w 3200726"/>
                  <a:gd name="connsiteY14" fmla="*/ 3911688 h 4188111"/>
                  <a:gd name="connsiteX15" fmla="*/ 0 w 3200726"/>
                  <a:gd name="connsiteY15" fmla="*/ 3911688 h 4188111"/>
                  <a:gd name="connsiteX16" fmla="*/ 1 w 3200726"/>
                  <a:gd name="connsiteY16" fmla="*/ 154108 h 4188111"/>
                  <a:gd name="connsiteX17" fmla="*/ 115927 w 3200726"/>
                  <a:gd name="connsiteY17" fmla="*/ 0 h 4188111"/>
                  <a:gd name="connsiteX0" fmla="*/ 115927 w 3200726"/>
                  <a:gd name="connsiteY0" fmla="*/ 0 h 4188111"/>
                  <a:gd name="connsiteX1" fmla="*/ 660781 w 3200726"/>
                  <a:gd name="connsiteY1" fmla="*/ 0 h 4188111"/>
                  <a:gd name="connsiteX2" fmla="*/ 724540 w 3200726"/>
                  <a:gd name="connsiteY2" fmla="*/ 26971 h 4188111"/>
                  <a:gd name="connsiteX3" fmla="*/ 1043337 w 3200726"/>
                  <a:gd name="connsiteY3" fmla="*/ 308216 h 4188111"/>
                  <a:gd name="connsiteX4" fmla="*/ 2028711 w 3200726"/>
                  <a:gd name="connsiteY4" fmla="*/ 308216 h 4188111"/>
                  <a:gd name="connsiteX5" fmla="*/ 3027713 w 3200726"/>
                  <a:gd name="connsiteY5" fmla="*/ 308216 h 4188111"/>
                  <a:gd name="connsiteX6" fmla="*/ 3200725 w 3200726"/>
                  <a:gd name="connsiteY6" fmla="*/ 462324 h 4188111"/>
                  <a:gd name="connsiteX7" fmla="*/ 3200723 w 3200726"/>
                  <a:gd name="connsiteY7" fmla="*/ 3911688 h 4188111"/>
                  <a:gd name="connsiteX8" fmla="*/ 3200726 w 3200726"/>
                  <a:gd name="connsiteY8" fmla="*/ 3911688 h 4188111"/>
                  <a:gd name="connsiteX9" fmla="*/ 3200726 w 3200726"/>
                  <a:gd name="connsiteY9" fmla="*/ 3976255 h 4188111"/>
                  <a:gd name="connsiteX10" fmla="*/ 2988870 w 3200726"/>
                  <a:gd name="connsiteY10" fmla="*/ 4188111 h 4188111"/>
                  <a:gd name="connsiteX11" fmla="*/ 211859 w 3200726"/>
                  <a:gd name="connsiteY11" fmla="*/ 4188111 h 4188111"/>
                  <a:gd name="connsiteX12" fmla="*/ 3 w 3200726"/>
                  <a:gd name="connsiteY12" fmla="*/ 3976255 h 4188111"/>
                  <a:gd name="connsiteX13" fmla="*/ 3 w 3200726"/>
                  <a:gd name="connsiteY13" fmla="*/ 3911688 h 4188111"/>
                  <a:gd name="connsiteX14" fmla="*/ 0 w 3200726"/>
                  <a:gd name="connsiteY14" fmla="*/ 3911688 h 4188111"/>
                  <a:gd name="connsiteX15" fmla="*/ 1 w 3200726"/>
                  <a:gd name="connsiteY15" fmla="*/ 154108 h 4188111"/>
                  <a:gd name="connsiteX16" fmla="*/ 115927 w 3200726"/>
                  <a:gd name="connsiteY16" fmla="*/ 0 h 418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0726" h="4188111">
                    <a:moveTo>
                      <a:pt x="115927" y="0"/>
                    </a:moveTo>
                    <a:lnTo>
                      <a:pt x="660781" y="0"/>
                    </a:lnTo>
                    <a:cubicBezTo>
                      <a:pt x="683966" y="0"/>
                      <a:pt x="707151" y="7705"/>
                      <a:pt x="724540" y="26971"/>
                    </a:cubicBezTo>
                    <a:lnTo>
                      <a:pt x="1043337" y="308216"/>
                    </a:lnTo>
                    <a:lnTo>
                      <a:pt x="2028711" y="308216"/>
                    </a:lnTo>
                    <a:lnTo>
                      <a:pt x="3027713" y="308216"/>
                    </a:lnTo>
                    <a:cubicBezTo>
                      <a:pt x="3122870" y="308216"/>
                      <a:pt x="3200725" y="377565"/>
                      <a:pt x="3200725" y="462324"/>
                    </a:cubicBezTo>
                    <a:cubicBezTo>
                      <a:pt x="3200724" y="1612112"/>
                      <a:pt x="3200724" y="2761900"/>
                      <a:pt x="3200723" y="3911688"/>
                    </a:cubicBezTo>
                    <a:lnTo>
                      <a:pt x="3200726" y="3911688"/>
                    </a:lnTo>
                    <a:lnTo>
                      <a:pt x="3200726" y="3976255"/>
                    </a:lnTo>
                    <a:cubicBezTo>
                      <a:pt x="3200726" y="4093260"/>
                      <a:pt x="3105875" y="4188111"/>
                      <a:pt x="2988870" y="4188111"/>
                    </a:cubicBezTo>
                    <a:lnTo>
                      <a:pt x="211859" y="4188111"/>
                    </a:lnTo>
                    <a:cubicBezTo>
                      <a:pt x="94854" y="4188111"/>
                      <a:pt x="3" y="4093260"/>
                      <a:pt x="3" y="3976255"/>
                    </a:cubicBezTo>
                    <a:lnTo>
                      <a:pt x="3" y="3911688"/>
                    </a:lnTo>
                    <a:lnTo>
                      <a:pt x="0" y="3911688"/>
                    </a:lnTo>
                    <a:cubicBezTo>
                      <a:pt x="0" y="2659161"/>
                      <a:pt x="1" y="1406635"/>
                      <a:pt x="1" y="154108"/>
                    </a:cubicBezTo>
                    <a:cubicBezTo>
                      <a:pt x="1" y="69349"/>
                      <a:pt x="52168" y="0"/>
                      <a:pt x="115927" y="0"/>
                    </a:cubicBezTo>
                    <a:close/>
                  </a:path>
                </a:pathLst>
              </a:custGeom>
              <a:gradFill rotWithShape="1">
                <a:gsLst>
                  <a:gs pos="0">
                    <a:srgbClr val="FBA91E">
                      <a:satMod val="103000"/>
                      <a:lumMod val="102000"/>
                      <a:tint val="94000"/>
                    </a:srgbClr>
                  </a:gs>
                  <a:gs pos="50000">
                    <a:srgbClr val="FBA91E">
                      <a:satMod val="110000"/>
                      <a:lumMod val="100000"/>
                      <a:shade val="100000"/>
                    </a:srgbClr>
                  </a:gs>
                  <a:gs pos="100000">
                    <a:srgbClr val="FBA91E">
                      <a:lumMod val="99000"/>
                      <a:satMod val="120000"/>
                      <a:shade val="78000"/>
                    </a:srgbClr>
                  </a:gs>
                </a:gsLst>
                <a:lin ang="5400000" scaled="0"/>
              </a:gradFill>
              <a:ln w="6350" cap="flat" cmpd="sng" algn="ctr">
                <a:noFill/>
                <a:prstDash val="solid"/>
                <a:miter lim="800000"/>
              </a:ln>
              <a:effectLst/>
            </p:spPr>
            <p:txBody>
              <a:bodyPr wrap="square" rtlCol="0" anchor="ctr">
                <a:noAutofit/>
              </a:bodyPr>
              <a:lstStyle/>
              <a:p>
                <a:pPr algn="ctr" defTabSz="914446">
                  <a:defRPr/>
                </a:pPr>
                <a:endParaRPr lang="en-US" kern="0">
                  <a:solidFill>
                    <a:srgbClr val="FFFFFF"/>
                  </a:solidFill>
                  <a:latin typeface="Calibri" panose="020F0502020204030204"/>
                </a:endParaRPr>
              </a:p>
            </p:txBody>
          </p:sp>
          <p:sp>
            <p:nvSpPr>
              <p:cNvPr id="107" name="TextBox 106">
                <a:extLst>
                  <a:ext uri="{FF2B5EF4-FFF2-40B4-BE49-F238E27FC236}">
                    <a16:creationId xmlns:a16="http://schemas.microsoft.com/office/drawing/2014/main" id="{68DD6913-2E4C-47BF-14D1-56EB63F39BD4}"/>
                  </a:ext>
                </a:extLst>
              </p:cNvPr>
              <p:cNvSpPr txBox="1"/>
              <p:nvPr/>
            </p:nvSpPr>
            <p:spPr>
              <a:xfrm>
                <a:off x="5259219" y="1734404"/>
                <a:ext cx="2437144" cy="830997"/>
              </a:xfrm>
              <a:prstGeom prst="rect">
                <a:avLst/>
              </a:prstGeom>
              <a:noFill/>
              <a:ln>
                <a:noFill/>
              </a:ln>
            </p:spPr>
            <p:txBody>
              <a:bodyPr wrap="square" lIns="0" rIns="0" rtlCol="0" anchor="b">
                <a:spAutoFit/>
              </a:bodyPr>
              <a:lstStyle/>
              <a:p>
                <a:pPr algn="ctr" defTabSz="914446">
                  <a:defRPr/>
                </a:pPr>
                <a:r>
                  <a:rPr lang="en-US" sz="2400" b="1" kern="0" noProof="1">
                    <a:solidFill>
                      <a:srgbClr val="FFFFFF"/>
                    </a:solidFill>
                    <a:effectLst>
                      <a:outerShdw blurRad="38100" dist="38100" dir="2700000" algn="tl">
                        <a:srgbClr val="000000">
                          <a:alpha val="43137"/>
                        </a:srgbClr>
                      </a:outerShdw>
                    </a:effectLst>
                  </a:rPr>
                  <a:t>Giao tiếp </a:t>
                </a:r>
                <a:br>
                  <a:rPr lang="en-US" sz="2400" b="1" kern="0" noProof="1">
                    <a:solidFill>
                      <a:srgbClr val="FFFFFF"/>
                    </a:solidFill>
                    <a:effectLst>
                      <a:outerShdw blurRad="38100" dist="38100" dir="2700000" algn="tl">
                        <a:srgbClr val="000000">
                          <a:alpha val="43137"/>
                        </a:srgbClr>
                      </a:outerShdw>
                    </a:effectLst>
                  </a:rPr>
                </a:br>
                <a:r>
                  <a:rPr lang="en-US" sz="2400" b="1" kern="0" noProof="1">
                    <a:solidFill>
                      <a:srgbClr val="FFFFFF"/>
                    </a:solidFill>
                    <a:effectLst>
                      <a:outerShdw blurRad="38100" dist="38100" dir="2700000" algn="tl">
                        <a:srgbClr val="000000">
                          <a:alpha val="43137"/>
                        </a:srgbClr>
                      </a:outerShdw>
                    </a:effectLst>
                  </a:rPr>
                  <a:t>và hợp tác</a:t>
                </a:r>
              </a:p>
            </p:txBody>
          </p:sp>
          <p:pic>
            <p:nvPicPr>
              <p:cNvPr id="108" name="Graphic 107" descr="Bullseye with solid fill">
                <a:extLst>
                  <a:ext uri="{FF2B5EF4-FFF2-40B4-BE49-F238E27FC236}">
                    <a16:creationId xmlns:a16="http://schemas.microsoft.com/office/drawing/2014/main" id="{12EC29AB-C8FC-73D3-2E1E-A9C8D500310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640529" y="1660588"/>
                <a:ext cx="618690" cy="618690"/>
              </a:xfrm>
              <a:prstGeom prst="rect">
                <a:avLst/>
              </a:prstGeom>
              <a:effectLst>
                <a:outerShdw blurRad="50800" dist="38100" dir="2700000" algn="tl" rotWithShape="0">
                  <a:prstClr val="black">
                    <a:alpha val="40000"/>
                  </a:prstClr>
                </a:outerShdw>
              </a:effectLst>
            </p:spPr>
          </p:pic>
          <p:sp>
            <p:nvSpPr>
              <p:cNvPr id="109" name="Rectangle 108">
                <a:extLst>
                  <a:ext uri="{FF2B5EF4-FFF2-40B4-BE49-F238E27FC236}">
                    <a16:creationId xmlns:a16="http://schemas.microsoft.com/office/drawing/2014/main" id="{52DE09FE-5A17-B3CD-2704-7D7B7AFD1E75}"/>
                  </a:ext>
                </a:extLst>
              </p:cNvPr>
              <p:cNvSpPr/>
              <p:nvPr/>
            </p:nvSpPr>
            <p:spPr>
              <a:xfrm>
                <a:off x="4495644" y="2565537"/>
                <a:ext cx="3200723" cy="2764221"/>
              </a:xfrm>
              <a:prstGeom prst="rect">
                <a:avLst/>
              </a:prstGeom>
              <a:solidFill>
                <a:srgbClr val="FBA91E">
                  <a:lumMod val="20000"/>
                  <a:lumOff val="80000"/>
                </a:srgbClr>
              </a:solidFill>
              <a:ln w="12700" cap="flat" cmpd="sng" algn="ctr">
                <a:noFill/>
                <a:prstDash val="solid"/>
                <a:miter lim="800000"/>
              </a:ln>
              <a:effectLst/>
            </p:spPr>
            <p:txBody>
              <a:bodyPr rtlCol="0" anchor="ctr"/>
              <a:lstStyle/>
              <a:p>
                <a:pPr algn="ctr" defTabSz="914446">
                  <a:defRPr/>
                </a:pPr>
                <a:endParaRPr lang="en-US" kern="0">
                  <a:solidFill>
                    <a:srgbClr val="FFFFFF"/>
                  </a:solidFill>
                  <a:latin typeface="Calibri" panose="020F0502020204030204"/>
                </a:endParaRPr>
              </a:p>
            </p:txBody>
          </p:sp>
          <p:sp>
            <p:nvSpPr>
              <p:cNvPr id="110" name="TextBox 109">
                <a:extLst>
                  <a:ext uri="{FF2B5EF4-FFF2-40B4-BE49-F238E27FC236}">
                    <a16:creationId xmlns:a16="http://schemas.microsoft.com/office/drawing/2014/main" id="{9E33DAEF-AD6D-EF6C-7133-5F716F12B91B}"/>
                  </a:ext>
                </a:extLst>
              </p:cNvPr>
              <p:cNvSpPr txBox="1"/>
              <p:nvPr/>
            </p:nvSpPr>
            <p:spPr>
              <a:xfrm>
                <a:off x="4673869" y="2851888"/>
                <a:ext cx="2844272" cy="2215415"/>
              </a:xfrm>
              <a:prstGeom prst="rect">
                <a:avLst/>
              </a:prstGeom>
              <a:noFill/>
              <a:ln>
                <a:noFill/>
              </a:ln>
            </p:spPr>
            <p:txBody>
              <a:bodyPr wrap="square" lIns="0" rIns="0" rtlCol="0" anchor="t">
                <a:spAutoFit/>
              </a:bodyPr>
              <a:lstStyle/>
              <a:p>
                <a:pPr algn="just" defTabSz="914446">
                  <a:spcAft>
                    <a:spcPts val="1200"/>
                  </a:spcAft>
                  <a:defRPr/>
                </a:pPr>
                <a:r>
                  <a:rPr lang="vi-VN" sz="1533" kern="0" noProof="1">
                    <a:solidFill>
                      <a:srgbClr val="000000">
                        <a:lumMod val="65000"/>
                        <a:lumOff val="35000"/>
                      </a:srgbClr>
                    </a:solidFill>
                    <a:latin typeface="Calibri" panose="020F0502020204030204" pitchFamily="34" charset="0"/>
                    <a:cs typeface="Calibri" panose="020F0502020204030204" pitchFamily="34" charset="0"/>
                  </a:rPr>
                  <a:t>Các hoạt động học nhóm, dự án thiết kế và đánh giá sản phẩm AI tạo cơ hội để học sinh rèn luyện </a:t>
                </a:r>
                <a:br>
                  <a:rPr lang="vi-VN" sz="1533" kern="0" noProof="1">
                    <a:solidFill>
                      <a:srgbClr val="000000">
                        <a:lumMod val="65000"/>
                        <a:lumOff val="35000"/>
                      </a:srgbClr>
                    </a:solidFill>
                    <a:latin typeface="Calibri" panose="020F0502020204030204" pitchFamily="34" charset="0"/>
                    <a:cs typeface="Calibri" panose="020F0502020204030204" pitchFamily="34" charset="0"/>
                  </a:rPr>
                </a:br>
                <a:r>
                  <a:rPr lang="vi-VN" sz="1533" kern="0" noProof="1">
                    <a:solidFill>
                      <a:srgbClr val="000000">
                        <a:lumMod val="65000"/>
                        <a:lumOff val="35000"/>
                      </a:srgbClr>
                    </a:solidFill>
                    <a:latin typeface="Calibri" panose="020F0502020204030204" pitchFamily="34" charset="0"/>
                    <a:cs typeface="Calibri" panose="020F0502020204030204" pitchFamily="34" charset="0"/>
                  </a:rPr>
                  <a:t>kỹ năng lắng nghe, thảo luận và chia sẻ ý tưởng. Học sinh học cách hợp tác với con người và hệ thống thông minh, qua đó phát triển </a:t>
                </a:r>
                <a:br>
                  <a:rPr lang="vi-VN" sz="1533" kern="0" noProof="1">
                    <a:solidFill>
                      <a:srgbClr val="000000">
                        <a:lumMod val="65000"/>
                        <a:lumOff val="35000"/>
                      </a:srgbClr>
                    </a:solidFill>
                    <a:latin typeface="Calibri" panose="020F0502020204030204" pitchFamily="34" charset="0"/>
                    <a:cs typeface="Calibri" panose="020F0502020204030204" pitchFamily="34" charset="0"/>
                  </a:rPr>
                </a:br>
                <a:r>
                  <a:rPr lang="vi-VN" sz="1533" kern="0" noProof="1">
                    <a:solidFill>
                      <a:srgbClr val="000000">
                        <a:lumMod val="65000"/>
                        <a:lumOff val="35000"/>
                      </a:srgbClr>
                    </a:solidFill>
                    <a:latin typeface="Calibri" panose="020F0502020204030204" pitchFamily="34" charset="0"/>
                    <a:cs typeface="Calibri" panose="020F0502020204030204" pitchFamily="34" charset="0"/>
                  </a:rPr>
                  <a:t>năng lực giao tiếp đa dạng, </a:t>
                </a:r>
                <a:br>
                  <a:rPr lang="vi-VN" sz="1533" kern="0" noProof="1">
                    <a:solidFill>
                      <a:srgbClr val="000000">
                        <a:lumMod val="65000"/>
                        <a:lumOff val="35000"/>
                      </a:srgbClr>
                    </a:solidFill>
                    <a:latin typeface="Calibri" panose="020F0502020204030204" pitchFamily="34" charset="0"/>
                    <a:cs typeface="Calibri" panose="020F0502020204030204" pitchFamily="34" charset="0"/>
                  </a:rPr>
                </a:br>
                <a:r>
                  <a:rPr lang="vi-VN" sz="1533" kern="0" noProof="1">
                    <a:solidFill>
                      <a:srgbClr val="000000">
                        <a:lumMod val="65000"/>
                        <a:lumOff val="35000"/>
                      </a:srgbClr>
                    </a:solidFill>
                    <a:latin typeface="Calibri" panose="020F0502020204030204" pitchFamily="34" charset="0"/>
                    <a:cs typeface="Calibri" panose="020F0502020204030204" pitchFamily="34" charset="0"/>
                  </a:rPr>
                  <a:t>hiệu quả và có trách nhiệm.</a:t>
                </a:r>
              </a:p>
            </p:txBody>
          </p:sp>
        </p:grpSp>
        <p:grpSp>
          <p:nvGrpSpPr>
            <p:cNvPr id="111" name="Group 110">
              <a:extLst>
                <a:ext uri="{FF2B5EF4-FFF2-40B4-BE49-F238E27FC236}">
                  <a16:creationId xmlns:a16="http://schemas.microsoft.com/office/drawing/2014/main" id="{6084D2B1-16C9-8691-13A8-A540E72F7BCB}"/>
                </a:ext>
              </a:extLst>
            </p:cNvPr>
            <p:cNvGrpSpPr/>
            <p:nvPr/>
          </p:nvGrpSpPr>
          <p:grpSpPr>
            <a:xfrm>
              <a:off x="12268200" y="2552700"/>
              <a:ext cx="4801091" cy="6282167"/>
              <a:chOff x="8153071" y="1418070"/>
              <a:chExt cx="3200727" cy="4188111"/>
            </a:xfrm>
          </p:grpSpPr>
          <p:sp>
            <p:nvSpPr>
              <p:cNvPr id="112" name="Freeform: Shape 42">
                <a:extLst>
                  <a:ext uri="{FF2B5EF4-FFF2-40B4-BE49-F238E27FC236}">
                    <a16:creationId xmlns:a16="http://schemas.microsoft.com/office/drawing/2014/main" id="{155021E0-FF33-A86F-1A99-0D9F8F4B747D}"/>
                  </a:ext>
                </a:extLst>
              </p:cNvPr>
              <p:cNvSpPr/>
              <p:nvPr/>
            </p:nvSpPr>
            <p:spPr>
              <a:xfrm>
                <a:off x="8153071" y="1418070"/>
                <a:ext cx="3200726" cy="4188111"/>
              </a:xfrm>
              <a:custGeom>
                <a:avLst/>
                <a:gdLst>
                  <a:gd name="connsiteX0" fmla="*/ 115927 w 3200726"/>
                  <a:gd name="connsiteY0" fmla="*/ 0 h 4188111"/>
                  <a:gd name="connsiteX1" fmla="*/ 660781 w 3200726"/>
                  <a:gd name="connsiteY1" fmla="*/ 0 h 4188111"/>
                  <a:gd name="connsiteX2" fmla="*/ 724540 w 3200726"/>
                  <a:gd name="connsiteY2" fmla="*/ 26971 h 4188111"/>
                  <a:gd name="connsiteX3" fmla="*/ 1043337 w 3200726"/>
                  <a:gd name="connsiteY3" fmla="*/ 308216 h 4188111"/>
                  <a:gd name="connsiteX4" fmla="*/ 2028711 w 3200726"/>
                  <a:gd name="connsiteY4" fmla="*/ 308216 h 4188111"/>
                  <a:gd name="connsiteX5" fmla="*/ 3027713 w 3200726"/>
                  <a:gd name="connsiteY5" fmla="*/ 308216 h 4188111"/>
                  <a:gd name="connsiteX6" fmla="*/ 3200725 w 3200726"/>
                  <a:gd name="connsiteY6" fmla="*/ 462324 h 4188111"/>
                  <a:gd name="connsiteX7" fmla="*/ 3200725 w 3200726"/>
                  <a:gd name="connsiteY7" fmla="*/ 2003403 h 4188111"/>
                  <a:gd name="connsiteX8" fmla="*/ 3200723 w 3200726"/>
                  <a:gd name="connsiteY8" fmla="*/ 2003412 h 4188111"/>
                  <a:gd name="connsiteX9" fmla="*/ 3200723 w 3200726"/>
                  <a:gd name="connsiteY9" fmla="*/ 3911688 h 4188111"/>
                  <a:gd name="connsiteX10" fmla="*/ 3200726 w 3200726"/>
                  <a:gd name="connsiteY10" fmla="*/ 3911688 h 4188111"/>
                  <a:gd name="connsiteX11" fmla="*/ 3200726 w 3200726"/>
                  <a:gd name="connsiteY11" fmla="*/ 3976255 h 4188111"/>
                  <a:gd name="connsiteX12" fmla="*/ 2988870 w 3200726"/>
                  <a:gd name="connsiteY12" fmla="*/ 4188111 h 4188111"/>
                  <a:gd name="connsiteX13" fmla="*/ 211859 w 3200726"/>
                  <a:gd name="connsiteY13" fmla="*/ 4188111 h 4188111"/>
                  <a:gd name="connsiteX14" fmla="*/ 3 w 3200726"/>
                  <a:gd name="connsiteY14" fmla="*/ 3976255 h 4188111"/>
                  <a:gd name="connsiteX15" fmla="*/ 3 w 3200726"/>
                  <a:gd name="connsiteY15" fmla="*/ 3911688 h 4188111"/>
                  <a:gd name="connsiteX16" fmla="*/ 0 w 3200726"/>
                  <a:gd name="connsiteY16" fmla="*/ 3911688 h 4188111"/>
                  <a:gd name="connsiteX17" fmla="*/ 0 w 3200726"/>
                  <a:gd name="connsiteY17" fmla="*/ 1433818 h 4188111"/>
                  <a:gd name="connsiteX18" fmla="*/ 1 w 3200726"/>
                  <a:gd name="connsiteY18" fmla="*/ 1433818 h 4188111"/>
                  <a:gd name="connsiteX19" fmla="*/ 1 w 3200726"/>
                  <a:gd name="connsiteY19" fmla="*/ 154108 h 4188111"/>
                  <a:gd name="connsiteX20" fmla="*/ 115927 w 3200726"/>
                  <a:gd name="connsiteY20" fmla="*/ 0 h 4188111"/>
                  <a:gd name="connsiteX0" fmla="*/ 115927 w 3200726"/>
                  <a:gd name="connsiteY0" fmla="*/ 0 h 4188111"/>
                  <a:gd name="connsiteX1" fmla="*/ 660781 w 3200726"/>
                  <a:gd name="connsiteY1" fmla="*/ 0 h 4188111"/>
                  <a:gd name="connsiteX2" fmla="*/ 724540 w 3200726"/>
                  <a:gd name="connsiteY2" fmla="*/ 26971 h 4188111"/>
                  <a:gd name="connsiteX3" fmla="*/ 1043337 w 3200726"/>
                  <a:gd name="connsiteY3" fmla="*/ 308216 h 4188111"/>
                  <a:gd name="connsiteX4" fmla="*/ 2028711 w 3200726"/>
                  <a:gd name="connsiteY4" fmla="*/ 308216 h 4188111"/>
                  <a:gd name="connsiteX5" fmla="*/ 3027713 w 3200726"/>
                  <a:gd name="connsiteY5" fmla="*/ 308216 h 4188111"/>
                  <a:gd name="connsiteX6" fmla="*/ 3200725 w 3200726"/>
                  <a:gd name="connsiteY6" fmla="*/ 462324 h 4188111"/>
                  <a:gd name="connsiteX7" fmla="*/ 3200725 w 3200726"/>
                  <a:gd name="connsiteY7" fmla="*/ 2003403 h 4188111"/>
                  <a:gd name="connsiteX8" fmla="*/ 3200723 w 3200726"/>
                  <a:gd name="connsiteY8" fmla="*/ 2003412 h 4188111"/>
                  <a:gd name="connsiteX9" fmla="*/ 3200723 w 3200726"/>
                  <a:gd name="connsiteY9" fmla="*/ 3911688 h 4188111"/>
                  <a:gd name="connsiteX10" fmla="*/ 3200726 w 3200726"/>
                  <a:gd name="connsiteY10" fmla="*/ 3911688 h 4188111"/>
                  <a:gd name="connsiteX11" fmla="*/ 3200726 w 3200726"/>
                  <a:gd name="connsiteY11" fmla="*/ 3976255 h 4188111"/>
                  <a:gd name="connsiteX12" fmla="*/ 2988870 w 3200726"/>
                  <a:gd name="connsiteY12" fmla="*/ 4188111 h 4188111"/>
                  <a:gd name="connsiteX13" fmla="*/ 211859 w 3200726"/>
                  <a:gd name="connsiteY13" fmla="*/ 4188111 h 4188111"/>
                  <a:gd name="connsiteX14" fmla="*/ 3 w 3200726"/>
                  <a:gd name="connsiteY14" fmla="*/ 3976255 h 4188111"/>
                  <a:gd name="connsiteX15" fmla="*/ 3 w 3200726"/>
                  <a:gd name="connsiteY15" fmla="*/ 3911688 h 4188111"/>
                  <a:gd name="connsiteX16" fmla="*/ 0 w 3200726"/>
                  <a:gd name="connsiteY16" fmla="*/ 3911688 h 4188111"/>
                  <a:gd name="connsiteX17" fmla="*/ 0 w 3200726"/>
                  <a:gd name="connsiteY17" fmla="*/ 1433818 h 4188111"/>
                  <a:gd name="connsiteX18" fmla="*/ 1 w 3200726"/>
                  <a:gd name="connsiteY18" fmla="*/ 154108 h 4188111"/>
                  <a:gd name="connsiteX19" fmla="*/ 115927 w 3200726"/>
                  <a:gd name="connsiteY19" fmla="*/ 0 h 4188111"/>
                  <a:gd name="connsiteX0" fmla="*/ 115927 w 3200726"/>
                  <a:gd name="connsiteY0" fmla="*/ 0 h 4188111"/>
                  <a:gd name="connsiteX1" fmla="*/ 660781 w 3200726"/>
                  <a:gd name="connsiteY1" fmla="*/ 0 h 4188111"/>
                  <a:gd name="connsiteX2" fmla="*/ 724540 w 3200726"/>
                  <a:gd name="connsiteY2" fmla="*/ 26971 h 4188111"/>
                  <a:gd name="connsiteX3" fmla="*/ 1043337 w 3200726"/>
                  <a:gd name="connsiteY3" fmla="*/ 308216 h 4188111"/>
                  <a:gd name="connsiteX4" fmla="*/ 2028711 w 3200726"/>
                  <a:gd name="connsiteY4" fmla="*/ 308216 h 4188111"/>
                  <a:gd name="connsiteX5" fmla="*/ 3027713 w 3200726"/>
                  <a:gd name="connsiteY5" fmla="*/ 308216 h 4188111"/>
                  <a:gd name="connsiteX6" fmla="*/ 3200725 w 3200726"/>
                  <a:gd name="connsiteY6" fmla="*/ 462324 h 4188111"/>
                  <a:gd name="connsiteX7" fmla="*/ 3200725 w 3200726"/>
                  <a:gd name="connsiteY7" fmla="*/ 2003403 h 4188111"/>
                  <a:gd name="connsiteX8" fmla="*/ 3200723 w 3200726"/>
                  <a:gd name="connsiteY8" fmla="*/ 2003412 h 4188111"/>
                  <a:gd name="connsiteX9" fmla="*/ 3200723 w 3200726"/>
                  <a:gd name="connsiteY9" fmla="*/ 3911688 h 4188111"/>
                  <a:gd name="connsiteX10" fmla="*/ 3200726 w 3200726"/>
                  <a:gd name="connsiteY10" fmla="*/ 3911688 h 4188111"/>
                  <a:gd name="connsiteX11" fmla="*/ 3200726 w 3200726"/>
                  <a:gd name="connsiteY11" fmla="*/ 3976255 h 4188111"/>
                  <a:gd name="connsiteX12" fmla="*/ 2988870 w 3200726"/>
                  <a:gd name="connsiteY12" fmla="*/ 4188111 h 4188111"/>
                  <a:gd name="connsiteX13" fmla="*/ 211859 w 3200726"/>
                  <a:gd name="connsiteY13" fmla="*/ 4188111 h 4188111"/>
                  <a:gd name="connsiteX14" fmla="*/ 3 w 3200726"/>
                  <a:gd name="connsiteY14" fmla="*/ 3976255 h 4188111"/>
                  <a:gd name="connsiteX15" fmla="*/ 3 w 3200726"/>
                  <a:gd name="connsiteY15" fmla="*/ 3911688 h 4188111"/>
                  <a:gd name="connsiteX16" fmla="*/ 0 w 3200726"/>
                  <a:gd name="connsiteY16" fmla="*/ 3911688 h 4188111"/>
                  <a:gd name="connsiteX17" fmla="*/ 1 w 3200726"/>
                  <a:gd name="connsiteY17" fmla="*/ 154108 h 4188111"/>
                  <a:gd name="connsiteX18" fmla="*/ 115927 w 3200726"/>
                  <a:gd name="connsiteY18" fmla="*/ 0 h 4188111"/>
                  <a:gd name="connsiteX0" fmla="*/ 115927 w 3200726"/>
                  <a:gd name="connsiteY0" fmla="*/ 0 h 4188111"/>
                  <a:gd name="connsiteX1" fmla="*/ 660781 w 3200726"/>
                  <a:gd name="connsiteY1" fmla="*/ 0 h 4188111"/>
                  <a:gd name="connsiteX2" fmla="*/ 724540 w 3200726"/>
                  <a:gd name="connsiteY2" fmla="*/ 26971 h 4188111"/>
                  <a:gd name="connsiteX3" fmla="*/ 1043337 w 3200726"/>
                  <a:gd name="connsiteY3" fmla="*/ 308216 h 4188111"/>
                  <a:gd name="connsiteX4" fmla="*/ 2028711 w 3200726"/>
                  <a:gd name="connsiteY4" fmla="*/ 308216 h 4188111"/>
                  <a:gd name="connsiteX5" fmla="*/ 3027713 w 3200726"/>
                  <a:gd name="connsiteY5" fmla="*/ 308216 h 4188111"/>
                  <a:gd name="connsiteX6" fmla="*/ 3200725 w 3200726"/>
                  <a:gd name="connsiteY6" fmla="*/ 462324 h 4188111"/>
                  <a:gd name="connsiteX7" fmla="*/ 3200725 w 3200726"/>
                  <a:gd name="connsiteY7" fmla="*/ 2003403 h 4188111"/>
                  <a:gd name="connsiteX8" fmla="*/ 3200723 w 3200726"/>
                  <a:gd name="connsiteY8" fmla="*/ 3911688 h 4188111"/>
                  <a:gd name="connsiteX9" fmla="*/ 3200726 w 3200726"/>
                  <a:gd name="connsiteY9" fmla="*/ 3911688 h 4188111"/>
                  <a:gd name="connsiteX10" fmla="*/ 3200726 w 3200726"/>
                  <a:gd name="connsiteY10" fmla="*/ 3976255 h 4188111"/>
                  <a:gd name="connsiteX11" fmla="*/ 2988870 w 3200726"/>
                  <a:gd name="connsiteY11" fmla="*/ 4188111 h 4188111"/>
                  <a:gd name="connsiteX12" fmla="*/ 211859 w 3200726"/>
                  <a:gd name="connsiteY12" fmla="*/ 4188111 h 4188111"/>
                  <a:gd name="connsiteX13" fmla="*/ 3 w 3200726"/>
                  <a:gd name="connsiteY13" fmla="*/ 3976255 h 4188111"/>
                  <a:gd name="connsiteX14" fmla="*/ 3 w 3200726"/>
                  <a:gd name="connsiteY14" fmla="*/ 3911688 h 4188111"/>
                  <a:gd name="connsiteX15" fmla="*/ 0 w 3200726"/>
                  <a:gd name="connsiteY15" fmla="*/ 3911688 h 4188111"/>
                  <a:gd name="connsiteX16" fmla="*/ 1 w 3200726"/>
                  <a:gd name="connsiteY16" fmla="*/ 154108 h 4188111"/>
                  <a:gd name="connsiteX17" fmla="*/ 115927 w 3200726"/>
                  <a:gd name="connsiteY17" fmla="*/ 0 h 4188111"/>
                  <a:gd name="connsiteX0" fmla="*/ 115927 w 3200726"/>
                  <a:gd name="connsiteY0" fmla="*/ 0 h 4188111"/>
                  <a:gd name="connsiteX1" fmla="*/ 660781 w 3200726"/>
                  <a:gd name="connsiteY1" fmla="*/ 0 h 4188111"/>
                  <a:gd name="connsiteX2" fmla="*/ 724540 w 3200726"/>
                  <a:gd name="connsiteY2" fmla="*/ 26971 h 4188111"/>
                  <a:gd name="connsiteX3" fmla="*/ 1043337 w 3200726"/>
                  <a:gd name="connsiteY3" fmla="*/ 308216 h 4188111"/>
                  <a:gd name="connsiteX4" fmla="*/ 2028711 w 3200726"/>
                  <a:gd name="connsiteY4" fmla="*/ 308216 h 4188111"/>
                  <a:gd name="connsiteX5" fmla="*/ 3027713 w 3200726"/>
                  <a:gd name="connsiteY5" fmla="*/ 308216 h 4188111"/>
                  <a:gd name="connsiteX6" fmla="*/ 3200725 w 3200726"/>
                  <a:gd name="connsiteY6" fmla="*/ 462324 h 4188111"/>
                  <a:gd name="connsiteX7" fmla="*/ 3200723 w 3200726"/>
                  <a:gd name="connsiteY7" fmla="*/ 3911688 h 4188111"/>
                  <a:gd name="connsiteX8" fmla="*/ 3200726 w 3200726"/>
                  <a:gd name="connsiteY8" fmla="*/ 3911688 h 4188111"/>
                  <a:gd name="connsiteX9" fmla="*/ 3200726 w 3200726"/>
                  <a:gd name="connsiteY9" fmla="*/ 3976255 h 4188111"/>
                  <a:gd name="connsiteX10" fmla="*/ 2988870 w 3200726"/>
                  <a:gd name="connsiteY10" fmla="*/ 4188111 h 4188111"/>
                  <a:gd name="connsiteX11" fmla="*/ 211859 w 3200726"/>
                  <a:gd name="connsiteY11" fmla="*/ 4188111 h 4188111"/>
                  <a:gd name="connsiteX12" fmla="*/ 3 w 3200726"/>
                  <a:gd name="connsiteY12" fmla="*/ 3976255 h 4188111"/>
                  <a:gd name="connsiteX13" fmla="*/ 3 w 3200726"/>
                  <a:gd name="connsiteY13" fmla="*/ 3911688 h 4188111"/>
                  <a:gd name="connsiteX14" fmla="*/ 0 w 3200726"/>
                  <a:gd name="connsiteY14" fmla="*/ 3911688 h 4188111"/>
                  <a:gd name="connsiteX15" fmla="*/ 1 w 3200726"/>
                  <a:gd name="connsiteY15" fmla="*/ 154108 h 4188111"/>
                  <a:gd name="connsiteX16" fmla="*/ 115927 w 3200726"/>
                  <a:gd name="connsiteY16" fmla="*/ 0 h 418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0726" h="4188111">
                    <a:moveTo>
                      <a:pt x="115927" y="0"/>
                    </a:moveTo>
                    <a:lnTo>
                      <a:pt x="660781" y="0"/>
                    </a:lnTo>
                    <a:cubicBezTo>
                      <a:pt x="683966" y="0"/>
                      <a:pt x="707151" y="7705"/>
                      <a:pt x="724540" y="26971"/>
                    </a:cubicBezTo>
                    <a:lnTo>
                      <a:pt x="1043337" y="308216"/>
                    </a:lnTo>
                    <a:lnTo>
                      <a:pt x="2028711" y="308216"/>
                    </a:lnTo>
                    <a:lnTo>
                      <a:pt x="3027713" y="308216"/>
                    </a:lnTo>
                    <a:cubicBezTo>
                      <a:pt x="3122870" y="308216"/>
                      <a:pt x="3200725" y="377565"/>
                      <a:pt x="3200725" y="462324"/>
                    </a:cubicBezTo>
                    <a:cubicBezTo>
                      <a:pt x="3200724" y="1612112"/>
                      <a:pt x="3200724" y="2761900"/>
                      <a:pt x="3200723" y="3911688"/>
                    </a:cubicBezTo>
                    <a:lnTo>
                      <a:pt x="3200726" y="3911688"/>
                    </a:lnTo>
                    <a:lnTo>
                      <a:pt x="3200726" y="3976255"/>
                    </a:lnTo>
                    <a:cubicBezTo>
                      <a:pt x="3200726" y="4093260"/>
                      <a:pt x="3105875" y="4188111"/>
                      <a:pt x="2988870" y="4188111"/>
                    </a:cubicBezTo>
                    <a:lnTo>
                      <a:pt x="211859" y="4188111"/>
                    </a:lnTo>
                    <a:cubicBezTo>
                      <a:pt x="94854" y="4188111"/>
                      <a:pt x="3" y="4093260"/>
                      <a:pt x="3" y="3976255"/>
                    </a:cubicBezTo>
                    <a:lnTo>
                      <a:pt x="3" y="3911688"/>
                    </a:lnTo>
                    <a:lnTo>
                      <a:pt x="0" y="3911688"/>
                    </a:lnTo>
                    <a:cubicBezTo>
                      <a:pt x="0" y="2659161"/>
                      <a:pt x="1" y="1406635"/>
                      <a:pt x="1" y="154108"/>
                    </a:cubicBezTo>
                    <a:cubicBezTo>
                      <a:pt x="1" y="69349"/>
                      <a:pt x="52168" y="0"/>
                      <a:pt x="115927" y="0"/>
                    </a:cubicBezTo>
                    <a:close/>
                  </a:path>
                </a:pathLst>
              </a:custGeom>
              <a:gradFill rotWithShape="1">
                <a:gsLst>
                  <a:gs pos="0">
                    <a:srgbClr val="3AC6E1">
                      <a:satMod val="103000"/>
                      <a:lumMod val="102000"/>
                      <a:tint val="94000"/>
                    </a:srgbClr>
                  </a:gs>
                  <a:gs pos="50000">
                    <a:srgbClr val="3AC6E1">
                      <a:satMod val="110000"/>
                      <a:lumMod val="100000"/>
                      <a:shade val="100000"/>
                    </a:srgbClr>
                  </a:gs>
                  <a:gs pos="100000">
                    <a:srgbClr val="3AC6E1">
                      <a:lumMod val="99000"/>
                      <a:satMod val="120000"/>
                      <a:shade val="78000"/>
                    </a:srgbClr>
                  </a:gs>
                </a:gsLst>
                <a:lin ang="5400000" scaled="0"/>
              </a:gradFill>
              <a:ln w="6350" cap="flat" cmpd="sng" algn="ctr">
                <a:noFill/>
                <a:prstDash val="solid"/>
                <a:miter lim="800000"/>
              </a:ln>
              <a:effectLst/>
            </p:spPr>
            <p:txBody>
              <a:bodyPr wrap="square" rtlCol="0" anchor="ctr">
                <a:noAutofit/>
              </a:bodyPr>
              <a:lstStyle/>
              <a:p>
                <a:pPr algn="ctr" defTabSz="914446">
                  <a:defRPr/>
                </a:pPr>
                <a:endParaRPr lang="en-US" kern="0">
                  <a:solidFill>
                    <a:srgbClr val="FFFFFF"/>
                  </a:solidFill>
                  <a:latin typeface="Calibri" panose="020F0502020204030204"/>
                </a:endParaRPr>
              </a:p>
            </p:txBody>
          </p:sp>
          <p:sp>
            <p:nvSpPr>
              <p:cNvPr id="113" name="TextBox 112">
                <a:extLst>
                  <a:ext uri="{FF2B5EF4-FFF2-40B4-BE49-F238E27FC236}">
                    <a16:creationId xmlns:a16="http://schemas.microsoft.com/office/drawing/2014/main" id="{AB471658-A0E9-5D46-4592-5294A2E2D25F}"/>
                  </a:ext>
                </a:extLst>
              </p:cNvPr>
              <p:cNvSpPr txBox="1"/>
              <p:nvPr/>
            </p:nvSpPr>
            <p:spPr>
              <a:xfrm>
                <a:off x="8949993" y="1734540"/>
                <a:ext cx="2258920" cy="830997"/>
              </a:xfrm>
              <a:prstGeom prst="rect">
                <a:avLst/>
              </a:prstGeom>
              <a:noFill/>
              <a:ln>
                <a:noFill/>
              </a:ln>
            </p:spPr>
            <p:txBody>
              <a:bodyPr wrap="square" lIns="0" rIns="0" rtlCol="0" anchor="b">
                <a:spAutoFit/>
              </a:bodyPr>
              <a:lstStyle/>
              <a:p>
                <a:pPr algn="ctr" defTabSz="914446">
                  <a:defRPr/>
                </a:pPr>
                <a:r>
                  <a:rPr lang="en-US" sz="2400" b="1" kern="0" noProof="1">
                    <a:solidFill>
                      <a:srgbClr val="FFFFFF"/>
                    </a:solidFill>
                    <a:effectLst>
                      <a:outerShdw blurRad="38100" dist="38100" dir="2700000" algn="tl">
                        <a:srgbClr val="000000">
                          <a:alpha val="43137"/>
                        </a:srgbClr>
                      </a:outerShdw>
                    </a:effectLst>
                  </a:rPr>
                  <a:t>Giải quyết vấn đề và sáng tạo</a:t>
                </a:r>
              </a:p>
            </p:txBody>
          </p:sp>
          <p:pic>
            <p:nvPicPr>
              <p:cNvPr id="114" name="Graphic 113" descr="Gears with solid fill">
                <a:extLst>
                  <a:ext uri="{FF2B5EF4-FFF2-40B4-BE49-F238E27FC236}">
                    <a16:creationId xmlns:a16="http://schemas.microsoft.com/office/drawing/2014/main" id="{98C502A1-8258-D60D-8277-0947C7E38BE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297960" y="1660588"/>
                <a:ext cx="618690" cy="618690"/>
              </a:xfrm>
              <a:prstGeom prst="rect">
                <a:avLst/>
              </a:prstGeom>
              <a:effectLst>
                <a:outerShdw blurRad="50800" dist="38100" dir="2700000" algn="tl" rotWithShape="0">
                  <a:prstClr val="black">
                    <a:alpha val="40000"/>
                  </a:prstClr>
                </a:outerShdw>
              </a:effectLst>
            </p:spPr>
          </p:pic>
          <p:sp>
            <p:nvSpPr>
              <p:cNvPr id="115" name="Rectangle 114">
                <a:extLst>
                  <a:ext uri="{FF2B5EF4-FFF2-40B4-BE49-F238E27FC236}">
                    <a16:creationId xmlns:a16="http://schemas.microsoft.com/office/drawing/2014/main" id="{F672201E-6821-1233-5ECC-7F7E94C2B33E}"/>
                  </a:ext>
                </a:extLst>
              </p:cNvPr>
              <p:cNvSpPr/>
              <p:nvPr/>
            </p:nvSpPr>
            <p:spPr>
              <a:xfrm>
                <a:off x="8153075" y="2565537"/>
                <a:ext cx="3200723" cy="2764221"/>
              </a:xfrm>
              <a:prstGeom prst="rect">
                <a:avLst/>
              </a:prstGeom>
              <a:solidFill>
                <a:srgbClr val="3AC6E1">
                  <a:lumMod val="20000"/>
                  <a:lumOff val="80000"/>
                </a:srgbClr>
              </a:solidFill>
              <a:ln w="12700" cap="flat" cmpd="sng" algn="ctr">
                <a:noFill/>
                <a:prstDash val="solid"/>
                <a:miter lim="800000"/>
              </a:ln>
              <a:effectLst/>
            </p:spPr>
            <p:txBody>
              <a:bodyPr rtlCol="0" anchor="ctr"/>
              <a:lstStyle/>
              <a:p>
                <a:pPr algn="ctr" defTabSz="914446">
                  <a:defRPr/>
                </a:pPr>
                <a:endParaRPr lang="en-US" kern="0">
                  <a:solidFill>
                    <a:srgbClr val="FFFFFF"/>
                  </a:solidFill>
                  <a:latin typeface="Calibri" panose="020F0502020204030204"/>
                </a:endParaRPr>
              </a:p>
            </p:txBody>
          </p:sp>
          <p:sp>
            <p:nvSpPr>
              <p:cNvPr id="116" name="TextBox 115">
                <a:extLst>
                  <a:ext uri="{FF2B5EF4-FFF2-40B4-BE49-F238E27FC236}">
                    <a16:creationId xmlns:a16="http://schemas.microsoft.com/office/drawing/2014/main" id="{DBEBC101-7238-2B97-30B4-3AE384A0F192}"/>
                  </a:ext>
                </a:extLst>
              </p:cNvPr>
              <p:cNvSpPr txBox="1"/>
              <p:nvPr/>
            </p:nvSpPr>
            <p:spPr>
              <a:xfrm>
                <a:off x="8331300" y="2851888"/>
                <a:ext cx="2844272" cy="2215415"/>
              </a:xfrm>
              <a:prstGeom prst="rect">
                <a:avLst/>
              </a:prstGeom>
              <a:noFill/>
              <a:ln>
                <a:noFill/>
              </a:ln>
            </p:spPr>
            <p:txBody>
              <a:bodyPr wrap="square" lIns="0" rIns="0" rtlCol="0" anchor="t">
                <a:spAutoFit/>
              </a:bodyPr>
              <a:lstStyle/>
              <a:p>
                <a:pPr algn="just" defTabSz="914446">
                  <a:spcAft>
                    <a:spcPts val="1200"/>
                  </a:spcAft>
                </a:pPr>
                <a:r>
                  <a:rPr lang="vi-VN" sz="1533" dirty="0">
                    <a:latin typeface="Calibri" panose="020F0502020204030204" pitchFamily="34" charset="0"/>
                    <a:cs typeface="Calibri" panose="020F0502020204030204" pitchFamily="34" charset="0"/>
                  </a:rPr>
                  <a:t>G</a:t>
                </a:r>
                <a:r>
                  <a:rPr lang="en-VN" sz="1533" dirty="0">
                    <a:latin typeface="Calibri" panose="020F0502020204030204" pitchFamily="34" charset="0"/>
                    <a:cs typeface="Calibri" panose="020F0502020204030204" pitchFamily="34" charset="0"/>
                  </a:rPr>
                  <a:t>iáo dục AI đặt học sinh vào </a:t>
                </a:r>
                <a:br>
                  <a:rPr lang="en-VN" sz="1533" dirty="0">
                    <a:latin typeface="Calibri" panose="020F0502020204030204" pitchFamily="34" charset="0"/>
                    <a:cs typeface="Calibri" panose="020F0502020204030204" pitchFamily="34" charset="0"/>
                  </a:rPr>
                </a:br>
                <a:r>
                  <a:rPr lang="en-VN" sz="1533" dirty="0">
                    <a:latin typeface="Calibri" panose="020F0502020204030204" pitchFamily="34" charset="0"/>
                    <a:cs typeface="Calibri" panose="020F0502020204030204" pitchFamily="34" charset="0"/>
                  </a:rPr>
                  <a:t>tình huống thực tiễn, yêu cầu </a:t>
                </a:r>
                <a:br>
                  <a:rPr lang="en-VN" sz="1533" dirty="0">
                    <a:latin typeface="Calibri" panose="020F0502020204030204" pitchFamily="34" charset="0"/>
                    <a:cs typeface="Calibri" panose="020F0502020204030204" pitchFamily="34" charset="0"/>
                  </a:rPr>
                </a:br>
                <a:r>
                  <a:rPr lang="en-VN" sz="1533" dirty="0">
                    <a:latin typeface="Calibri" panose="020F0502020204030204" pitchFamily="34" charset="0"/>
                    <a:cs typeface="Calibri" panose="020F0502020204030204" pitchFamily="34" charset="0"/>
                  </a:rPr>
                  <a:t>vận dụng tư duy logic, dữ liệu và công cụ số để tìm ra giải pháp mới. Quá trình thiết kế, kiểm chứng và cải tiến mô hình giúp học sinh phát triển tư duy phản biện, năng lực đổi mới và khả năng sáng tạo trong học tập cũng như đời sống. </a:t>
                </a:r>
                <a:endParaRPr lang="en-US" sz="1533" kern="0" noProof="1">
                  <a:solidFill>
                    <a:srgbClr val="000000">
                      <a:lumMod val="65000"/>
                      <a:lumOff val="35000"/>
                    </a:srgbClr>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652229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1FF9-6D95-F92C-9048-3A55F376091E}"/>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DAB20709-5417-45E8-611D-9F23B8029B06}"/>
              </a:ext>
            </a:extLst>
          </p:cNvPr>
          <p:cNvGrpSpPr/>
          <p:nvPr/>
        </p:nvGrpSpPr>
        <p:grpSpPr>
          <a:xfrm>
            <a:off x="0" y="0"/>
            <a:ext cx="12192000" cy="793042"/>
            <a:chOff x="0" y="0"/>
            <a:chExt cx="3193594" cy="469951"/>
          </a:xfrm>
        </p:grpSpPr>
        <p:sp>
          <p:nvSpPr>
            <p:cNvPr id="6" name="Freeform 6">
              <a:extLst>
                <a:ext uri="{FF2B5EF4-FFF2-40B4-BE49-F238E27FC236}">
                  <a16:creationId xmlns:a16="http://schemas.microsoft.com/office/drawing/2014/main" id="{ECB511FD-0194-B46F-852D-1059D05FC63A}"/>
                </a:ext>
              </a:extLst>
            </p:cNvPr>
            <p:cNvSpPr/>
            <p:nvPr/>
          </p:nvSpPr>
          <p:spPr>
            <a:xfrm>
              <a:off x="0" y="0"/>
              <a:ext cx="3193594" cy="469951"/>
            </a:xfrm>
            <a:custGeom>
              <a:avLst/>
              <a:gdLst/>
              <a:ahLst/>
              <a:cxnLst/>
              <a:rect l="l" t="t" r="r" b="b"/>
              <a:pathLst>
                <a:path w="3193594" h="469951">
                  <a:moveTo>
                    <a:pt x="0" y="0"/>
                  </a:moveTo>
                  <a:lnTo>
                    <a:pt x="3193594" y="0"/>
                  </a:lnTo>
                  <a:lnTo>
                    <a:pt x="3193594" y="469951"/>
                  </a:lnTo>
                  <a:lnTo>
                    <a:pt x="0" y="469951"/>
                  </a:lnTo>
                  <a:close/>
                </a:path>
              </a:pathLst>
            </a:custGeom>
            <a:solidFill>
              <a:srgbClr val="272B64"/>
            </a:solidFill>
          </p:spPr>
          <p:txBody>
            <a:bodyPr/>
            <a:lstStyle/>
            <a:p>
              <a:endParaRPr lang="en-US" sz="800"/>
            </a:p>
          </p:txBody>
        </p:sp>
        <p:sp>
          <p:nvSpPr>
            <p:cNvPr id="7" name="TextBox 7">
              <a:extLst>
                <a:ext uri="{FF2B5EF4-FFF2-40B4-BE49-F238E27FC236}">
                  <a16:creationId xmlns:a16="http://schemas.microsoft.com/office/drawing/2014/main" id="{855AF93D-CC9E-6D30-7CA9-86FA18BDC5ED}"/>
                </a:ext>
              </a:extLst>
            </p:cNvPr>
            <p:cNvSpPr txBox="1"/>
            <p:nvPr/>
          </p:nvSpPr>
          <p:spPr>
            <a:xfrm>
              <a:off x="0" y="-57150"/>
              <a:ext cx="3193594" cy="527101"/>
            </a:xfrm>
            <a:prstGeom prst="rect">
              <a:avLst/>
            </a:prstGeom>
          </p:spPr>
          <p:txBody>
            <a:bodyPr lIns="22578" tIns="22578" rIns="22578" bIns="22578" rtlCol="0" anchor="ctr"/>
            <a:lstStyle/>
            <a:p>
              <a:pPr algn="ctr">
                <a:lnSpc>
                  <a:spcPts val="1395"/>
                </a:lnSpc>
              </a:pPr>
              <a:endParaRPr sz="800"/>
            </a:p>
          </p:txBody>
        </p:sp>
      </p:grpSp>
      <p:sp>
        <p:nvSpPr>
          <p:cNvPr id="9" name="TextBox 8">
            <a:extLst>
              <a:ext uri="{FF2B5EF4-FFF2-40B4-BE49-F238E27FC236}">
                <a16:creationId xmlns:a16="http://schemas.microsoft.com/office/drawing/2014/main" id="{6066C219-F56C-9E0C-C9BC-EC39A8843FF6}"/>
              </a:ext>
            </a:extLst>
          </p:cNvPr>
          <p:cNvSpPr txBox="1"/>
          <p:nvPr/>
        </p:nvSpPr>
        <p:spPr>
          <a:xfrm>
            <a:off x="-420559" y="170818"/>
            <a:ext cx="12612559" cy="451342"/>
          </a:xfrm>
          <a:prstGeom prst="rect">
            <a:avLst/>
          </a:prstGeom>
        </p:spPr>
        <p:txBody>
          <a:bodyPr wrap="square" lIns="0" tIns="0" rIns="0" bIns="0" rtlCol="0" anchor="t">
            <a:spAutoFit/>
          </a:bodyPr>
          <a:lstStyle/>
          <a:p>
            <a:pPr lvl="0" algn="ctr"/>
            <a:r>
              <a:rPr lang="en-VN" sz="2933" b="1" dirty="0">
                <a:solidFill>
                  <a:schemeClr val="bg1"/>
                </a:solidFill>
                <a:latin typeface="Calibri" panose="020F0502020204030204" pitchFamily="34" charset="0"/>
                <a:ea typeface="Arial" panose="020B0604020202020204" pitchFamily="34" charset="0"/>
                <a:cs typeface="Calibri" panose="020F0502020204030204" pitchFamily="34" charset="0"/>
              </a:rPr>
              <a:t>Các mạch nội dung chính</a:t>
            </a:r>
          </a:p>
        </p:txBody>
      </p:sp>
      <p:grpSp>
        <p:nvGrpSpPr>
          <p:cNvPr id="72" name="Group 71">
            <a:extLst>
              <a:ext uri="{FF2B5EF4-FFF2-40B4-BE49-F238E27FC236}">
                <a16:creationId xmlns:a16="http://schemas.microsoft.com/office/drawing/2014/main" id="{103B3F4B-8770-0F1E-DD9A-83C9982326DC}"/>
              </a:ext>
            </a:extLst>
          </p:cNvPr>
          <p:cNvGrpSpPr/>
          <p:nvPr/>
        </p:nvGrpSpPr>
        <p:grpSpPr>
          <a:xfrm>
            <a:off x="4269832" y="1842458"/>
            <a:ext cx="3652336" cy="3621342"/>
            <a:chOff x="4071139" y="1377172"/>
            <a:chExt cx="4049722" cy="4015355"/>
          </a:xfrm>
        </p:grpSpPr>
        <p:sp>
          <p:nvSpPr>
            <p:cNvPr id="73" name="Freeform: Shape 44">
              <a:extLst>
                <a:ext uri="{FF2B5EF4-FFF2-40B4-BE49-F238E27FC236}">
                  <a16:creationId xmlns:a16="http://schemas.microsoft.com/office/drawing/2014/main" id="{F396779A-77E5-5EEA-DD72-189E9332592B}"/>
                </a:ext>
              </a:extLst>
            </p:cNvPr>
            <p:cNvSpPr/>
            <p:nvPr/>
          </p:nvSpPr>
          <p:spPr>
            <a:xfrm>
              <a:off x="4071139" y="2883934"/>
              <a:ext cx="3408992" cy="2407896"/>
            </a:xfrm>
            <a:custGeom>
              <a:avLst/>
              <a:gdLst>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2996869 w 4247355"/>
                <a:gd name="connsiteY6" fmla="*/ 2052945 h 3000062"/>
                <a:gd name="connsiteX7" fmla="*/ 2994922 w 4247355"/>
                <a:gd name="connsiteY7" fmla="*/ 2054443 h 3000062"/>
                <a:gd name="connsiteX8" fmla="*/ 2974838 w 4247355"/>
                <a:gd name="connsiteY8" fmla="*/ 2068679 h 3000062"/>
                <a:gd name="connsiteX9" fmla="*/ 2927930 w 4247355"/>
                <a:gd name="connsiteY9" fmla="*/ 2072725 h 3000062"/>
                <a:gd name="connsiteX10" fmla="*/ 2902287 w 4247355"/>
                <a:gd name="connsiteY10" fmla="*/ 2064150 h 3000062"/>
                <a:gd name="connsiteX11" fmla="*/ 2557922 w 4247355"/>
                <a:gd name="connsiteY11" fmla="*/ 2299049 h 3000062"/>
                <a:gd name="connsiteX12" fmla="*/ 2586974 w 4247355"/>
                <a:gd name="connsiteY12" fmla="*/ 2311713 h 3000062"/>
                <a:gd name="connsiteX13" fmla="*/ 1805846 w 4247355"/>
                <a:gd name="connsiteY13" fmla="*/ 2676865 h 3000062"/>
                <a:gd name="connsiteX14" fmla="*/ 826893 w 4247355"/>
                <a:gd name="connsiteY14" fmla="*/ 2979535 h 3000062"/>
                <a:gd name="connsiteX15" fmla="*/ 818950 w 4247355"/>
                <a:gd name="connsiteY15" fmla="*/ 2981483 h 3000062"/>
                <a:gd name="connsiteX16" fmla="*/ 354 w 4247355"/>
                <a:gd name="connsiteY16" fmla="*/ 2356364 h 3000062"/>
                <a:gd name="connsiteX17" fmla="*/ 728127 w 4247355"/>
                <a:gd name="connsiteY17" fmla="*/ 1623365 h 3000062"/>
                <a:gd name="connsiteX18" fmla="*/ 1576097 w 4247355"/>
                <a:gd name="connsiteY18" fmla="*/ 1585006 h 3000062"/>
                <a:gd name="connsiteX19" fmla="*/ 1575947 w 4247355"/>
                <a:gd name="connsiteY19" fmla="*/ 1584856 h 3000062"/>
                <a:gd name="connsiteX20" fmla="*/ 1621162 w 4247355"/>
                <a:gd name="connsiteY20" fmla="*/ 1629025 h 3000062"/>
                <a:gd name="connsiteX21" fmla="*/ 2302245 w 4247355"/>
                <a:gd name="connsiteY21" fmla="*/ 1494278 h 3000062"/>
                <a:gd name="connsiteX22" fmla="*/ 2272546 w 4247355"/>
                <a:gd name="connsiteY22" fmla="*/ 1454499 h 3000062"/>
                <a:gd name="connsiteX23" fmla="*/ 3079898 w 4247355"/>
                <a:gd name="connsiteY23" fmla="*/ 1140590 h 3000062"/>
                <a:gd name="connsiteX24" fmla="*/ 3287170 w 4247355"/>
                <a:gd name="connsiteY24" fmla="*/ 1011581 h 3000062"/>
                <a:gd name="connsiteX25" fmla="*/ 3700961 w 4247355"/>
                <a:gd name="connsiteY25" fmla="*/ 681193 h 3000062"/>
                <a:gd name="connsiteX26" fmla="*/ 3950798 w 4247355"/>
                <a:gd name="connsiteY26" fmla="*/ 325181 h 3000062"/>
                <a:gd name="connsiteX27" fmla="*/ 3946301 w 4247355"/>
                <a:gd name="connsiteY27" fmla="*/ 276634 h 3000062"/>
                <a:gd name="connsiteX28" fmla="*/ 3946001 w 4247355"/>
                <a:gd name="connsiteY28" fmla="*/ 276334 h 3000062"/>
                <a:gd name="connsiteX29" fmla="*/ 3945551 w 4247355"/>
                <a:gd name="connsiteY29" fmla="*/ 275584 h 3000062"/>
                <a:gd name="connsiteX30" fmla="*/ 3755216 w 4247355"/>
                <a:gd name="connsiteY30" fmla="*/ 1833 h 3000062"/>
                <a:gd name="connsiteX31" fmla="*/ 3839295 w 4247355"/>
                <a:gd name="connsiteY31"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2996869 w 4247355"/>
                <a:gd name="connsiteY6" fmla="*/ 2052945 h 3000062"/>
                <a:gd name="connsiteX7" fmla="*/ 2994922 w 4247355"/>
                <a:gd name="connsiteY7" fmla="*/ 2054443 h 3000062"/>
                <a:gd name="connsiteX8" fmla="*/ 2974838 w 4247355"/>
                <a:gd name="connsiteY8" fmla="*/ 2068679 h 3000062"/>
                <a:gd name="connsiteX9" fmla="*/ 2927930 w 4247355"/>
                <a:gd name="connsiteY9" fmla="*/ 2072725 h 3000062"/>
                <a:gd name="connsiteX10" fmla="*/ 2902287 w 4247355"/>
                <a:gd name="connsiteY10" fmla="*/ 2064150 h 3000062"/>
                <a:gd name="connsiteX11" fmla="*/ 2557922 w 4247355"/>
                <a:gd name="connsiteY11" fmla="*/ 2299049 h 3000062"/>
                <a:gd name="connsiteX12" fmla="*/ 2586974 w 4247355"/>
                <a:gd name="connsiteY12" fmla="*/ 2311713 h 3000062"/>
                <a:gd name="connsiteX13" fmla="*/ 1805846 w 4247355"/>
                <a:gd name="connsiteY13" fmla="*/ 2676865 h 3000062"/>
                <a:gd name="connsiteX14" fmla="*/ 826893 w 4247355"/>
                <a:gd name="connsiteY14" fmla="*/ 2979535 h 3000062"/>
                <a:gd name="connsiteX15" fmla="*/ 818950 w 4247355"/>
                <a:gd name="connsiteY15" fmla="*/ 2981483 h 3000062"/>
                <a:gd name="connsiteX16" fmla="*/ 354 w 4247355"/>
                <a:gd name="connsiteY16" fmla="*/ 2356364 h 3000062"/>
                <a:gd name="connsiteX17" fmla="*/ 728127 w 4247355"/>
                <a:gd name="connsiteY17" fmla="*/ 1623365 h 3000062"/>
                <a:gd name="connsiteX18" fmla="*/ 1576097 w 4247355"/>
                <a:gd name="connsiteY18" fmla="*/ 1585006 h 3000062"/>
                <a:gd name="connsiteX19" fmla="*/ 1575947 w 4247355"/>
                <a:gd name="connsiteY19" fmla="*/ 1584856 h 3000062"/>
                <a:gd name="connsiteX20" fmla="*/ 2302245 w 4247355"/>
                <a:gd name="connsiteY20" fmla="*/ 1494278 h 3000062"/>
                <a:gd name="connsiteX21" fmla="*/ 2272546 w 4247355"/>
                <a:gd name="connsiteY21" fmla="*/ 1454499 h 3000062"/>
                <a:gd name="connsiteX22" fmla="*/ 3079898 w 4247355"/>
                <a:gd name="connsiteY22" fmla="*/ 1140590 h 3000062"/>
                <a:gd name="connsiteX23" fmla="*/ 3287170 w 4247355"/>
                <a:gd name="connsiteY23" fmla="*/ 1011581 h 3000062"/>
                <a:gd name="connsiteX24" fmla="*/ 3700961 w 4247355"/>
                <a:gd name="connsiteY24" fmla="*/ 681193 h 3000062"/>
                <a:gd name="connsiteX25" fmla="*/ 3950798 w 4247355"/>
                <a:gd name="connsiteY25" fmla="*/ 325181 h 3000062"/>
                <a:gd name="connsiteX26" fmla="*/ 3946301 w 4247355"/>
                <a:gd name="connsiteY26" fmla="*/ 276634 h 3000062"/>
                <a:gd name="connsiteX27" fmla="*/ 3946001 w 4247355"/>
                <a:gd name="connsiteY27" fmla="*/ 276334 h 3000062"/>
                <a:gd name="connsiteX28" fmla="*/ 3945551 w 4247355"/>
                <a:gd name="connsiteY28" fmla="*/ 275584 h 3000062"/>
                <a:gd name="connsiteX29" fmla="*/ 3755216 w 4247355"/>
                <a:gd name="connsiteY29" fmla="*/ 1833 h 3000062"/>
                <a:gd name="connsiteX30" fmla="*/ 3839295 w 4247355"/>
                <a:gd name="connsiteY30"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2996869 w 4247355"/>
                <a:gd name="connsiteY6" fmla="*/ 2052945 h 3000062"/>
                <a:gd name="connsiteX7" fmla="*/ 2994922 w 4247355"/>
                <a:gd name="connsiteY7" fmla="*/ 2054443 h 3000062"/>
                <a:gd name="connsiteX8" fmla="*/ 2974838 w 4247355"/>
                <a:gd name="connsiteY8" fmla="*/ 2068679 h 3000062"/>
                <a:gd name="connsiteX9" fmla="*/ 2927930 w 4247355"/>
                <a:gd name="connsiteY9" fmla="*/ 2072725 h 3000062"/>
                <a:gd name="connsiteX10" fmla="*/ 2902287 w 4247355"/>
                <a:gd name="connsiteY10" fmla="*/ 2064150 h 3000062"/>
                <a:gd name="connsiteX11" fmla="*/ 2557922 w 4247355"/>
                <a:gd name="connsiteY11" fmla="*/ 2299049 h 3000062"/>
                <a:gd name="connsiteX12" fmla="*/ 2586974 w 4247355"/>
                <a:gd name="connsiteY12" fmla="*/ 2311713 h 3000062"/>
                <a:gd name="connsiteX13" fmla="*/ 1805846 w 4247355"/>
                <a:gd name="connsiteY13" fmla="*/ 2676865 h 3000062"/>
                <a:gd name="connsiteX14" fmla="*/ 826893 w 4247355"/>
                <a:gd name="connsiteY14" fmla="*/ 2979535 h 3000062"/>
                <a:gd name="connsiteX15" fmla="*/ 818950 w 4247355"/>
                <a:gd name="connsiteY15" fmla="*/ 2981483 h 3000062"/>
                <a:gd name="connsiteX16" fmla="*/ 354 w 4247355"/>
                <a:gd name="connsiteY16" fmla="*/ 2356364 h 3000062"/>
                <a:gd name="connsiteX17" fmla="*/ 728127 w 4247355"/>
                <a:gd name="connsiteY17" fmla="*/ 1623365 h 3000062"/>
                <a:gd name="connsiteX18" fmla="*/ 1576097 w 4247355"/>
                <a:gd name="connsiteY18" fmla="*/ 1585006 h 3000062"/>
                <a:gd name="connsiteX19" fmla="*/ 1575947 w 4247355"/>
                <a:gd name="connsiteY19" fmla="*/ 1584856 h 3000062"/>
                <a:gd name="connsiteX20" fmla="*/ 2272546 w 4247355"/>
                <a:gd name="connsiteY20" fmla="*/ 1454499 h 3000062"/>
                <a:gd name="connsiteX21" fmla="*/ 3079898 w 4247355"/>
                <a:gd name="connsiteY21" fmla="*/ 1140590 h 3000062"/>
                <a:gd name="connsiteX22" fmla="*/ 3287170 w 4247355"/>
                <a:gd name="connsiteY22" fmla="*/ 1011581 h 3000062"/>
                <a:gd name="connsiteX23" fmla="*/ 3700961 w 4247355"/>
                <a:gd name="connsiteY23" fmla="*/ 681193 h 3000062"/>
                <a:gd name="connsiteX24" fmla="*/ 3950798 w 4247355"/>
                <a:gd name="connsiteY24" fmla="*/ 325181 h 3000062"/>
                <a:gd name="connsiteX25" fmla="*/ 3946301 w 4247355"/>
                <a:gd name="connsiteY25" fmla="*/ 276634 h 3000062"/>
                <a:gd name="connsiteX26" fmla="*/ 3946001 w 4247355"/>
                <a:gd name="connsiteY26" fmla="*/ 276334 h 3000062"/>
                <a:gd name="connsiteX27" fmla="*/ 3945551 w 4247355"/>
                <a:gd name="connsiteY27" fmla="*/ 275584 h 3000062"/>
                <a:gd name="connsiteX28" fmla="*/ 3755216 w 4247355"/>
                <a:gd name="connsiteY28" fmla="*/ 1833 h 3000062"/>
                <a:gd name="connsiteX29" fmla="*/ 3839295 w 4247355"/>
                <a:gd name="connsiteY29"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2996869 w 4247355"/>
                <a:gd name="connsiteY6" fmla="*/ 2052945 h 3000062"/>
                <a:gd name="connsiteX7" fmla="*/ 2994922 w 4247355"/>
                <a:gd name="connsiteY7" fmla="*/ 2054443 h 3000062"/>
                <a:gd name="connsiteX8" fmla="*/ 2974838 w 4247355"/>
                <a:gd name="connsiteY8" fmla="*/ 2068679 h 3000062"/>
                <a:gd name="connsiteX9" fmla="*/ 2927930 w 4247355"/>
                <a:gd name="connsiteY9" fmla="*/ 2072725 h 3000062"/>
                <a:gd name="connsiteX10" fmla="*/ 2902287 w 4247355"/>
                <a:gd name="connsiteY10" fmla="*/ 2064150 h 3000062"/>
                <a:gd name="connsiteX11" fmla="*/ 2586974 w 4247355"/>
                <a:gd name="connsiteY11" fmla="*/ 2311713 h 3000062"/>
                <a:gd name="connsiteX12" fmla="*/ 1805846 w 4247355"/>
                <a:gd name="connsiteY12" fmla="*/ 2676865 h 3000062"/>
                <a:gd name="connsiteX13" fmla="*/ 826893 w 4247355"/>
                <a:gd name="connsiteY13" fmla="*/ 2979535 h 3000062"/>
                <a:gd name="connsiteX14" fmla="*/ 818950 w 4247355"/>
                <a:gd name="connsiteY14" fmla="*/ 2981483 h 3000062"/>
                <a:gd name="connsiteX15" fmla="*/ 354 w 4247355"/>
                <a:gd name="connsiteY15" fmla="*/ 2356364 h 3000062"/>
                <a:gd name="connsiteX16" fmla="*/ 728127 w 4247355"/>
                <a:gd name="connsiteY16" fmla="*/ 1623365 h 3000062"/>
                <a:gd name="connsiteX17" fmla="*/ 1576097 w 4247355"/>
                <a:gd name="connsiteY17" fmla="*/ 1585006 h 3000062"/>
                <a:gd name="connsiteX18" fmla="*/ 1575947 w 4247355"/>
                <a:gd name="connsiteY18" fmla="*/ 1584856 h 3000062"/>
                <a:gd name="connsiteX19" fmla="*/ 2272546 w 4247355"/>
                <a:gd name="connsiteY19" fmla="*/ 1454499 h 3000062"/>
                <a:gd name="connsiteX20" fmla="*/ 3079898 w 4247355"/>
                <a:gd name="connsiteY20" fmla="*/ 1140590 h 3000062"/>
                <a:gd name="connsiteX21" fmla="*/ 3287170 w 4247355"/>
                <a:gd name="connsiteY21" fmla="*/ 1011581 h 3000062"/>
                <a:gd name="connsiteX22" fmla="*/ 3700961 w 4247355"/>
                <a:gd name="connsiteY22" fmla="*/ 681193 h 3000062"/>
                <a:gd name="connsiteX23" fmla="*/ 3950798 w 4247355"/>
                <a:gd name="connsiteY23" fmla="*/ 325181 h 3000062"/>
                <a:gd name="connsiteX24" fmla="*/ 3946301 w 4247355"/>
                <a:gd name="connsiteY24" fmla="*/ 276634 h 3000062"/>
                <a:gd name="connsiteX25" fmla="*/ 3946001 w 4247355"/>
                <a:gd name="connsiteY25" fmla="*/ 276334 h 3000062"/>
                <a:gd name="connsiteX26" fmla="*/ 3945551 w 4247355"/>
                <a:gd name="connsiteY26" fmla="*/ 275584 h 3000062"/>
                <a:gd name="connsiteX27" fmla="*/ 3755216 w 4247355"/>
                <a:gd name="connsiteY27" fmla="*/ 1833 h 3000062"/>
                <a:gd name="connsiteX28" fmla="*/ 3839295 w 4247355"/>
                <a:gd name="connsiteY28"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2996869 w 4247355"/>
                <a:gd name="connsiteY6" fmla="*/ 2052945 h 3000062"/>
                <a:gd name="connsiteX7" fmla="*/ 2994922 w 4247355"/>
                <a:gd name="connsiteY7" fmla="*/ 2054443 h 3000062"/>
                <a:gd name="connsiteX8" fmla="*/ 2974838 w 4247355"/>
                <a:gd name="connsiteY8" fmla="*/ 2068679 h 3000062"/>
                <a:gd name="connsiteX9" fmla="*/ 2927930 w 4247355"/>
                <a:gd name="connsiteY9" fmla="*/ 2072725 h 3000062"/>
                <a:gd name="connsiteX10" fmla="*/ 2586974 w 4247355"/>
                <a:gd name="connsiteY10" fmla="*/ 2311713 h 3000062"/>
                <a:gd name="connsiteX11" fmla="*/ 1805846 w 4247355"/>
                <a:gd name="connsiteY11" fmla="*/ 2676865 h 3000062"/>
                <a:gd name="connsiteX12" fmla="*/ 826893 w 4247355"/>
                <a:gd name="connsiteY12" fmla="*/ 2979535 h 3000062"/>
                <a:gd name="connsiteX13" fmla="*/ 818950 w 4247355"/>
                <a:gd name="connsiteY13" fmla="*/ 2981483 h 3000062"/>
                <a:gd name="connsiteX14" fmla="*/ 354 w 4247355"/>
                <a:gd name="connsiteY14" fmla="*/ 2356364 h 3000062"/>
                <a:gd name="connsiteX15" fmla="*/ 728127 w 4247355"/>
                <a:gd name="connsiteY15" fmla="*/ 1623365 h 3000062"/>
                <a:gd name="connsiteX16" fmla="*/ 1576097 w 4247355"/>
                <a:gd name="connsiteY16" fmla="*/ 1585006 h 3000062"/>
                <a:gd name="connsiteX17" fmla="*/ 1575947 w 4247355"/>
                <a:gd name="connsiteY17" fmla="*/ 1584856 h 3000062"/>
                <a:gd name="connsiteX18" fmla="*/ 2272546 w 4247355"/>
                <a:gd name="connsiteY18" fmla="*/ 1454499 h 3000062"/>
                <a:gd name="connsiteX19" fmla="*/ 3079898 w 4247355"/>
                <a:gd name="connsiteY19" fmla="*/ 1140590 h 3000062"/>
                <a:gd name="connsiteX20" fmla="*/ 3287170 w 4247355"/>
                <a:gd name="connsiteY20" fmla="*/ 1011581 h 3000062"/>
                <a:gd name="connsiteX21" fmla="*/ 3700961 w 4247355"/>
                <a:gd name="connsiteY21" fmla="*/ 681193 h 3000062"/>
                <a:gd name="connsiteX22" fmla="*/ 3950798 w 4247355"/>
                <a:gd name="connsiteY22" fmla="*/ 325181 h 3000062"/>
                <a:gd name="connsiteX23" fmla="*/ 3946301 w 4247355"/>
                <a:gd name="connsiteY23" fmla="*/ 276634 h 3000062"/>
                <a:gd name="connsiteX24" fmla="*/ 3946001 w 4247355"/>
                <a:gd name="connsiteY24" fmla="*/ 276334 h 3000062"/>
                <a:gd name="connsiteX25" fmla="*/ 3945551 w 4247355"/>
                <a:gd name="connsiteY25" fmla="*/ 275584 h 3000062"/>
                <a:gd name="connsiteX26" fmla="*/ 3755216 w 4247355"/>
                <a:gd name="connsiteY26" fmla="*/ 1833 h 3000062"/>
                <a:gd name="connsiteX27" fmla="*/ 3839295 w 4247355"/>
                <a:gd name="connsiteY27"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2996869 w 4247355"/>
                <a:gd name="connsiteY6" fmla="*/ 2052945 h 3000062"/>
                <a:gd name="connsiteX7" fmla="*/ 2994922 w 4247355"/>
                <a:gd name="connsiteY7" fmla="*/ 2054443 h 3000062"/>
                <a:gd name="connsiteX8" fmla="*/ 2974838 w 4247355"/>
                <a:gd name="connsiteY8" fmla="*/ 2068679 h 3000062"/>
                <a:gd name="connsiteX9" fmla="*/ 2586974 w 4247355"/>
                <a:gd name="connsiteY9" fmla="*/ 2311713 h 3000062"/>
                <a:gd name="connsiteX10" fmla="*/ 1805846 w 4247355"/>
                <a:gd name="connsiteY10" fmla="*/ 2676865 h 3000062"/>
                <a:gd name="connsiteX11" fmla="*/ 826893 w 4247355"/>
                <a:gd name="connsiteY11" fmla="*/ 2979535 h 3000062"/>
                <a:gd name="connsiteX12" fmla="*/ 818950 w 4247355"/>
                <a:gd name="connsiteY12" fmla="*/ 2981483 h 3000062"/>
                <a:gd name="connsiteX13" fmla="*/ 354 w 4247355"/>
                <a:gd name="connsiteY13" fmla="*/ 2356364 h 3000062"/>
                <a:gd name="connsiteX14" fmla="*/ 728127 w 4247355"/>
                <a:gd name="connsiteY14" fmla="*/ 1623365 h 3000062"/>
                <a:gd name="connsiteX15" fmla="*/ 1576097 w 4247355"/>
                <a:gd name="connsiteY15" fmla="*/ 1585006 h 3000062"/>
                <a:gd name="connsiteX16" fmla="*/ 1575947 w 4247355"/>
                <a:gd name="connsiteY16" fmla="*/ 1584856 h 3000062"/>
                <a:gd name="connsiteX17" fmla="*/ 2272546 w 4247355"/>
                <a:gd name="connsiteY17" fmla="*/ 1454499 h 3000062"/>
                <a:gd name="connsiteX18" fmla="*/ 3079898 w 4247355"/>
                <a:gd name="connsiteY18" fmla="*/ 1140590 h 3000062"/>
                <a:gd name="connsiteX19" fmla="*/ 3287170 w 4247355"/>
                <a:gd name="connsiteY19" fmla="*/ 1011581 h 3000062"/>
                <a:gd name="connsiteX20" fmla="*/ 3700961 w 4247355"/>
                <a:gd name="connsiteY20" fmla="*/ 681193 h 3000062"/>
                <a:gd name="connsiteX21" fmla="*/ 3950798 w 4247355"/>
                <a:gd name="connsiteY21" fmla="*/ 325181 h 3000062"/>
                <a:gd name="connsiteX22" fmla="*/ 3946301 w 4247355"/>
                <a:gd name="connsiteY22" fmla="*/ 276634 h 3000062"/>
                <a:gd name="connsiteX23" fmla="*/ 3946001 w 4247355"/>
                <a:gd name="connsiteY23" fmla="*/ 276334 h 3000062"/>
                <a:gd name="connsiteX24" fmla="*/ 3945551 w 4247355"/>
                <a:gd name="connsiteY24" fmla="*/ 275584 h 3000062"/>
                <a:gd name="connsiteX25" fmla="*/ 3755216 w 4247355"/>
                <a:gd name="connsiteY25" fmla="*/ 1833 h 3000062"/>
                <a:gd name="connsiteX26" fmla="*/ 3839295 w 4247355"/>
                <a:gd name="connsiteY26"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2996869 w 4247355"/>
                <a:gd name="connsiteY6" fmla="*/ 2052945 h 3000062"/>
                <a:gd name="connsiteX7" fmla="*/ 2994922 w 4247355"/>
                <a:gd name="connsiteY7" fmla="*/ 2054443 h 3000062"/>
                <a:gd name="connsiteX8" fmla="*/ 2974838 w 4247355"/>
                <a:gd name="connsiteY8" fmla="*/ 2068679 h 3000062"/>
                <a:gd name="connsiteX9" fmla="*/ 2586974 w 4247355"/>
                <a:gd name="connsiteY9" fmla="*/ 2311713 h 3000062"/>
                <a:gd name="connsiteX10" fmla="*/ 1805846 w 4247355"/>
                <a:gd name="connsiteY10" fmla="*/ 2676865 h 3000062"/>
                <a:gd name="connsiteX11" fmla="*/ 826893 w 4247355"/>
                <a:gd name="connsiteY11" fmla="*/ 2979535 h 3000062"/>
                <a:gd name="connsiteX12" fmla="*/ 818950 w 4247355"/>
                <a:gd name="connsiteY12" fmla="*/ 2981483 h 3000062"/>
                <a:gd name="connsiteX13" fmla="*/ 354 w 4247355"/>
                <a:gd name="connsiteY13" fmla="*/ 2356364 h 3000062"/>
                <a:gd name="connsiteX14" fmla="*/ 728127 w 4247355"/>
                <a:gd name="connsiteY14" fmla="*/ 1623365 h 3000062"/>
                <a:gd name="connsiteX15" fmla="*/ 1576097 w 4247355"/>
                <a:gd name="connsiteY15" fmla="*/ 1585006 h 3000062"/>
                <a:gd name="connsiteX16" fmla="*/ 1575947 w 4247355"/>
                <a:gd name="connsiteY16" fmla="*/ 1584856 h 3000062"/>
                <a:gd name="connsiteX17" fmla="*/ 2272546 w 4247355"/>
                <a:gd name="connsiteY17" fmla="*/ 1454499 h 3000062"/>
                <a:gd name="connsiteX18" fmla="*/ 3079898 w 4247355"/>
                <a:gd name="connsiteY18" fmla="*/ 1140590 h 3000062"/>
                <a:gd name="connsiteX19" fmla="*/ 3287170 w 4247355"/>
                <a:gd name="connsiteY19" fmla="*/ 1011581 h 3000062"/>
                <a:gd name="connsiteX20" fmla="*/ 3700961 w 4247355"/>
                <a:gd name="connsiteY20" fmla="*/ 681193 h 3000062"/>
                <a:gd name="connsiteX21" fmla="*/ 3950798 w 4247355"/>
                <a:gd name="connsiteY21" fmla="*/ 325181 h 3000062"/>
                <a:gd name="connsiteX22" fmla="*/ 3946301 w 4247355"/>
                <a:gd name="connsiteY22" fmla="*/ 276634 h 3000062"/>
                <a:gd name="connsiteX23" fmla="*/ 3946001 w 4247355"/>
                <a:gd name="connsiteY23" fmla="*/ 276334 h 3000062"/>
                <a:gd name="connsiteX24" fmla="*/ 3945551 w 4247355"/>
                <a:gd name="connsiteY24" fmla="*/ 275584 h 3000062"/>
                <a:gd name="connsiteX25" fmla="*/ 3776535 w 4247355"/>
                <a:gd name="connsiteY25" fmla="*/ 41822 h 3000062"/>
                <a:gd name="connsiteX26" fmla="*/ 3755216 w 4247355"/>
                <a:gd name="connsiteY26" fmla="*/ 1833 h 3000062"/>
                <a:gd name="connsiteX27" fmla="*/ 3839295 w 4247355"/>
                <a:gd name="connsiteY27"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2996869 w 4247355"/>
                <a:gd name="connsiteY6" fmla="*/ 2052945 h 3000062"/>
                <a:gd name="connsiteX7" fmla="*/ 2994922 w 4247355"/>
                <a:gd name="connsiteY7" fmla="*/ 2054443 h 3000062"/>
                <a:gd name="connsiteX8" fmla="*/ 2974838 w 4247355"/>
                <a:gd name="connsiteY8" fmla="*/ 2068679 h 3000062"/>
                <a:gd name="connsiteX9" fmla="*/ 2586974 w 4247355"/>
                <a:gd name="connsiteY9" fmla="*/ 2311713 h 3000062"/>
                <a:gd name="connsiteX10" fmla="*/ 1805846 w 4247355"/>
                <a:gd name="connsiteY10" fmla="*/ 2676865 h 3000062"/>
                <a:gd name="connsiteX11" fmla="*/ 826893 w 4247355"/>
                <a:gd name="connsiteY11" fmla="*/ 2979535 h 3000062"/>
                <a:gd name="connsiteX12" fmla="*/ 818950 w 4247355"/>
                <a:gd name="connsiteY12" fmla="*/ 2981483 h 3000062"/>
                <a:gd name="connsiteX13" fmla="*/ 354 w 4247355"/>
                <a:gd name="connsiteY13" fmla="*/ 2356364 h 3000062"/>
                <a:gd name="connsiteX14" fmla="*/ 728127 w 4247355"/>
                <a:gd name="connsiteY14" fmla="*/ 1623365 h 3000062"/>
                <a:gd name="connsiteX15" fmla="*/ 1576097 w 4247355"/>
                <a:gd name="connsiteY15" fmla="*/ 1585006 h 3000062"/>
                <a:gd name="connsiteX16" fmla="*/ 1575947 w 4247355"/>
                <a:gd name="connsiteY16" fmla="*/ 1584856 h 3000062"/>
                <a:gd name="connsiteX17" fmla="*/ 2272546 w 4247355"/>
                <a:gd name="connsiteY17" fmla="*/ 1454499 h 3000062"/>
                <a:gd name="connsiteX18" fmla="*/ 3079898 w 4247355"/>
                <a:gd name="connsiteY18" fmla="*/ 1140590 h 3000062"/>
                <a:gd name="connsiteX19" fmla="*/ 3287170 w 4247355"/>
                <a:gd name="connsiteY19" fmla="*/ 1011581 h 3000062"/>
                <a:gd name="connsiteX20" fmla="*/ 3700961 w 4247355"/>
                <a:gd name="connsiteY20" fmla="*/ 681193 h 3000062"/>
                <a:gd name="connsiteX21" fmla="*/ 3950798 w 4247355"/>
                <a:gd name="connsiteY21" fmla="*/ 325181 h 3000062"/>
                <a:gd name="connsiteX22" fmla="*/ 3946301 w 4247355"/>
                <a:gd name="connsiteY22" fmla="*/ 276634 h 3000062"/>
                <a:gd name="connsiteX23" fmla="*/ 3946001 w 4247355"/>
                <a:gd name="connsiteY23" fmla="*/ 276334 h 3000062"/>
                <a:gd name="connsiteX24" fmla="*/ 3945551 w 4247355"/>
                <a:gd name="connsiteY24" fmla="*/ 275584 h 3000062"/>
                <a:gd name="connsiteX25" fmla="*/ 3632762 w 4247355"/>
                <a:gd name="connsiteY25" fmla="*/ 33196 h 3000062"/>
                <a:gd name="connsiteX26" fmla="*/ 3755216 w 4247355"/>
                <a:gd name="connsiteY26" fmla="*/ 1833 h 3000062"/>
                <a:gd name="connsiteX27" fmla="*/ 3839295 w 4247355"/>
                <a:gd name="connsiteY27"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2996869 w 4247355"/>
                <a:gd name="connsiteY6" fmla="*/ 2052945 h 3000062"/>
                <a:gd name="connsiteX7" fmla="*/ 2994922 w 4247355"/>
                <a:gd name="connsiteY7" fmla="*/ 2054443 h 3000062"/>
                <a:gd name="connsiteX8" fmla="*/ 2974838 w 4247355"/>
                <a:gd name="connsiteY8" fmla="*/ 2068679 h 3000062"/>
                <a:gd name="connsiteX9" fmla="*/ 2586974 w 4247355"/>
                <a:gd name="connsiteY9" fmla="*/ 2311713 h 3000062"/>
                <a:gd name="connsiteX10" fmla="*/ 1805846 w 4247355"/>
                <a:gd name="connsiteY10" fmla="*/ 2676865 h 3000062"/>
                <a:gd name="connsiteX11" fmla="*/ 826893 w 4247355"/>
                <a:gd name="connsiteY11" fmla="*/ 2979535 h 3000062"/>
                <a:gd name="connsiteX12" fmla="*/ 818950 w 4247355"/>
                <a:gd name="connsiteY12" fmla="*/ 2981483 h 3000062"/>
                <a:gd name="connsiteX13" fmla="*/ 354 w 4247355"/>
                <a:gd name="connsiteY13" fmla="*/ 2356364 h 3000062"/>
                <a:gd name="connsiteX14" fmla="*/ 728127 w 4247355"/>
                <a:gd name="connsiteY14" fmla="*/ 1623365 h 3000062"/>
                <a:gd name="connsiteX15" fmla="*/ 1576097 w 4247355"/>
                <a:gd name="connsiteY15" fmla="*/ 1585006 h 3000062"/>
                <a:gd name="connsiteX16" fmla="*/ 1575947 w 4247355"/>
                <a:gd name="connsiteY16" fmla="*/ 1584856 h 3000062"/>
                <a:gd name="connsiteX17" fmla="*/ 2272546 w 4247355"/>
                <a:gd name="connsiteY17" fmla="*/ 1454499 h 3000062"/>
                <a:gd name="connsiteX18" fmla="*/ 3079898 w 4247355"/>
                <a:gd name="connsiteY18" fmla="*/ 1140590 h 3000062"/>
                <a:gd name="connsiteX19" fmla="*/ 3287170 w 4247355"/>
                <a:gd name="connsiteY19" fmla="*/ 1011581 h 3000062"/>
                <a:gd name="connsiteX20" fmla="*/ 3700961 w 4247355"/>
                <a:gd name="connsiteY20" fmla="*/ 681193 h 3000062"/>
                <a:gd name="connsiteX21" fmla="*/ 3950798 w 4247355"/>
                <a:gd name="connsiteY21" fmla="*/ 325181 h 3000062"/>
                <a:gd name="connsiteX22" fmla="*/ 3946301 w 4247355"/>
                <a:gd name="connsiteY22" fmla="*/ 276634 h 3000062"/>
                <a:gd name="connsiteX23" fmla="*/ 3946001 w 4247355"/>
                <a:gd name="connsiteY23" fmla="*/ 276334 h 3000062"/>
                <a:gd name="connsiteX24" fmla="*/ 3879415 w 4247355"/>
                <a:gd name="connsiteY24" fmla="*/ 289961 h 3000062"/>
                <a:gd name="connsiteX25" fmla="*/ 3632762 w 4247355"/>
                <a:gd name="connsiteY25" fmla="*/ 33196 h 3000062"/>
                <a:gd name="connsiteX26" fmla="*/ 3755216 w 4247355"/>
                <a:gd name="connsiteY26" fmla="*/ 1833 h 3000062"/>
                <a:gd name="connsiteX27" fmla="*/ 3839295 w 4247355"/>
                <a:gd name="connsiteY27"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2996869 w 4247355"/>
                <a:gd name="connsiteY6" fmla="*/ 2052945 h 3000062"/>
                <a:gd name="connsiteX7" fmla="*/ 2994922 w 4247355"/>
                <a:gd name="connsiteY7" fmla="*/ 2054443 h 3000062"/>
                <a:gd name="connsiteX8" fmla="*/ 2974838 w 4247355"/>
                <a:gd name="connsiteY8" fmla="*/ 2068679 h 3000062"/>
                <a:gd name="connsiteX9" fmla="*/ 2586974 w 4247355"/>
                <a:gd name="connsiteY9" fmla="*/ 2311713 h 3000062"/>
                <a:gd name="connsiteX10" fmla="*/ 1805846 w 4247355"/>
                <a:gd name="connsiteY10" fmla="*/ 2676865 h 3000062"/>
                <a:gd name="connsiteX11" fmla="*/ 826893 w 4247355"/>
                <a:gd name="connsiteY11" fmla="*/ 2979535 h 3000062"/>
                <a:gd name="connsiteX12" fmla="*/ 818950 w 4247355"/>
                <a:gd name="connsiteY12" fmla="*/ 2981483 h 3000062"/>
                <a:gd name="connsiteX13" fmla="*/ 354 w 4247355"/>
                <a:gd name="connsiteY13" fmla="*/ 2356364 h 3000062"/>
                <a:gd name="connsiteX14" fmla="*/ 728127 w 4247355"/>
                <a:gd name="connsiteY14" fmla="*/ 1623365 h 3000062"/>
                <a:gd name="connsiteX15" fmla="*/ 1576097 w 4247355"/>
                <a:gd name="connsiteY15" fmla="*/ 1585006 h 3000062"/>
                <a:gd name="connsiteX16" fmla="*/ 1575947 w 4247355"/>
                <a:gd name="connsiteY16" fmla="*/ 1584856 h 3000062"/>
                <a:gd name="connsiteX17" fmla="*/ 2272546 w 4247355"/>
                <a:gd name="connsiteY17" fmla="*/ 1454499 h 3000062"/>
                <a:gd name="connsiteX18" fmla="*/ 3079898 w 4247355"/>
                <a:gd name="connsiteY18" fmla="*/ 1140590 h 3000062"/>
                <a:gd name="connsiteX19" fmla="*/ 3287170 w 4247355"/>
                <a:gd name="connsiteY19" fmla="*/ 1011581 h 3000062"/>
                <a:gd name="connsiteX20" fmla="*/ 3700961 w 4247355"/>
                <a:gd name="connsiteY20" fmla="*/ 681193 h 3000062"/>
                <a:gd name="connsiteX21" fmla="*/ 3884662 w 4247355"/>
                <a:gd name="connsiteY21" fmla="*/ 345309 h 3000062"/>
                <a:gd name="connsiteX22" fmla="*/ 3946301 w 4247355"/>
                <a:gd name="connsiteY22" fmla="*/ 276634 h 3000062"/>
                <a:gd name="connsiteX23" fmla="*/ 3946001 w 4247355"/>
                <a:gd name="connsiteY23" fmla="*/ 276334 h 3000062"/>
                <a:gd name="connsiteX24" fmla="*/ 3879415 w 4247355"/>
                <a:gd name="connsiteY24" fmla="*/ 289961 h 3000062"/>
                <a:gd name="connsiteX25" fmla="*/ 3632762 w 4247355"/>
                <a:gd name="connsiteY25" fmla="*/ 33196 h 3000062"/>
                <a:gd name="connsiteX26" fmla="*/ 3755216 w 4247355"/>
                <a:gd name="connsiteY26" fmla="*/ 1833 h 3000062"/>
                <a:gd name="connsiteX27" fmla="*/ 3839295 w 4247355"/>
                <a:gd name="connsiteY27"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2996869 w 4247355"/>
                <a:gd name="connsiteY6" fmla="*/ 2052945 h 3000062"/>
                <a:gd name="connsiteX7" fmla="*/ 2994922 w 4247355"/>
                <a:gd name="connsiteY7" fmla="*/ 2054443 h 3000062"/>
                <a:gd name="connsiteX8" fmla="*/ 2974838 w 4247355"/>
                <a:gd name="connsiteY8" fmla="*/ 2068679 h 3000062"/>
                <a:gd name="connsiteX9" fmla="*/ 2586974 w 4247355"/>
                <a:gd name="connsiteY9" fmla="*/ 2311713 h 3000062"/>
                <a:gd name="connsiteX10" fmla="*/ 1805846 w 4247355"/>
                <a:gd name="connsiteY10" fmla="*/ 2676865 h 3000062"/>
                <a:gd name="connsiteX11" fmla="*/ 826893 w 4247355"/>
                <a:gd name="connsiteY11" fmla="*/ 2979535 h 3000062"/>
                <a:gd name="connsiteX12" fmla="*/ 818950 w 4247355"/>
                <a:gd name="connsiteY12" fmla="*/ 2981483 h 3000062"/>
                <a:gd name="connsiteX13" fmla="*/ 354 w 4247355"/>
                <a:gd name="connsiteY13" fmla="*/ 2356364 h 3000062"/>
                <a:gd name="connsiteX14" fmla="*/ 728127 w 4247355"/>
                <a:gd name="connsiteY14" fmla="*/ 1623365 h 3000062"/>
                <a:gd name="connsiteX15" fmla="*/ 1576097 w 4247355"/>
                <a:gd name="connsiteY15" fmla="*/ 1585006 h 3000062"/>
                <a:gd name="connsiteX16" fmla="*/ 1575947 w 4247355"/>
                <a:gd name="connsiteY16" fmla="*/ 1584856 h 3000062"/>
                <a:gd name="connsiteX17" fmla="*/ 2272546 w 4247355"/>
                <a:gd name="connsiteY17" fmla="*/ 1454499 h 3000062"/>
                <a:gd name="connsiteX18" fmla="*/ 3079898 w 4247355"/>
                <a:gd name="connsiteY18" fmla="*/ 1140590 h 3000062"/>
                <a:gd name="connsiteX19" fmla="*/ 3287170 w 4247355"/>
                <a:gd name="connsiteY19" fmla="*/ 1011581 h 3000062"/>
                <a:gd name="connsiteX20" fmla="*/ 3700961 w 4247355"/>
                <a:gd name="connsiteY20" fmla="*/ 681193 h 3000062"/>
                <a:gd name="connsiteX21" fmla="*/ 3884662 w 4247355"/>
                <a:gd name="connsiteY21" fmla="*/ 345309 h 3000062"/>
                <a:gd name="connsiteX22" fmla="*/ 3946301 w 4247355"/>
                <a:gd name="connsiteY22" fmla="*/ 276634 h 3000062"/>
                <a:gd name="connsiteX23" fmla="*/ 3879415 w 4247355"/>
                <a:gd name="connsiteY23" fmla="*/ 289961 h 3000062"/>
                <a:gd name="connsiteX24" fmla="*/ 3632762 w 4247355"/>
                <a:gd name="connsiteY24" fmla="*/ 33196 h 3000062"/>
                <a:gd name="connsiteX25" fmla="*/ 3755216 w 4247355"/>
                <a:gd name="connsiteY25" fmla="*/ 1833 h 3000062"/>
                <a:gd name="connsiteX26" fmla="*/ 3839295 w 4247355"/>
                <a:gd name="connsiteY26"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2996869 w 4247355"/>
                <a:gd name="connsiteY6" fmla="*/ 2052945 h 3000062"/>
                <a:gd name="connsiteX7" fmla="*/ 2994922 w 4247355"/>
                <a:gd name="connsiteY7" fmla="*/ 2054443 h 3000062"/>
                <a:gd name="connsiteX8" fmla="*/ 2974838 w 4247355"/>
                <a:gd name="connsiteY8" fmla="*/ 2068679 h 3000062"/>
                <a:gd name="connsiteX9" fmla="*/ 2586974 w 4247355"/>
                <a:gd name="connsiteY9" fmla="*/ 2311713 h 3000062"/>
                <a:gd name="connsiteX10" fmla="*/ 1805846 w 4247355"/>
                <a:gd name="connsiteY10" fmla="*/ 2676865 h 3000062"/>
                <a:gd name="connsiteX11" fmla="*/ 826893 w 4247355"/>
                <a:gd name="connsiteY11" fmla="*/ 2979535 h 3000062"/>
                <a:gd name="connsiteX12" fmla="*/ 818950 w 4247355"/>
                <a:gd name="connsiteY12" fmla="*/ 2981483 h 3000062"/>
                <a:gd name="connsiteX13" fmla="*/ 354 w 4247355"/>
                <a:gd name="connsiteY13" fmla="*/ 2356364 h 3000062"/>
                <a:gd name="connsiteX14" fmla="*/ 728127 w 4247355"/>
                <a:gd name="connsiteY14" fmla="*/ 1623365 h 3000062"/>
                <a:gd name="connsiteX15" fmla="*/ 1576097 w 4247355"/>
                <a:gd name="connsiteY15" fmla="*/ 1585006 h 3000062"/>
                <a:gd name="connsiteX16" fmla="*/ 1575947 w 4247355"/>
                <a:gd name="connsiteY16" fmla="*/ 1584856 h 3000062"/>
                <a:gd name="connsiteX17" fmla="*/ 2272546 w 4247355"/>
                <a:gd name="connsiteY17" fmla="*/ 1454499 h 3000062"/>
                <a:gd name="connsiteX18" fmla="*/ 3079898 w 4247355"/>
                <a:gd name="connsiteY18" fmla="*/ 1140590 h 3000062"/>
                <a:gd name="connsiteX19" fmla="*/ 3287170 w 4247355"/>
                <a:gd name="connsiteY19" fmla="*/ 1011581 h 3000062"/>
                <a:gd name="connsiteX20" fmla="*/ 3700961 w 4247355"/>
                <a:gd name="connsiteY20" fmla="*/ 681193 h 3000062"/>
                <a:gd name="connsiteX21" fmla="*/ 3884662 w 4247355"/>
                <a:gd name="connsiteY21" fmla="*/ 345309 h 3000062"/>
                <a:gd name="connsiteX22" fmla="*/ 3879415 w 4247355"/>
                <a:gd name="connsiteY22" fmla="*/ 289961 h 3000062"/>
                <a:gd name="connsiteX23" fmla="*/ 3632762 w 4247355"/>
                <a:gd name="connsiteY23" fmla="*/ 33196 h 3000062"/>
                <a:gd name="connsiteX24" fmla="*/ 3755216 w 4247355"/>
                <a:gd name="connsiteY24" fmla="*/ 1833 h 3000062"/>
                <a:gd name="connsiteX25" fmla="*/ 3839295 w 4247355"/>
                <a:gd name="connsiteY25"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2996869 w 4247355"/>
                <a:gd name="connsiteY6" fmla="*/ 2052945 h 3000062"/>
                <a:gd name="connsiteX7" fmla="*/ 2994922 w 4247355"/>
                <a:gd name="connsiteY7" fmla="*/ 2054443 h 3000062"/>
                <a:gd name="connsiteX8" fmla="*/ 2974838 w 4247355"/>
                <a:gd name="connsiteY8" fmla="*/ 2068679 h 3000062"/>
                <a:gd name="connsiteX9" fmla="*/ 2586974 w 4247355"/>
                <a:gd name="connsiteY9" fmla="*/ 2311713 h 3000062"/>
                <a:gd name="connsiteX10" fmla="*/ 1805846 w 4247355"/>
                <a:gd name="connsiteY10" fmla="*/ 2676865 h 3000062"/>
                <a:gd name="connsiteX11" fmla="*/ 826893 w 4247355"/>
                <a:gd name="connsiteY11" fmla="*/ 2979535 h 3000062"/>
                <a:gd name="connsiteX12" fmla="*/ 818950 w 4247355"/>
                <a:gd name="connsiteY12" fmla="*/ 2981483 h 3000062"/>
                <a:gd name="connsiteX13" fmla="*/ 354 w 4247355"/>
                <a:gd name="connsiteY13" fmla="*/ 2356364 h 3000062"/>
                <a:gd name="connsiteX14" fmla="*/ 728127 w 4247355"/>
                <a:gd name="connsiteY14" fmla="*/ 1623365 h 3000062"/>
                <a:gd name="connsiteX15" fmla="*/ 1576097 w 4247355"/>
                <a:gd name="connsiteY15" fmla="*/ 1585006 h 3000062"/>
                <a:gd name="connsiteX16" fmla="*/ 1575947 w 4247355"/>
                <a:gd name="connsiteY16" fmla="*/ 1584856 h 3000062"/>
                <a:gd name="connsiteX17" fmla="*/ 2272546 w 4247355"/>
                <a:gd name="connsiteY17" fmla="*/ 1454499 h 3000062"/>
                <a:gd name="connsiteX18" fmla="*/ 3079898 w 4247355"/>
                <a:gd name="connsiteY18" fmla="*/ 1140590 h 3000062"/>
                <a:gd name="connsiteX19" fmla="*/ 3287170 w 4247355"/>
                <a:gd name="connsiteY19" fmla="*/ 1011581 h 3000062"/>
                <a:gd name="connsiteX20" fmla="*/ 3700961 w 4247355"/>
                <a:gd name="connsiteY20" fmla="*/ 681193 h 3000062"/>
                <a:gd name="connsiteX21" fmla="*/ 3884662 w 4247355"/>
                <a:gd name="connsiteY21" fmla="*/ 345309 h 3000062"/>
                <a:gd name="connsiteX22" fmla="*/ 3632762 w 4247355"/>
                <a:gd name="connsiteY22" fmla="*/ 33196 h 3000062"/>
                <a:gd name="connsiteX23" fmla="*/ 3755216 w 4247355"/>
                <a:gd name="connsiteY23" fmla="*/ 1833 h 3000062"/>
                <a:gd name="connsiteX24" fmla="*/ 3839295 w 4247355"/>
                <a:gd name="connsiteY24"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3225023 w 4247355"/>
                <a:gd name="connsiteY6" fmla="*/ 1885562 h 3000062"/>
                <a:gd name="connsiteX7" fmla="*/ 2996869 w 4247355"/>
                <a:gd name="connsiteY7" fmla="*/ 2052945 h 3000062"/>
                <a:gd name="connsiteX8" fmla="*/ 2994922 w 4247355"/>
                <a:gd name="connsiteY8" fmla="*/ 2054443 h 3000062"/>
                <a:gd name="connsiteX9" fmla="*/ 2974838 w 4247355"/>
                <a:gd name="connsiteY9" fmla="*/ 2068679 h 3000062"/>
                <a:gd name="connsiteX10" fmla="*/ 2586974 w 4247355"/>
                <a:gd name="connsiteY10" fmla="*/ 2311713 h 3000062"/>
                <a:gd name="connsiteX11" fmla="*/ 1805846 w 4247355"/>
                <a:gd name="connsiteY11" fmla="*/ 2676865 h 3000062"/>
                <a:gd name="connsiteX12" fmla="*/ 826893 w 4247355"/>
                <a:gd name="connsiteY12" fmla="*/ 2979535 h 3000062"/>
                <a:gd name="connsiteX13" fmla="*/ 818950 w 4247355"/>
                <a:gd name="connsiteY13" fmla="*/ 2981483 h 3000062"/>
                <a:gd name="connsiteX14" fmla="*/ 354 w 4247355"/>
                <a:gd name="connsiteY14" fmla="*/ 2356364 h 3000062"/>
                <a:gd name="connsiteX15" fmla="*/ 728127 w 4247355"/>
                <a:gd name="connsiteY15" fmla="*/ 1623365 h 3000062"/>
                <a:gd name="connsiteX16" fmla="*/ 1576097 w 4247355"/>
                <a:gd name="connsiteY16" fmla="*/ 1585006 h 3000062"/>
                <a:gd name="connsiteX17" fmla="*/ 1575947 w 4247355"/>
                <a:gd name="connsiteY17" fmla="*/ 1584856 h 3000062"/>
                <a:gd name="connsiteX18" fmla="*/ 2272546 w 4247355"/>
                <a:gd name="connsiteY18" fmla="*/ 1454499 h 3000062"/>
                <a:gd name="connsiteX19" fmla="*/ 3079898 w 4247355"/>
                <a:gd name="connsiteY19" fmla="*/ 1140590 h 3000062"/>
                <a:gd name="connsiteX20" fmla="*/ 3287170 w 4247355"/>
                <a:gd name="connsiteY20" fmla="*/ 1011581 h 3000062"/>
                <a:gd name="connsiteX21" fmla="*/ 3700961 w 4247355"/>
                <a:gd name="connsiteY21" fmla="*/ 681193 h 3000062"/>
                <a:gd name="connsiteX22" fmla="*/ 3884662 w 4247355"/>
                <a:gd name="connsiteY22" fmla="*/ 345309 h 3000062"/>
                <a:gd name="connsiteX23" fmla="*/ 3632762 w 4247355"/>
                <a:gd name="connsiteY23" fmla="*/ 33196 h 3000062"/>
                <a:gd name="connsiteX24" fmla="*/ 3755216 w 4247355"/>
                <a:gd name="connsiteY24" fmla="*/ 1833 h 3000062"/>
                <a:gd name="connsiteX25" fmla="*/ 3839295 w 4247355"/>
                <a:gd name="connsiteY25"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3230397 w 4247355"/>
                <a:gd name="connsiteY6" fmla="*/ 1936615 h 3000062"/>
                <a:gd name="connsiteX7" fmla="*/ 2996869 w 4247355"/>
                <a:gd name="connsiteY7" fmla="*/ 2052945 h 3000062"/>
                <a:gd name="connsiteX8" fmla="*/ 2994922 w 4247355"/>
                <a:gd name="connsiteY8" fmla="*/ 2054443 h 3000062"/>
                <a:gd name="connsiteX9" fmla="*/ 2974838 w 4247355"/>
                <a:gd name="connsiteY9" fmla="*/ 2068679 h 3000062"/>
                <a:gd name="connsiteX10" fmla="*/ 2586974 w 4247355"/>
                <a:gd name="connsiteY10" fmla="*/ 2311713 h 3000062"/>
                <a:gd name="connsiteX11" fmla="*/ 1805846 w 4247355"/>
                <a:gd name="connsiteY11" fmla="*/ 2676865 h 3000062"/>
                <a:gd name="connsiteX12" fmla="*/ 826893 w 4247355"/>
                <a:gd name="connsiteY12" fmla="*/ 2979535 h 3000062"/>
                <a:gd name="connsiteX13" fmla="*/ 818950 w 4247355"/>
                <a:gd name="connsiteY13" fmla="*/ 2981483 h 3000062"/>
                <a:gd name="connsiteX14" fmla="*/ 354 w 4247355"/>
                <a:gd name="connsiteY14" fmla="*/ 2356364 h 3000062"/>
                <a:gd name="connsiteX15" fmla="*/ 728127 w 4247355"/>
                <a:gd name="connsiteY15" fmla="*/ 1623365 h 3000062"/>
                <a:gd name="connsiteX16" fmla="*/ 1576097 w 4247355"/>
                <a:gd name="connsiteY16" fmla="*/ 1585006 h 3000062"/>
                <a:gd name="connsiteX17" fmla="*/ 1575947 w 4247355"/>
                <a:gd name="connsiteY17" fmla="*/ 1584856 h 3000062"/>
                <a:gd name="connsiteX18" fmla="*/ 2272546 w 4247355"/>
                <a:gd name="connsiteY18" fmla="*/ 1454499 h 3000062"/>
                <a:gd name="connsiteX19" fmla="*/ 3079898 w 4247355"/>
                <a:gd name="connsiteY19" fmla="*/ 1140590 h 3000062"/>
                <a:gd name="connsiteX20" fmla="*/ 3287170 w 4247355"/>
                <a:gd name="connsiteY20" fmla="*/ 1011581 h 3000062"/>
                <a:gd name="connsiteX21" fmla="*/ 3700961 w 4247355"/>
                <a:gd name="connsiteY21" fmla="*/ 681193 h 3000062"/>
                <a:gd name="connsiteX22" fmla="*/ 3884662 w 4247355"/>
                <a:gd name="connsiteY22" fmla="*/ 345309 h 3000062"/>
                <a:gd name="connsiteX23" fmla="*/ 3632762 w 4247355"/>
                <a:gd name="connsiteY23" fmla="*/ 33196 h 3000062"/>
                <a:gd name="connsiteX24" fmla="*/ 3755216 w 4247355"/>
                <a:gd name="connsiteY24" fmla="*/ 1833 h 3000062"/>
                <a:gd name="connsiteX25" fmla="*/ 3839295 w 4247355"/>
                <a:gd name="connsiteY25"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3230397 w 4247355"/>
                <a:gd name="connsiteY6" fmla="*/ 1936615 h 3000062"/>
                <a:gd name="connsiteX7" fmla="*/ 2996869 w 4247355"/>
                <a:gd name="connsiteY7" fmla="*/ 2052945 h 3000062"/>
                <a:gd name="connsiteX8" fmla="*/ 3029851 w 4247355"/>
                <a:gd name="connsiteY8" fmla="*/ 2097435 h 3000062"/>
                <a:gd name="connsiteX9" fmla="*/ 2974838 w 4247355"/>
                <a:gd name="connsiteY9" fmla="*/ 2068679 h 3000062"/>
                <a:gd name="connsiteX10" fmla="*/ 2586974 w 4247355"/>
                <a:gd name="connsiteY10" fmla="*/ 2311713 h 3000062"/>
                <a:gd name="connsiteX11" fmla="*/ 1805846 w 4247355"/>
                <a:gd name="connsiteY11" fmla="*/ 2676865 h 3000062"/>
                <a:gd name="connsiteX12" fmla="*/ 826893 w 4247355"/>
                <a:gd name="connsiteY12" fmla="*/ 2979535 h 3000062"/>
                <a:gd name="connsiteX13" fmla="*/ 818950 w 4247355"/>
                <a:gd name="connsiteY13" fmla="*/ 2981483 h 3000062"/>
                <a:gd name="connsiteX14" fmla="*/ 354 w 4247355"/>
                <a:gd name="connsiteY14" fmla="*/ 2356364 h 3000062"/>
                <a:gd name="connsiteX15" fmla="*/ 728127 w 4247355"/>
                <a:gd name="connsiteY15" fmla="*/ 1623365 h 3000062"/>
                <a:gd name="connsiteX16" fmla="*/ 1576097 w 4247355"/>
                <a:gd name="connsiteY16" fmla="*/ 1585006 h 3000062"/>
                <a:gd name="connsiteX17" fmla="*/ 1575947 w 4247355"/>
                <a:gd name="connsiteY17" fmla="*/ 1584856 h 3000062"/>
                <a:gd name="connsiteX18" fmla="*/ 2272546 w 4247355"/>
                <a:gd name="connsiteY18" fmla="*/ 1454499 h 3000062"/>
                <a:gd name="connsiteX19" fmla="*/ 3079898 w 4247355"/>
                <a:gd name="connsiteY19" fmla="*/ 1140590 h 3000062"/>
                <a:gd name="connsiteX20" fmla="*/ 3287170 w 4247355"/>
                <a:gd name="connsiteY20" fmla="*/ 1011581 h 3000062"/>
                <a:gd name="connsiteX21" fmla="*/ 3700961 w 4247355"/>
                <a:gd name="connsiteY21" fmla="*/ 681193 h 3000062"/>
                <a:gd name="connsiteX22" fmla="*/ 3884662 w 4247355"/>
                <a:gd name="connsiteY22" fmla="*/ 345309 h 3000062"/>
                <a:gd name="connsiteX23" fmla="*/ 3632762 w 4247355"/>
                <a:gd name="connsiteY23" fmla="*/ 33196 h 3000062"/>
                <a:gd name="connsiteX24" fmla="*/ 3755216 w 4247355"/>
                <a:gd name="connsiteY24" fmla="*/ 1833 h 3000062"/>
                <a:gd name="connsiteX25" fmla="*/ 3839295 w 4247355"/>
                <a:gd name="connsiteY25"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3230397 w 4247355"/>
                <a:gd name="connsiteY6" fmla="*/ 1936615 h 3000062"/>
                <a:gd name="connsiteX7" fmla="*/ 3074792 w 4247355"/>
                <a:gd name="connsiteY7" fmla="*/ 2079814 h 3000062"/>
                <a:gd name="connsiteX8" fmla="*/ 3029851 w 4247355"/>
                <a:gd name="connsiteY8" fmla="*/ 2097435 h 3000062"/>
                <a:gd name="connsiteX9" fmla="*/ 2974838 w 4247355"/>
                <a:gd name="connsiteY9" fmla="*/ 2068679 h 3000062"/>
                <a:gd name="connsiteX10" fmla="*/ 2586974 w 4247355"/>
                <a:gd name="connsiteY10" fmla="*/ 2311713 h 3000062"/>
                <a:gd name="connsiteX11" fmla="*/ 1805846 w 4247355"/>
                <a:gd name="connsiteY11" fmla="*/ 2676865 h 3000062"/>
                <a:gd name="connsiteX12" fmla="*/ 826893 w 4247355"/>
                <a:gd name="connsiteY12" fmla="*/ 2979535 h 3000062"/>
                <a:gd name="connsiteX13" fmla="*/ 818950 w 4247355"/>
                <a:gd name="connsiteY13" fmla="*/ 2981483 h 3000062"/>
                <a:gd name="connsiteX14" fmla="*/ 354 w 4247355"/>
                <a:gd name="connsiteY14" fmla="*/ 2356364 h 3000062"/>
                <a:gd name="connsiteX15" fmla="*/ 728127 w 4247355"/>
                <a:gd name="connsiteY15" fmla="*/ 1623365 h 3000062"/>
                <a:gd name="connsiteX16" fmla="*/ 1576097 w 4247355"/>
                <a:gd name="connsiteY16" fmla="*/ 1585006 h 3000062"/>
                <a:gd name="connsiteX17" fmla="*/ 1575947 w 4247355"/>
                <a:gd name="connsiteY17" fmla="*/ 1584856 h 3000062"/>
                <a:gd name="connsiteX18" fmla="*/ 2272546 w 4247355"/>
                <a:gd name="connsiteY18" fmla="*/ 1454499 h 3000062"/>
                <a:gd name="connsiteX19" fmla="*/ 3079898 w 4247355"/>
                <a:gd name="connsiteY19" fmla="*/ 1140590 h 3000062"/>
                <a:gd name="connsiteX20" fmla="*/ 3287170 w 4247355"/>
                <a:gd name="connsiteY20" fmla="*/ 1011581 h 3000062"/>
                <a:gd name="connsiteX21" fmla="*/ 3700961 w 4247355"/>
                <a:gd name="connsiteY21" fmla="*/ 681193 h 3000062"/>
                <a:gd name="connsiteX22" fmla="*/ 3884662 w 4247355"/>
                <a:gd name="connsiteY22" fmla="*/ 345309 h 3000062"/>
                <a:gd name="connsiteX23" fmla="*/ 3632762 w 4247355"/>
                <a:gd name="connsiteY23" fmla="*/ 33196 h 3000062"/>
                <a:gd name="connsiteX24" fmla="*/ 3755216 w 4247355"/>
                <a:gd name="connsiteY24" fmla="*/ 1833 h 3000062"/>
                <a:gd name="connsiteX25" fmla="*/ 3839295 w 4247355"/>
                <a:gd name="connsiteY25"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3230397 w 4247355"/>
                <a:gd name="connsiteY6" fmla="*/ 1936615 h 3000062"/>
                <a:gd name="connsiteX7" fmla="*/ 3074792 w 4247355"/>
                <a:gd name="connsiteY7" fmla="*/ 2079814 h 3000062"/>
                <a:gd name="connsiteX8" fmla="*/ 3029851 w 4247355"/>
                <a:gd name="connsiteY8" fmla="*/ 2097435 h 3000062"/>
                <a:gd name="connsiteX9" fmla="*/ 3033952 w 4247355"/>
                <a:gd name="connsiteY9" fmla="*/ 2130480 h 3000062"/>
                <a:gd name="connsiteX10" fmla="*/ 2586974 w 4247355"/>
                <a:gd name="connsiteY10" fmla="*/ 2311713 h 3000062"/>
                <a:gd name="connsiteX11" fmla="*/ 1805846 w 4247355"/>
                <a:gd name="connsiteY11" fmla="*/ 2676865 h 3000062"/>
                <a:gd name="connsiteX12" fmla="*/ 826893 w 4247355"/>
                <a:gd name="connsiteY12" fmla="*/ 2979535 h 3000062"/>
                <a:gd name="connsiteX13" fmla="*/ 818950 w 4247355"/>
                <a:gd name="connsiteY13" fmla="*/ 2981483 h 3000062"/>
                <a:gd name="connsiteX14" fmla="*/ 354 w 4247355"/>
                <a:gd name="connsiteY14" fmla="*/ 2356364 h 3000062"/>
                <a:gd name="connsiteX15" fmla="*/ 728127 w 4247355"/>
                <a:gd name="connsiteY15" fmla="*/ 1623365 h 3000062"/>
                <a:gd name="connsiteX16" fmla="*/ 1576097 w 4247355"/>
                <a:gd name="connsiteY16" fmla="*/ 1585006 h 3000062"/>
                <a:gd name="connsiteX17" fmla="*/ 1575947 w 4247355"/>
                <a:gd name="connsiteY17" fmla="*/ 1584856 h 3000062"/>
                <a:gd name="connsiteX18" fmla="*/ 2272546 w 4247355"/>
                <a:gd name="connsiteY18" fmla="*/ 1454499 h 3000062"/>
                <a:gd name="connsiteX19" fmla="*/ 3079898 w 4247355"/>
                <a:gd name="connsiteY19" fmla="*/ 1140590 h 3000062"/>
                <a:gd name="connsiteX20" fmla="*/ 3287170 w 4247355"/>
                <a:gd name="connsiteY20" fmla="*/ 1011581 h 3000062"/>
                <a:gd name="connsiteX21" fmla="*/ 3700961 w 4247355"/>
                <a:gd name="connsiteY21" fmla="*/ 681193 h 3000062"/>
                <a:gd name="connsiteX22" fmla="*/ 3884662 w 4247355"/>
                <a:gd name="connsiteY22" fmla="*/ 345309 h 3000062"/>
                <a:gd name="connsiteX23" fmla="*/ 3632762 w 4247355"/>
                <a:gd name="connsiteY23" fmla="*/ 33196 h 3000062"/>
                <a:gd name="connsiteX24" fmla="*/ 3755216 w 4247355"/>
                <a:gd name="connsiteY24" fmla="*/ 1833 h 3000062"/>
                <a:gd name="connsiteX25" fmla="*/ 3839295 w 4247355"/>
                <a:gd name="connsiteY25"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3230397 w 4247355"/>
                <a:gd name="connsiteY6" fmla="*/ 1936615 h 3000062"/>
                <a:gd name="connsiteX7" fmla="*/ 3074792 w 4247355"/>
                <a:gd name="connsiteY7" fmla="*/ 2079814 h 3000062"/>
                <a:gd name="connsiteX8" fmla="*/ 3033952 w 4247355"/>
                <a:gd name="connsiteY8" fmla="*/ 2130480 h 3000062"/>
                <a:gd name="connsiteX9" fmla="*/ 2586974 w 4247355"/>
                <a:gd name="connsiteY9" fmla="*/ 2311713 h 3000062"/>
                <a:gd name="connsiteX10" fmla="*/ 1805846 w 4247355"/>
                <a:gd name="connsiteY10" fmla="*/ 2676865 h 3000062"/>
                <a:gd name="connsiteX11" fmla="*/ 826893 w 4247355"/>
                <a:gd name="connsiteY11" fmla="*/ 2979535 h 3000062"/>
                <a:gd name="connsiteX12" fmla="*/ 818950 w 4247355"/>
                <a:gd name="connsiteY12" fmla="*/ 2981483 h 3000062"/>
                <a:gd name="connsiteX13" fmla="*/ 354 w 4247355"/>
                <a:gd name="connsiteY13" fmla="*/ 2356364 h 3000062"/>
                <a:gd name="connsiteX14" fmla="*/ 728127 w 4247355"/>
                <a:gd name="connsiteY14" fmla="*/ 1623365 h 3000062"/>
                <a:gd name="connsiteX15" fmla="*/ 1576097 w 4247355"/>
                <a:gd name="connsiteY15" fmla="*/ 1585006 h 3000062"/>
                <a:gd name="connsiteX16" fmla="*/ 1575947 w 4247355"/>
                <a:gd name="connsiteY16" fmla="*/ 1584856 h 3000062"/>
                <a:gd name="connsiteX17" fmla="*/ 2272546 w 4247355"/>
                <a:gd name="connsiteY17" fmla="*/ 1454499 h 3000062"/>
                <a:gd name="connsiteX18" fmla="*/ 3079898 w 4247355"/>
                <a:gd name="connsiteY18" fmla="*/ 1140590 h 3000062"/>
                <a:gd name="connsiteX19" fmla="*/ 3287170 w 4247355"/>
                <a:gd name="connsiteY19" fmla="*/ 1011581 h 3000062"/>
                <a:gd name="connsiteX20" fmla="*/ 3700961 w 4247355"/>
                <a:gd name="connsiteY20" fmla="*/ 681193 h 3000062"/>
                <a:gd name="connsiteX21" fmla="*/ 3884662 w 4247355"/>
                <a:gd name="connsiteY21" fmla="*/ 345309 h 3000062"/>
                <a:gd name="connsiteX22" fmla="*/ 3632762 w 4247355"/>
                <a:gd name="connsiteY22" fmla="*/ 33196 h 3000062"/>
                <a:gd name="connsiteX23" fmla="*/ 3755216 w 4247355"/>
                <a:gd name="connsiteY23" fmla="*/ 1833 h 3000062"/>
                <a:gd name="connsiteX24" fmla="*/ 3839295 w 4247355"/>
                <a:gd name="connsiteY24" fmla="*/ 335 h 3000062"/>
                <a:gd name="connsiteX0" fmla="*/ 3839295 w 4247355"/>
                <a:gd name="connsiteY0" fmla="*/ 335 h 3000062"/>
                <a:gd name="connsiteX1" fmla="*/ 4183547 w 4247355"/>
                <a:gd name="connsiteY1" fmla="*/ 682691 h 3000062"/>
                <a:gd name="connsiteX2" fmla="*/ 4183397 w 4247355"/>
                <a:gd name="connsiteY2" fmla="*/ 682391 h 3000062"/>
                <a:gd name="connsiteX3" fmla="*/ 4148476 w 4247355"/>
                <a:gd name="connsiteY3" fmla="*/ 760455 h 3000062"/>
                <a:gd name="connsiteX4" fmla="*/ 3396726 w 4247355"/>
                <a:gd name="connsiteY4" fmla="*/ 1736340 h 3000062"/>
                <a:gd name="connsiteX5" fmla="*/ 3251052 w 4247355"/>
                <a:gd name="connsiteY5" fmla="*/ 1861604 h 3000062"/>
                <a:gd name="connsiteX6" fmla="*/ 3230397 w 4247355"/>
                <a:gd name="connsiteY6" fmla="*/ 1936615 h 3000062"/>
                <a:gd name="connsiteX7" fmla="*/ 3033952 w 4247355"/>
                <a:gd name="connsiteY7" fmla="*/ 2130480 h 3000062"/>
                <a:gd name="connsiteX8" fmla="*/ 2586974 w 4247355"/>
                <a:gd name="connsiteY8" fmla="*/ 2311713 h 3000062"/>
                <a:gd name="connsiteX9" fmla="*/ 1805846 w 4247355"/>
                <a:gd name="connsiteY9" fmla="*/ 2676865 h 3000062"/>
                <a:gd name="connsiteX10" fmla="*/ 826893 w 4247355"/>
                <a:gd name="connsiteY10" fmla="*/ 2979535 h 3000062"/>
                <a:gd name="connsiteX11" fmla="*/ 818950 w 4247355"/>
                <a:gd name="connsiteY11" fmla="*/ 2981483 h 3000062"/>
                <a:gd name="connsiteX12" fmla="*/ 354 w 4247355"/>
                <a:gd name="connsiteY12" fmla="*/ 2356364 h 3000062"/>
                <a:gd name="connsiteX13" fmla="*/ 728127 w 4247355"/>
                <a:gd name="connsiteY13" fmla="*/ 1623365 h 3000062"/>
                <a:gd name="connsiteX14" fmla="*/ 1576097 w 4247355"/>
                <a:gd name="connsiteY14" fmla="*/ 1585006 h 3000062"/>
                <a:gd name="connsiteX15" fmla="*/ 1575947 w 4247355"/>
                <a:gd name="connsiteY15" fmla="*/ 1584856 h 3000062"/>
                <a:gd name="connsiteX16" fmla="*/ 2272546 w 4247355"/>
                <a:gd name="connsiteY16" fmla="*/ 1454499 h 3000062"/>
                <a:gd name="connsiteX17" fmla="*/ 3079898 w 4247355"/>
                <a:gd name="connsiteY17" fmla="*/ 1140590 h 3000062"/>
                <a:gd name="connsiteX18" fmla="*/ 3287170 w 4247355"/>
                <a:gd name="connsiteY18" fmla="*/ 1011581 h 3000062"/>
                <a:gd name="connsiteX19" fmla="*/ 3700961 w 4247355"/>
                <a:gd name="connsiteY19" fmla="*/ 681193 h 3000062"/>
                <a:gd name="connsiteX20" fmla="*/ 3884662 w 4247355"/>
                <a:gd name="connsiteY20" fmla="*/ 345309 h 3000062"/>
                <a:gd name="connsiteX21" fmla="*/ 3632762 w 4247355"/>
                <a:gd name="connsiteY21" fmla="*/ 33196 h 3000062"/>
                <a:gd name="connsiteX22" fmla="*/ 3755216 w 4247355"/>
                <a:gd name="connsiteY22" fmla="*/ 1833 h 3000062"/>
                <a:gd name="connsiteX23" fmla="*/ 3839295 w 4247355"/>
                <a:gd name="connsiteY23" fmla="*/ 335 h 30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47355" h="3000062">
                  <a:moveTo>
                    <a:pt x="3839295" y="335"/>
                  </a:moveTo>
                  <a:cubicBezTo>
                    <a:pt x="4270920" y="16518"/>
                    <a:pt x="4311534" y="366236"/>
                    <a:pt x="4183547" y="682691"/>
                  </a:cubicBezTo>
                  <a:lnTo>
                    <a:pt x="4183397" y="682391"/>
                  </a:lnTo>
                  <a:cubicBezTo>
                    <a:pt x="4172757" y="708612"/>
                    <a:pt x="4161367" y="734834"/>
                    <a:pt x="4148476" y="760455"/>
                  </a:cubicBezTo>
                  <a:cubicBezTo>
                    <a:pt x="3963835" y="1136546"/>
                    <a:pt x="3703211" y="1459743"/>
                    <a:pt x="3396726" y="1736340"/>
                  </a:cubicBezTo>
                  <a:cubicBezTo>
                    <a:pt x="3349215" y="1779193"/>
                    <a:pt x="3278773" y="1828225"/>
                    <a:pt x="3251052" y="1861604"/>
                  </a:cubicBezTo>
                  <a:cubicBezTo>
                    <a:pt x="3223331" y="1894983"/>
                    <a:pt x="3266580" y="1891802"/>
                    <a:pt x="3230397" y="1936615"/>
                  </a:cubicBezTo>
                  <a:cubicBezTo>
                    <a:pt x="3194214" y="1981428"/>
                    <a:pt x="3141189" y="2067964"/>
                    <a:pt x="3033952" y="2130480"/>
                  </a:cubicBezTo>
                  <a:cubicBezTo>
                    <a:pt x="2965961" y="2173358"/>
                    <a:pt x="2781806" y="2210349"/>
                    <a:pt x="2586974" y="2311713"/>
                  </a:cubicBezTo>
                  <a:cubicBezTo>
                    <a:pt x="2334741" y="2453608"/>
                    <a:pt x="2071417" y="2575275"/>
                    <a:pt x="1805846" y="2676865"/>
                  </a:cubicBezTo>
                  <a:cubicBezTo>
                    <a:pt x="1487671" y="2801978"/>
                    <a:pt x="1157355" y="2897723"/>
                    <a:pt x="826893" y="2979535"/>
                  </a:cubicBezTo>
                  <a:lnTo>
                    <a:pt x="818950" y="2981483"/>
                  </a:lnTo>
                  <a:cubicBezTo>
                    <a:pt x="409652" y="3079625"/>
                    <a:pt x="13395" y="2776956"/>
                    <a:pt x="354" y="2356364"/>
                  </a:cubicBezTo>
                  <a:cubicBezTo>
                    <a:pt x="-12383" y="1948509"/>
                    <a:pt x="320030" y="1615873"/>
                    <a:pt x="728127" y="1623365"/>
                  </a:cubicBezTo>
                  <a:cubicBezTo>
                    <a:pt x="1011382" y="1628459"/>
                    <a:pt x="1295536" y="1617371"/>
                    <a:pt x="1576097" y="1585006"/>
                  </a:cubicBezTo>
                  <a:lnTo>
                    <a:pt x="1575947" y="1584856"/>
                  </a:lnTo>
                  <a:lnTo>
                    <a:pt x="2272546" y="1454499"/>
                  </a:lnTo>
                  <a:cubicBezTo>
                    <a:pt x="2551003" y="1379731"/>
                    <a:pt x="2821821" y="1277541"/>
                    <a:pt x="3079898" y="1140590"/>
                  </a:cubicBezTo>
                  <a:cubicBezTo>
                    <a:pt x="3150636" y="1100435"/>
                    <a:pt x="3219428" y="1056832"/>
                    <a:pt x="3287170" y="1011581"/>
                  </a:cubicBezTo>
                  <a:cubicBezTo>
                    <a:pt x="3434194" y="913439"/>
                    <a:pt x="3573871" y="804208"/>
                    <a:pt x="3700961" y="681193"/>
                  </a:cubicBezTo>
                  <a:cubicBezTo>
                    <a:pt x="3798827" y="581701"/>
                    <a:pt x="3851241" y="475966"/>
                    <a:pt x="3884662" y="345309"/>
                  </a:cubicBezTo>
                  <a:cubicBezTo>
                    <a:pt x="3873296" y="237310"/>
                    <a:pt x="3654336" y="90442"/>
                    <a:pt x="3632762" y="33196"/>
                  </a:cubicBezTo>
                  <a:cubicBezTo>
                    <a:pt x="3601040" y="-12429"/>
                    <a:pt x="3744756" y="8747"/>
                    <a:pt x="3755216" y="1833"/>
                  </a:cubicBezTo>
                  <a:cubicBezTo>
                    <a:pt x="3782943" y="485"/>
                    <a:pt x="3810817" y="-563"/>
                    <a:pt x="3839295" y="335"/>
                  </a:cubicBezTo>
                  <a:close/>
                </a:path>
              </a:pathLst>
            </a:custGeom>
            <a:solidFill>
              <a:srgbClr val="F15F47"/>
            </a:solidFill>
            <a:ln w="14986" cap="flat">
              <a:noFill/>
              <a:prstDash val="solid"/>
              <a:miter/>
            </a:ln>
          </p:spPr>
          <p:txBody>
            <a:bodyPr wrap="square" rtlCol="0" anchor="ctr">
              <a:noAutofit/>
            </a:bodyPr>
            <a:lstStyle/>
            <a:p>
              <a:pPr defTabSz="609630">
                <a:defRPr/>
              </a:pPr>
              <a:endParaRPr lang="fr-FR" sz="1200" kern="0">
                <a:solidFill>
                  <a:srgbClr val="000000"/>
                </a:solidFill>
              </a:endParaRPr>
            </a:p>
          </p:txBody>
        </p:sp>
        <p:sp>
          <p:nvSpPr>
            <p:cNvPr id="74" name="Freeform: Shape 48">
              <a:extLst>
                <a:ext uri="{FF2B5EF4-FFF2-40B4-BE49-F238E27FC236}">
                  <a16:creationId xmlns:a16="http://schemas.microsoft.com/office/drawing/2014/main" id="{607E16E0-572E-B98B-751C-1F27EAE3C7A0}"/>
                </a:ext>
              </a:extLst>
            </p:cNvPr>
            <p:cNvSpPr/>
            <p:nvPr/>
          </p:nvSpPr>
          <p:spPr>
            <a:xfrm>
              <a:off x="4273812" y="1377172"/>
              <a:ext cx="2408731" cy="3408192"/>
            </a:xfrm>
            <a:custGeom>
              <a:avLst/>
              <a:gdLst>
                <a:gd name="connsiteX0" fmla="*/ 1396866 w 3001103"/>
                <a:gd name="connsiteY0" fmla="*/ 1389033 h 4246358"/>
                <a:gd name="connsiteX1" fmla="*/ 1396716 w 3001103"/>
                <a:gd name="connsiteY1" fmla="*/ 1389183 h 4246358"/>
                <a:gd name="connsiteX2" fmla="*/ 1396716 w 3001103"/>
                <a:gd name="connsiteY2" fmla="*/ 1389180 h 4246358"/>
                <a:gd name="connsiteX3" fmla="*/ 649459 w 3001103"/>
                <a:gd name="connsiteY3" fmla="*/ 349 h 4246358"/>
                <a:gd name="connsiteX4" fmla="*/ 1376932 w 3001103"/>
                <a:gd name="connsiteY4" fmla="*/ 722410 h 4246358"/>
                <a:gd name="connsiteX5" fmla="*/ 1378394 w 3001103"/>
                <a:gd name="connsiteY5" fmla="*/ 1056133 h 4246358"/>
                <a:gd name="connsiteX6" fmla="*/ 1396716 w 3001103"/>
                <a:gd name="connsiteY6" fmla="*/ 1389180 h 4246358"/>
                <a:gd name="connsiteX7" fmla="*/ 1354452 w 3001103"/>
                <a:gd name="connsiteY7" fmla="*/ 1430581 h 4246358"/>
                <a:gd name="connsiteX8" fmla="*/ 1477004 w 3001103"/>
                <a:gd name="connsiteY8" fmla="*/ 2135885 h 4246358"/>
                <a:gd name="connsiteX9" fmla="*/ 1506572 w 3001103"/>
                <a:gd name="connsiteY9" fmla="*/ 2114392 h 4246358"/>
                <a:gd name="connsiteX10" fmla="*/ 1859965 w 3001103"/>
                <a:gd name="connsiteY10" fmla="*/ 3079489 h 4246358"/>
                <a:gd name="connsiteX11" fmla="*/ 2020179 w 3001103"/>
                <a:gd name="connsiteY11" fmla="*/ 3331963 h 4246358"/>
                <a:gd name="connsiteX12" fmla="*/ 2319471 w 3001103"/>
                <a:gd name="connsiteY12" fmla="*/ 3700411 h 4246358"/>
                <a:gd name="connsiteX13" fmla="*/ 2675564 w 3001103"/>
                <a:gd name="connsiteY13" fmla="*/ 3950189 h 4246358"/>
                <a:gd name="connsiteX14" fmla="*/ 2722472 w 3001103"/>
                <a:gd name="connsiteY14" fmla="*/ 3946143 h 4246358"/>
                <a:gd name="connsiteX15" fmla="*/ 2742856 w 3001103"/>
                <a:gd name="connsiteY15" fmla="*/ 3932358 h 4246358"/>
                <a:gd name="connsiteX16" fmla="*/ 2744652 w 3001103"/>
                <a:gd name="connsiteY16" fmla="*/ 3930560 h 4246358"/>
                <a:gd name="connsiteX17" fmla="*/ 2998832 w 3001103"/>
                <a:gd name="connsiteY17" fmla="*/ 3739218 h 4246358"/>
                <a:gd name="connsiteX18" fmla="*/ 3000632 w 3001103"/>
                <a:gd name="connsiteY18" fmla="*/ 3838710 h 4246358"/>
                <a:gd name="connsiteX19" fmla="*/ 3000332 w 3001103"/>
                <a:gd name="connsiteY19" fmla="*/ 3838560 h 4246358"/>
                <a:gd name="connsiteX20" fmla="*/ 2334608 w 3001103"/>
                <a:gd name="connsiteY20" fmla="*/ 4189178 h 4246358"/>
                <a:gd name="connsiteX21" fmla="*/ 2239739 w 3001103"/>
                <a:gd name="connsiteY21" fmla="*/ 4147823 h 4246358"/>
                <a:gd name="connsiteX22" fmla="*/ 1323581 w 3001103"/>
                <a:gd name="connsiteY22" fmla="*/ 3462320 h 4246358"/>
                <a:gd name="connsiteX23" fmla="*/ 1038376 w 3001103"/>
                <a:gd name="connsiteY23" fmla="*/ 3123990 h 4246358"/>
                <a:gd name="connsiteX24" fmla="*/ 847591 w 3001103"/>
                <a:gd name="connsiteY24" fmla="*/ 2849639 h 4246358"/>
                <a:gd name="connsiteX25" fmla="*/ 847441 w 3001103"/>
                <a:gd name="connsiteY25" fmla="*/ 2849339 h 4246358"/>
                <a:gd name="connsiteX26" fmla="*/ 847441 w 3001103"/>
                <a:gd name="connsiteY26" fmla="*/ 2849189 h 4246358"/>
                <a:gd name="connsiteX27" fmla="*/ 842944 w 3001103"/>
                <a:gd name="connsiteY27" fmla="*/ 2800792 h 4246358"/>
                <a:gd name="connsiteX28" fmla="*/ 847737 w 3001103"/>
                <a:gd name="connsiteY28" fmla="*/ 2786465 h 4246358"/>
                <a:gd name="connsiteX29" fmla="*/ 628731 w 3001103"/>
                <a:gd name="connsiteY29" fmla="*/ 2401545 h 4246358"/>
                <a:gd name="connsiteX30" fmla="*/ 610194 w 3001103"/>
                <a:gd name="connsiteY30" fmla="*/ 2442982 h 4246358"/>
                <a:gd name="connsiteX31" fmla="*/ 323044 w 3001103"/>
                <a:gd name="connsiteY31" fmla="*/ 1805579 h 4246358"/>
                <a:gd name="connsiteX32" fmla="*/ 20302 w 3001103"/>
                <a:gd name="connsiteY32" fmla="*/ 826846 h 4246358"/>
                <a:gd name="connsiteX33" fmla="*/ 18355 w 3001103"/>
                <a:gd name="connsiteY33" fmla="*/ 818904 h 4246358"/>
                <a:gd name="connsiteX34" fmla="*/ 649459 w 3001103"/>
                <a:gd name="connsiteY34" fmla="*/ 349 h 4246358"/>
                <a:gd name="connsiteX0" fmla="*/ 1396866 w 3001103"/>
                <a:gd name="connsiteY0" fmla="*/ 1389033 h 4246358"/>
                <a:gd name="connsiteX1" fmla="*/ 1396716 w 3001103"/>
                <a:gd name="connsiteY1" fmla="*/ 1389183 h 4246358"/>
                <a:gd name="connsiteX2" fmla="*/ 1396716 w 3001103"/>
                <a:gd name="connsiteY2" fmla="*/ 1389180 h 4246358"/>
                <a:gd name="connsiteX3" fmla="*/ 1396866 w 3001103"/>
                <a:gd name="connsiteY3" fmla="*/ 1389033 h 4246358"/>
                <a:gd name="connsiteX4" fmla="*/ 649459 w 3001103"/>
                <a:gd name="connsiteY4" fmla="*/ 349 h 4246358"/>
                <a:gd name="connsiteX5" fmla="*/ 1376932 w 3001103"/>
                <a:gd name="connsiteY5" fmla="*/ 722410 h 4246358"/>
                <a:gd name="connsiteX6" fmla="*/ 1378394 w 3001103"/>
                <a:gd name="connsiteY6" fmla="*/ 1056133 h 4246358"/>
                <a:gd name="connsiteX7" fmla="*/ 1396716 w 3001103"/>
                <a:gd name="connsiteY7" fmla="*/ 1389180 h 4246358"/>
                <a:gd name="connsiteX8" fmla="*/ 1354452 w 3001103"/>
                <a:gd name="connsiteY8" fmla="*/ 1430581 h 4246358"/>
                <a:gd name="connsiteX9" fmla="*/ 1477004 w 3001103"/>
                <a:gd name="connsiteY9" fmla="*/ 2135885 h 4246358"/>
                <a:gd name="connsiteX10" fmla="*/ 1506572 w 3001103"/>
                <a:gd name="connsiteY10" fmla="*/ 2114392 h 4246358"/>
                <a:gd name="connsiteX11" fmla="*/ 1859965 w 3001103"/>
                <a:gd name="connsiteY11" fmla="*/ 3079489 h 4246358"/>
                <a:gd name="connsiteX12" fmla="*/ 2020179 w 3001103"/>
                <a:gd name="connsiteY12" fmla="*/ 3331963 h 4246358"/>
                <a:gd name="connsiteX13" fmla="*/ 2319471 w 3001103"/>
                <a:gd name="connsiteY13" fmla="*/ 3700411 h 4246358"/>
                <a:gd name="connsiteX14" fmla="*/ 2675564 w 3001103"/>
                <a:gd name="connsiteY14" fmla="*/ 3950189 h 4246358"/>
                <a:gd name="connsiteX15" fmla="*/ 2722472 w 3001103"/>
                <a:gd name="connsiteY15" fmla="*/ 3946143 h 4246358"/>
                <a:gd name="connsiteX16" fmla="*/ 2742856 w 3001103"/>
                <a:gd name="connsiteY16" fmla="*/ 3932358 h 4246358"/>
                <a:gd name="connsiteX17" fmla="*/ 2744652 w 3001103"/>
                <a:gd name="connsiteY17" fmla="*/ 3930560 h 4246358"/>
                <a:gd name="connsiteX18" fmla="*/ 2998832 w 3001103"/>
                <a:gd name="connsiteY18" fmla="*/ 3739218 h 4246358"/>
                <a:gd name="connsiteX19" fmla="*/ 3000632 w 3001103"/>
                <a:gd name="connsiteY19" fmla="*/ 3838710 h 4246358"/>
                <a:gd name="connsiteX20" fmla="*/ 3000332 w 3001103"/>
                <a:gd name="connsiteY20" fmla="*/ 3838560 h 4246358"/>
                <a:gd name="connsiteX21" fmla="*/ 2334608 w 3001103"/>
                <a:gd name="connsiteY21" fmla="*/ 4189178 h 4246358"/>
                <a:gd name="connsiteX22" fmla="*/ 2239739 w 3001103"/>
                <a:gd name="connsiteY22" fmla="*/ 4147823 h 4246358"/>
                <a:gd name="connsiteX23" fmla="*/ 1323581 w 3001103"/>
                <a:gd name="connsiteY23" fmla="*/ 3462320 h 4246358"/>
                <a:gd name="connsiteX24" fmla="*/ 1038376 w 3001103"/>
                <a:gd name="connsiteY24" fmla="*/ 3123990 h 4246358"/>
                <a:gd name="connsiteX25" fmla="*/ 847591 w 3001103"/>
                <a:gd name="connsiteY25" fmla="*/ 2849639 h 4246358"/>
                <a:gd name="connsiteX26" fmla="*/ 847441 w 3001103"/>
                <a:gd name="connsiteY26" fmla="*/ 2849339 h 4246358"/>
                <a:gd name="connsiteX27" fmla="*/ 847441 w 3001103"/>
                <a:gd name="connsiteY27" fmla="*/ 2849189 h 4246358"/>
                <a:gd name="connsiteX28" fmla="*/ 842944 w 3001103"/>
                <a:gd name="connsiteY28" fmla="*/ 2800792 h 4246358"/>
                <a:gd name="connsiteX29" fmla="*/ 847737 w 3001103"/>
                <a:gd name="connsiteY29" fmla="*/ 2786465 h 4246358"/>
                <a:gd name="connsiteX30" fmla="*/ 610194 w 3001103"/>
                <a:gd name="connsiteY30" fmla="*/ 2442982 h 4246358"/>
                <a:gd name="connsiteX31" fmla="*/ 323044 w 3001103"/>
                <a:gd name="connsiteY31" fmla="*/ 1805579 h 4246358"/>
                <a:gd name="connsiteX32" fmla="*/ 20302 w 3001103"/>
                <a:gd name="connsiteY32" fmla="*/ 826846 h 4246358"/>
                <a:gd name="connsiteX33" fmla="*/ 18355 w 3001103"/>
                <a:gd name="connsiteY33" fmla="*/ 818904 h 4246358"/>
                <a:gd name="connsiteX34" fmla="*/ 649459 w 3001103"/>
                <a:gd name="connsiteY34" fmla="*/ 349 h 4246358"/>
                <a:gd name="connsiteX0" fmla="*/ 1396866 w 3001103"/>
                <a:gd name="connsiteY0" fmla="*/ 1389033 h 4246358"/>
                <a:gd name="connsiteX1" fmla="*/ 1396716 w 3001103"/>
                <a:gd name="connsiteY1" fmla="*/ 1389183 h 4246358"/>
                <a:gd name="connsiteX2" fmla="*/ 1396716 w 3001103"/>
                <a:gd name="connsiteY2" fmla="*/ 1389180 h 4246358"/>
                <a:gd name="connsiteX3" fmla="*/ 1396866 w 3001103"/>
                <a:gd name="connsiteY3" fmla="*/ 1389033 h 4246358"/>
                <a:gd name="connsiteX4" fmla="*/ 649459 w 3001103"/>
                <a:gd name="connsiteY4" fmla="*/ 349 h 4246358"/>
                <a:gd name="connsiteX5" fmla="*/ 1376932 w 3001103"/>
                <a:gd name="connsiteY5" fmla="*/ 722410 h 4246358"/>
                <a:gd name="connsiteX6" fmla="*/ 1378394 w 3001103"/>
                <a:gd name="connsiteY6" fmla="*/ 1056133 h 4246358"/>
                <a:gd name="connsiteX7" fmla="*/ 1396716 w 3001103"/>
                <a:gd name="connsiteY7" fmla="*/ 1389180 h 4246358"/>
                <a:gd name="connsiteX8" fmla="*/ 1354452 w 3001103"/>
                <a:gd name="connsiteY8" fmla="*/ 1430581 h 4246358"/>
                <a:gd name="connsiteX9" fmla="*/ 1477004 w 3001103"/>
                <a:gd name="connsiteY9" fmla="*/ 2135885 h 4246358"/>
                <a:gd name="connsiteX10" fmla="*/ 1506572 w 3001103"/>
                <a:gd name="connsiteY10" fmla="*/ 2114392 h 4246358"/>
                <a:gd name="connsiteX11" fmla="*/ 1859965 w 3001103"/>
                <a:gd name="connsiteY11" fmla="*/ 3079489 h 4246358"/>
                <a:gd name="connsiteX12" fmla="*/ 2020179 w 3001103"/>
                <a:gd name="connsiteY12" fmla="*/ 3331963 h 4246358"/>
                <a:gd name="connsiteX13" fmla="*/ 2319471 w 3001103"/>
                <a:gd name="connsiteY13" fmla="*/ 3700411 h 4246358"/>
                <a:gd name="connsiteX14" fmla="*/ 2675564 w 3001103"/>
                <a:gd name="connsiteY14" fmla="*/ 3950189 h 4246358"/>
                <a:gd name="connsiteX15" fmla="*/ 2722472 w 3001103"/>
                <a:gd name="connsiteY15" fmla="*/ 3946143 h 4246358"/>
                <a:gd name="connsiteX16" fmla="*/ 2742856 w 3001103"/>
                <a:gd name="connsiteY16" fmla="*/ 3932358 h 4246358"/>
                <a:gd name="connsiteX17" fmla="*/ 2744652 w 3001103"/>
                <a:gd name="connsiteY17" fmla="*/ 3930560 h 4246358"/>
                <a:gd name="connsiteX18" fmla="*/ 2998832 w 3001103"/>
                <a:gd name="connsiteY18" fmla="*/ 3739218 h 4246358"/>
                <a:gd name="connsiteX19" fmla="*/ 3000632 w 3001103"/>
                <a:gd name="connsiteY19" fmla="*/ 3838710 h 4246358"/>
                <a:gd name="connsiteX20" fmla="*/ 3000332 w 3001103"/>
                <a:gd name="connsiteY20" fmla="*/ 3838560 h 4246358"/>
                <a:gd name="connsiteX21" fmla="*/ 2334608 w 3001103"/>
                <a:gd name="connsiteY21" fmla="*/ 4189178 h 4246358"/>
                <a:gd name="connsiteX22" fmla="*/ 2239739 w 3001103"/>
                <a:gd name="connsiteY22" fmla="*/ 4147823 h 4246358"/>
                <a:gd name="connsiteX23" fmla="*/ 1323581 w 3001103"/>
                <a:gd name="connsiteY23" fmla="*/ 3462320 h 4246358"/>
                <a:gd name="connsiteX24" fmla="*/ 1038376 w 3001103"/>
                <a:gd name="connsiteY24" fmla="*/ 3123990 h 4246358"/>
                <a:gd name="connsiteX25" fmla="*/ 847591 w 3001103"/>
                <a:gd name="connsiteY25" fmla="*/ 2849639 h 4246358"/>
                <a:gd name="connsiteX26" fmla="*/ 847441 w 3001103"/>
                <a:gd name="connsiteY26" fmla="*/ 2849339 h 4246358"/>
                <a:gd name="connsiteX27" fmla="*/ 847441 w 3001103"/>
                <a:gd name="connsiteY27" fmla="*/ 2849189 h 4246358"/>
                <a:gd name="connsiteX28" fmla="*/ 842944 w 3001103"/>
                <a:gd name="connsiteY28" fmla="*/ 2800792 h 4246358"/>
                <a:gd name="connsiteX29" fmla="*/ 610194 w 3001103"/>
                <a:gd name="connsiteY29" fmla="*/ 2442982 h 4246358"/>
                <a:gd name="connsiteX30" fmla="*/ 323044 w 3001103"/>
                <a:gd name="connsiteY30" fmla="*/ 1805579 h 4246358"/>
                <a:gd name="connsiteX31" fmla="*/ 20302 w 3001103"/>
                <a:gd name="connsiteY31" fmla="*/ 826846 h 4246358"/>
                <a:gd name="connsiteX32" fmla="*/ 18355 w 3001103"/>
                <a:gd name="connsiteY32" fmla="*/ 818904 h 4246358"/>
                <a:gd name="connsiteX33" fmla="*/ 649459 w 3001103"/>
                <a:gd name="connsiteY33" fmla="*/ 349 h 4246358"/>
                <a:gd name="connsiteX0" fmla="*/ 1396866 w 3001103"/>
                <a:gd name="connsiteY0" fmla="*/ 1389033 h 4246358"/>
                <a:gd name="connsiteX1" fmla="*/ 1396716 w 3001103"/>
                <a:gd name="connsiteY1" fmla="*/ 1389183 h 4246358"/>
                <a:gd name="connsiteX2" fmla="*/ 1396716 w 3001103"/>
                <a:gd name="connsiteY2" fmla="*/ 1389180 h 4246358"/>
                <a:gd name="connsiteX3" fmla="*/ 1396866 w 3001103"/>
                <a:gd name="connsiteY3" fmla="*/ 1389033 h 4246358"/>
                <a:gd name="connsiteX4" fmla="*/ 649459 w 3001103"/>
                <a:gd name="connsiteY4" fmla="*/ 349 h 4246358"/>
                <a:gd name="connsiteX5" fmla="*/ 1376932 w 3001103"/>
                <a:gd name="connsiteY5" fmla="*/ 722410 h 4246358"/>
                <a:gd name="connsiteX6" fmla="*/ 1378394 w 3001103"/>
                <a:gd name="connsiteY6" fmla="*/ 1056133 h 4246358"/>
                <a:gd name="connsiteX7" fmla="*/ 1396716 w 3001103"/>
                <a:gd name="connsiteY7" fmla="*/ 1389180 h 4246358"/>
                <a:gd name="connsiteX8" fmla="*/ 1354452 w 3001103"/>
                <a:gd name="connsiteY8" fmla="*/ 1430581 h 4246358"/>
                <a:gd name="connsiteX9" fmla="*/ 1477004 w 3001103"/>
                <a:gd name="connsiteY9" fmla="*/ 2135885 h 4246358"/>
                <a:gd name="connsiteX10" fmla="*/ 1506572 w 3001103"/>
                <a:gd name="connsiteY10" fmla="*/ 2114392 h 4246358"/>
                <a:gd name="connsiteX11" fmla="*/ 1859965 w 3001103"/>
                <a:gd name="connsiteY11" fmla="*/ 3079489 h 4246358"/>
                <a:gd name="connsiteX12" fmla="*/ 2020179 w 3001103"/>
                <a:gd name="connsiteY12" fmla="*/ 3331963 h 4246358"/>
                <a:gd name="connsiteX13" fmla="*/ 2319471 w 3001103"/>
                <a:gd name="connsiteY13" fmla="*/ 3700411 h 4246358"/>
                <a:gd name="connsiteX14" fmla="*/ 2675564 w 3001103"/>
                <a:gd name="connsiteY14" fmla="*/ 3950189 h 4246358"/>
                <a:gd name="connsiteX15" fmla="*/ 2722472 w 3001103"/>
                <a:gd name="connsiteY15" fmla="*/ 3946143 h 4246358"/>
                <a:gd name="connsiteX16" fmla="*/ 2742856 w 3001103"/>
                <a:gd name="connsiteY16" fmla="*/ 3932358 h 4246358"/>
                <a:gd name="connsiteX17" fmla="*/ 2744652 w 3001103"/>
                <a:gd name="connsiteY17" fmla="*/ 3930560 h 4246358"/>
                <a:gd name="connsiteX18" fmla="*/ 2998832 w 3001103"/>
                <a:gd name="connsiteY18" fmla="*/ 3739218 h 4246358"/>
                <a:gd name="connsiteX19" fmla="*/ 3000632 w 3001103"/>
                <a:gd name="connsiteY19" fmla="*/ 3838710 h 4246358"/>
                <a:gd name="connsiteX20" fmla="*/ 3000332 w 3001103"/>
                <a:gd name="connsiteY20" fmla="*/ 3838560 h 4246358"/>
                <a:gd name="connsiteX21" fmla="*/ 2334608 w 3001103"/>
                <a:gd name="connsiteY21" fmla="*/ 4189178 h 4246358"/>
                <a:gd name="connsiteX22" fmla="*/ 2239739 w 3001103"/>
                <a:gd name="connsiteY22" fmla="*/ 4147823 h 4246358"/>
                <a:gd name="connsiteX23" fmla="*/ 1323581 w 3001103"/>
                <a:gd name="connsiteY23" fmla="*/ 3462320 h 4246358"/>
                <a:gd name="connsiteX24" fmla="*/ 1038376 w 3001103"/>
                <a:gd name="connsiteY24" fmla="*/ 3123990 h 4246358"/>
                <a:gd name="connsiteX25" fmla="*/ 847591 w 3001103"/>
                <a:gd name="connsiteY25" fmla="*/ 2849639 h 4246358"/>
                <a:gd name="connsiteX26" fmla="*/ 847441 w 3001103"/>
                <a:gd name="connsiteY26" fmla="*/ 2849339 h 4246358"/>
                <a:gd name="connsiteX27" fmla="*/ 847441 w 3001103"/>
                <a:gd name="connsiteY27" fmla="*/ 2849189 h 4246358"/>
                <a:gd name="connsiteX28" fmla="*/ 610194 w 3001103"/>
                <a:gd name="connsiteY28" fmla="*/ 2442982 h 4246358"/>
                <a:gd name="connsiteX29" fmla="*/ 323044 w 3001103"/>
                <a:gd name="connsiteY29" fmla="*/ 1805579 h 4246358"/>
                <a:gd name="connsiteX30" fmla="*/ 20302 w 3001103"/>
                <a:gd name="connsiteY30" fmla="*/ 826846 h 4246358"/>
                <a:gd name="connsiteX31" fmla="*/ 18355 w 3001103"/>
                <a:gd name="connsiteY31" fmla="*/ 818904 h 4246358"/>
                <a:gd name="connsiteX32" fmla="*/ 649459 w 3001103"/>
                <a:gd name="connsiteY32" fmla="*/ 349 h 4246358"/>
                <a:gd name="connsiteX0" fmla="*/ 1396866 w 3001103"/>
                <a:gd name="connsiteY0" fmla="*/ 1389033 h 4246358"/>
                <a:gd name="connsiteX1" fmla="*/ 1396716 w 3001103"/>
                <a:gd name="connsiteY1" fmla="*/ 1389183 h 4246358"/>
                <a:gd name="connsiteX2" fmla="*/ 1396716 w 3001103"/>
                <a:gd name="connsiteY2" fmla="*/ 1389180 h 4246358"/>
                <a:gd name="connsiteX3" fmla="*/ 1396866 w 3001103"/>
                <a:gd name="connsiteY3" fmla="*/ 1389033 h 4246358"/>
                <a:gd name="connsiteX4" fmla="*/ 649459 w 3001103"/>
                <a:gd name="connsiteY4" fmla="*/ 349 h 4246358"/>
                <a:gd name="connsiteX5" fmla="*/ 1376932 w 3001103"/>
                <a:gd name="connsiteY5" fmla="*/ 722410 h 4246358"/>
                <a:gd name="connsiteX6" fmla="*/ 1378394 w 3001103"/>
                <a:gd name="connsiteY6" fmla="*/ 1056133 h 4246358"/>
                <a:gd name="connsiteX7" fmla="*/ 1396716 w 3001103"/>
                <a:gd name="connsiteY7" fmla="*/ 1389180 h 4246358"/>
                <a:gd name="connsiteX8" fmla="*/ 1354452 w 3001103"/>
                <a:gd name="connsiteY8" fmla="*/ 1430581 h 4246358"/>
                <a:gd name="connsiteX9" fmla="*/ 1506572 w 3001103"/>
                <a:gd name="connsiteY9" fmla="*/ 2114392 h 4246358"/>
                <a:gd name="connsiteX10" fmla="*/ 1859965 w 3001103"/>
                <a:gd name="connsiteY10" fmla="*/ 3079489 h 4246358"/>
                <a:gd name="connsiteX11" fmla="*/ 2020179 w 3001103"/>
                <a:gd name="connsiteY11" fmla="*/ 3331963 h 4246358"/>
                <a:gd name="connsiteX12" fmla="*/ 2319471 w 3001103"/>
                <a:gd name="connsiteY12" fmla="*/ 3700411 h 4246358"/>
                <a:gd name="connsiteX13" fmla="*/ 2675564 w 3001103"/>
                <a:gd name="connsiteY13" fmla="*/ 3950189 h 4246358"/>
                <a:gd name="connsiteX14" fmla="*/ 2722472 w 3001103"/>
                <a:gd name="connsiteY14" fmla="*/ 3946143 h 4246358"/>
                <a:gd name="connsiteX15" fmla="*/ 2742856 w 3001103"/>
                <a:gd name="connsiteY15" fmla="*/ 3932358 h 4246358"/>
                <a:gd name="connsiteX16" fmla="*/ 2744652 w 3001103"/>
                <a:gd name="connsiteY16" fmla="*/ 3930560 h 4246358"/>
                <a:gd name="connsiteX17" fmla="*/ 2998832 w 3001103"/>
                <a:gd name="connsiteY17" fmla="*/ 3739218 h 4246358"/>
                <a:gd name="connsiteX18" fmla="*/ 3000632 w 3001103"/>
                <a:gd name="connsiteY18" fmla="*/ 3838710 h 4246358"/>
                <a:gd name="connsiteX19" fmla="*/ 3000332 w 3001103"/>
                <a:gd name="connsiteY19" fmla="*/ 3838560 h 4246358"/>
                <a:gd name="connsiteX20" fmla="*/ 2334608 w 3001103"/>
                <a:gd name="connsiteY20" fmla="*/ 4189178 h 4246358"/>
                <a:gd name="connsiteX21" fmla="*/ 2239739 w 3001103"/>
                <a:gd name="connsiteY21" fmla="*/ 4147823 h 4246358"/>
                <a:gd name="connsiteX22" fmla="*/ 1323581 w 3001103"/>
                <a:gd name="connsiteY22" fmla="*/ 3462320 h 4246358"/>
                <a:gd name="connsiteX23" fmla="*/ 1038376 w 3001103"/>
                <a:gd name="connsiteY23" fmla="*/ 3123990 h 4246358"/>
                <a:gd name="connsiteX24" fmla="*/ 847591 w 3001103"/>
                <a:gd name="connsiteY24" fmla="*/ 2849639 h 4246358"/>
                <a:gd name="connsiteX25" fmla="*/ 847441 w 3001103"/>
                <a:gd name="connsiteY25" fmla="*/ 2849339 h 4246358"/>
                <a:gd name="connsiteX26" fmla="*/ 847441 w 3001103"/>
                <a:gd name="connsiteY26" fmla="*/ 2849189 h 4246358"/>
                <a:gd name="connsiteX27" fmla="*/ 610194 w 3001103"/>
                <a:gd name="connsiteY27" fmla="*/ 2442982 h 4246358"/>
                <a:gd name="connsiteX28" fmla="*/ 323044 w 3001103"/>
                <a:gd name="connsiteY28" fmla="*/ 1805579 h 4246358"/>
                <a:gd name="connsiteX29" fmla="*/ 20302 w 3001103"/>
                <a:gd name="connsiteY29" fmla="*/ 826846 h 4246358"/>
                <a:gd name="connsiteX30" fmla="*/ 18355 w 3001103"/>
                <a:gd name="connsiteY30" fmla="*/ 818904 h 4246358"/>
                <a:gd name="connsiteX31" fmla="*/ 649459 w 3001103"/>
                <a:gd name="connsiteY31" fmla="*/ 349 h 4246358"/>
                <a:gd name="connsiteX0" fmla="*/ 1396866 w 3001103"/>
                <a:gd name="connsiteY0" fmla="*/ 1389033 h 4246358"/>
                <a:gd name="connsiteX1" fmla="*/ 1396716 w 3001103"/>
                <a:gd name="connsiteY1" fmla="*/ 1389183 h 4246358"/>
                <a:gd name="connsiteX2" fmla="*/ 1396716 w 3001103"/>
                <a:gd name="connsiteY2" fmla="*/ 1389180 h 4246358"/>
                <a:gd name="connsiteX3" fmla="*/ 1396866 w 3001103"/>
                <a:gd name="connsiteY3" fmla="*/ 1389033 h 4246358"/>
                <a:gd name="connsiteX4" fmla="*/ 649459 w 3001103"/>
                <a:gd name="connsiteY4" fmla="*/ 349 h 4246358"/>
                <a:gd name="connsiteX5" fmla="*/ 1376932 w 3001103"/>
                <a:gd name="connsiteY5" fmla="*/ 722410 h 4246358"/>
                <a:gd name="connsiteX6" fmla="*/ 1378394 w 3001103"/>
                <a:gd name="connsiteY6" fmla="*/ 1056133 h 4246358"/>
                <a:gd name="connsiteX7" fmla="*/ 1396716 w 3001103"/>
                <a:gd name="connsiteY7" fmla="*/ 1389180 h 4246358"/>
                <a:gd name="connsiteX8" fmla="*/ 1506572 w 3001103"/>
                <a:gd name="connsiteY8" fmla="*/ 2114392 h 4246358"/>
                <a:gd name="connsiteX9" fmla="*/ 1859965 w 3001103"/>
                <a:gd name="connsiteY9" fmla="*/ 3079489 h 4246358"/>
                <a:gd name="connsiteX10" fmla="*/ 2020179 w 3001103"/>
                <a:gd name="connsiteY10" fmla="*/ 3331963 h 4246358"/>
                <a:gd name="connsiteX11" fmla="*/ 2319471 w 3001103"/>
                <a:gd name="connsiteY11" fmla="*/ 3700411 h 4246358"/>
                <a:gd name="connsiteX12" fmla="*/ 2675564 w 3001103"/>
                <a:gd name="connsiteY12" fmla="*/ 3950189 h 4246358"/>
                <a:gd name="connsiteX13" fmla="*/ 2722472 w 3001103"/>
                <a:gd name="connsiteY13" fmla="*/ 3946143 h 4246358"/>
                <a:gd name="connsiteX14" fmla="*/ 2742856 w 3001103"/>
                <a:gd name="connsiteY14" fmla="*/ 3932358 h 4246358"/>
                <a:gd name="connsiteX15" fmla="*/ 2744652 w 3001103"/>
                <a:gd name="connsiteY15" fmla="*/ 3930560 h 4246358"/>
                <a:gd name="connsiteX16" fmla="*/ 2998832 w 3001103"/>
                <a:gd name="connsiteY16" fmla="*/ 3739218 h 4246358"/>
                <a:gd name="connsiteX17" fmla="*/ 3000632 w 3001103"/>
                <a:gd name="connsiteY17" fmla="*/ 3838710 h 4246358"/>
                <a:gd name="connsiteX18" fmla="*/ 3000332 w 3001103"/>
                <a:gd name="connsiteY18" fmla="*/ 3838560 h 4246358"/>
                <a:gd name="connsiteX19" fmla="*/ 2334608 w 3001103"/>
                <a:gd name="connsiteY19" fmla="*/ 4189178 h 4246358"/>
                <a:gd name="connsiteX20" fmla="*/ 2239739 w 3001103"/>
                <a:gd name="connsiteY20" fmla="*/ 4147823 h 4246358"/>
                <a:gd name="connsiteX21" fmla="*/ 1323581 w 3001103"/>
                <a:gd name="connsiteY21" fmla="*/ 3462320 h 4246358"/>
                <a:gd name="connsiteX22" fmla="*/ 1038376 w 3001103"/>
                <a:gd name="connsiteY22" fmla="*/ 3123990 h 4246358"/>
                <a:gd name="connsiteX23" fmla="*/ 847591 w 3001103"/>
                <a:gd name="connsiteY23" fmla="*/ 2849639 h 4246358"/>
                <a:gd name="connsiteX24" fmla="*/ 847441 w 3001103"/>
                <a:gd name="connsiteY24" fmla="*/ 2849339 h 4246358"/>
                <a:gd name="connsiteX25" fmla="*/ 847441 w 3001103"/>
                <a:gd name="connsiteY25" fmla="*/ 2849189 h 4246358"/>
                <a:gd name="connsiteX26" fmla="*/ 610194 w 3001103"/>
                <a:gd name="connsiteY26" fmla="*/ 2442982 h 4246358"/>
                <a:gd name="connsiteX27" fmla="*/ 323044 w 3001103"/>
                <a:gd name="connsiteY27" fmla="*/ 1805579 h 4246358"/>
                <a:gd name="connsiteX28" fmla="*/ 20302 w 3001103"/>
                <a:gd name="connsiteY28" fmla="*/ 826846 h 4246358"/>
                <a:gd name="connsiteX29" fmla="*/ 18355 w 3001103"/>
                <a:gd name="connsiteY29" fmla="*/ 818904 h 4246358"/>
                <a:gd name="connsiteX30" fmla="*/ 649459 w 3001103"/>
                <a:gd name="connsiteY30" fmla="*/ 349 h 4246358"/>
                <a:gd name="connsiteX0" fmla="*/ 1396866 w 3001103"/>
                <a:gd name="connsiteY0" fmla="*/ 1389033 h 4246358"/>
                <a:gd name="connsiteX1" fmla="*/ 1396716 w 3001103"/>
                <a:gd name="connsiteY1" fmla="*/ 1389183 h 4246358"/>
                <a:gd name="connsiteX2" fmla="*/ 1396716 w 3001103"/>
                <a:gd name="connsiteY2" fmla="*/ 1389180 h 4246358"/>
                <a:gd name="connsiteX3" fmla="*/ 1396866 w 3001103"/>
                <a:gd name="connsiteY3" fmla="*/ 1389033 h 4246358"/>
                <a:gd name="connsiteX4" fmla="*/ 649459 w 3001103"/>
                <a:gd name="connsiteY4" fmla="*/ 349 h 4246358"/>
                <a:gd name="connsiteX5" fmla="*/ 1376932 w 3001103"/>
                <a:gd name="connsiteY5" fmla="*/ 722410 h 4246358"/>
                <a:gd name="connsiteX6" fmla="*/ 1378394 w 3001103"/>
                <a:gd name="connsiteY6" fmla="*/ 1056133 h 4246358"/>
                <a:gd name="connsiteX7" fmla="*/ 1396716 w 3001103"/>
                <a:gd name="connsiteY7" fmla="*/ 1389180 h 4246358"/>
                <a:gd name="connsiteX8" fmla="*/ 1506572 w 3001103"/>
                <a:gd name="connsiteY8" fmla="*/ 2114392 h 4246358"/>
                <a:gd name="connsiteX9" fmla="*/ 1859965 w 3001103"/>
                <a:gd name="connsiteY9" fmla="*/ 3079489 h 4246358"/>
                <a:gd name="connsiteX10" fmla="*/ 2020179 w 3001103"/>
                <a:gd name="connsiteY10" fmla="*/ 3331963 h 4246358"/>
                <a:gd name="connsiteX11" fmla="*/ 2319471 w 3001103"/>
                <a:gd name="connsiteY11" fmla="*/ 3700411 h 4246358"/>
                <a:gd name="connsiteX12" fmla="*/ 2675564 w 3001103"/>
                <a:gd name="connsiteY12" fmla="*/ 3950189 h 4246358"/>
                <a:gd name="connsiteX13" fmla="*/ 2722472 w 3001103"/>
                <a:gd name="connsiteY13" fmla="*/ 3946143 h 4246358"/>
                <a:gd name="connsiteX14" fmla="*/ 2742856 w 3001103"/>
                <a:gd name="connsiteY14" fmla="*/ 3932358 h 4246358"/>
                <a:gd name="connsiteX15" fmla="*/ 2744652 w 3001103"/>
                <a:gd name="connsiteY15" fmla="*/ 3930560 h 4246358"/>
                <a:gd name="connsiteX16" fmla="*/ 2998832 w 3001103"/>
                <a:gd name="connsiteY16" fmla="*/ 3739218 h 4246358"/>
                <a:gd name="connsiteX17" fmla="*/ 3000632 w 3001103"/>
                <a:gd name="connsiteY17" fmla="*/ 3838710 h 4246358"/>
                <a:gd name="connsiteX18" fmla="*/ 3000332 w 3001103"/>
                <a:gd name="connsiteY18" fmla="*/ 3838560 h 4246358"/>
                <a:gd name="connsiteX19" fmla="*/ 2334608 w 3001103"/>
                <a:gd name="connsiteY19" fmla="*/ 4189178 h 4246358"/>
                <a:gd name="connsiteX20" fmla="*/ 2239739 w 3001103"/>
                <a:gd name="connsiteY20" fmla="*/ 4147823 h 4246358"/>
                <a:gd name="connsiteX21" fmla="*/ 1323581 w 3001103"/>
                <a:gd name="connsiteY21" fmla="*/ 3462320 h 4246358"/>
                <a:gd name="connsiteX22" fmla="*/ 1038376 w 3001103"/>
                <a:gd name="connsiteY22" fmla="*/ 3123990 h 4246358"/>
                <a:gd name="connsiteX23" fmla="*/ 1010856 w 3001103"/>
                <a:gd name="connsiteY23" fmla="*/ 3086578 h 4246358"/>
                <a:gd name="connsiteX24" fmla="*/ 847591 w 3001103"/>
                <a:gd name="connsiteY24" fmla="*/ 2849639 h 4246358"/>
                <a:gd name="connsiteX25" fmla="*/ 847441 w 3001103"/>
                <a:gd name="connsiteY25" fmla="*/ 2849339 h 4246358"/>
                <a:gd name="connsiteX26" fmla="*/ 847441 w 3001103"/>
                <a:gd name="connsiteY26" fmla="*/ 2849189 h 4246358"/>
                <a:gd name="connsiteX27" fmla="*/ 610194 w 3001103"/>
                <a:gd name="connsiteY27" fmla="*/ 2442982 h 4246358"/>
                <a:gd name="connsiteX28" fmla="*/ 323044 w 3001103"/>
                <a:gd name="connsiteY28" fmla="*/ 1805579 h 4246358"/>
                <a:gd name="connsiteX29" fmla="*/ 20302 w 3001103"/>
                <a:gd name="connsiteY29" fmla="*/ 826846 h 4246358"/>
                <a:gd name="connsiteX30" fmla="*/ 18355 w 3001103"/>
                <a:gd name="connsiteY30" fmla="*/ 818904 h 4246358"/>
                <a:gd name="connsiteX31" fmla="*/ 649459 w 3001103"/>
                <a:gd name="connsiteY31" fmla="*/ 349 h 4246358"/>
                <a:gd name="connsiteX0" fmla="*/ 1396866 w 3001103"/>
                <a:gd name="connsiteY0" fmla="*/ 1389033 h 4246358"/>
                <a:gd name="connsiteX1" fmla="*/ 1396716 w 3001103"/>
                <a:gd name="connsiteY1" fmla="*/ 1389183 h 4246358"/>
                <a:gd name="connsiteX2" fmla="*/ 1396716 w 3001103"/>
                <a:gd name="connsiteY2" fmla="*/ 1389180 h 4246358"/>
                <a:gd name="connsiteX3" fmla="*/ 1396866 w 3001103"/>
                <a:gd name="connsiteY3" fmla="*/ 1389033 h 4246358"/>
                <a:gd name="connsiteX4" fmla="*/ 649459 w 3001103"/>
                <a:gd name="connsiteY4" fmla="*/ 349 h 4246358"/>
                <a:gd name="connsiteX5" fmla="*/ 1376932 w 3001103"/>
                <a:gd name="connsiteY5" fmla="*/ 722410 h 4246358"/>
                <a:gd name="connsiteX6" fmla="*/ 1378394 w 3001103"/>
                <a:gd name="connsiteY6" fmla="*/ 1056133 h 4246358"/>
                <a:gd name="connsiteX7" fmla="*/ 1396716 w 3001103"/>
                <a:gd name="connsiteY7" fmla="*/ 1389180 h 4246358"/>
                <a:gd name="connsiteX8" fmla="*/ 1506572 w 3001103"/>
                <a:gd name="connsiteY8" fmla="*/ 2114392 h 4246358"/>
                <a:gd name="connsiteX9" fmla="*/ 1859965 w 3001103"/>
                <a:gd name="connsiteY9" fmla="*/ 3079489 h 4246358"/>
                <a:gd name="connsiteX10" fmla="*/ 2020179 w 3001103"/>
                <a:gd name="connsiteY10" fmla="*/ 3331963 h 4246358"/>
                <a:gd name="connsiteX11" fmla="*/ 2319471 w 3001103"/>
                <a:gd name="connsiteY11" fmla="*/ 3700411 h 4246358"/>
                <a:gd name="connsiteX12" fmla="*/ 2675564 w 3001103"/>
                <a:gd name="connsiteY12" fmla="*/ 3950189 h 4246358"/>
                <a:gd name="connsiteX13" fmla="*/ 2722472 w 3001103"/>
                <a:gd name="connsiteY13" fmla="*/ 3946143 h 4246358"/>
                <a:gd name="connsiteX14" fmla="*/ 2742856 w 3001103"/>
                <a:gd name="connsiteY14" fmla="*/ 3932358 h 4246358"/>
                <a:gd name="connsiteX15" fmla="*/ 2744652 w 3001103"/>
                <a:gd name="connsiteY15" fmla="*/ 3930560 h 4246358"/>
                <a:gd name="connsiteX16" fmla="*/ 2998832 w 3001103"/>
                <a:gd name="connsiteY16" fmla="*/ 3739218 h 4246358"/>
                <a:gd name="connsiteX17" fmla="*/ 3000632 w 3001103"/>
                <a:gd name="connsiteY17" fmla="*/ 3838710 h 4246358"/>
                <a:gd name="connsiteX18" fmla="*/ 3000332 w 3001103"/>
                <a:gd name="connsiteY18" fmla="*/ 3838560 h 4246358"/>
                <a:gd name="connsiteX19" fmla="*/ 2334608 w 3001103"/>
                <a:gd name="connsiteY19" fmla="*/ 4189178 h 4246358"/>
                <a:gd name="connsiteX20" fmla="*/ 2239739 w 3001103"/>
                <a:gd name="connsiteY20" fmla="*/ 4147823 h 4246358"/>
                <a:gd name="connsiteX21" fmla="*/ 1323581 w 3001103"/>
                <a:gd name="connsiteY21" fmla="*/ 3462320 h 4246358"/>
                <a:gd name="connsiteX22" fmla="*/ 1038376 w 3001103"/>
                <a:gd name="connsiteY22" fmla="*/ 3123990 h 4246358"/>
                <a:gd name="connsiteX23" fmla="*/ 915965 w 3001103"/>
                <a:gd name="connsiteY23" fmla="*/ 3072201 h 4246358"/>
                <a:gd name="connsiteX24" fmla="*/ 847591 w 3001103"/>
                <a:gd name="connsiteY24" fmla="*/ 2849639 h 4246358"/>
                <a:gd name="connsiteX25" fmla="*/ 847441 w 3001103"/>
                <a:gd name="connsiteY25" fmla="*/ 2849339 h 4246358"/>
                <a:gd name="connsiteX26" fmla="*/ 847441 w 3001103"/>
                <a:gd name="connsiteY26" fmla="*/ 2849189 h 4246358"/>
                <a:gd name="connsiteX27" fmla="*/ 610194 w 3001103"/>
                <a:gd name="connsiteY27" fmla="*/ 2442982 h 4246358"/>
                <a:gd name="connsiteX28" fmla="*/ 323044 w 3001103"/>
                <a:gd name="connsiteY28" fmla="*/ 1805579 h 4246358"/>
                <a:gd name="connsiteX29" fmla="*/ 20302 w 3001103"/>
                <a:gd name="connsiteY29" fmla="*/ 826846 h 4246358"/>
                <a:gd name="connsiteX30" fmla="*/ 18355 w 3001103"/>
                <a:gd name="connsiteY30" fmla="*/ 818904 h 4246358"/>
                <a:gd name="connsiteX31" fmla="*/ 649459 w 3001103"/>
                <a:gd name="connsiteY31" fmla="*/ 349 h 4246358"/>
                <a:gd name="connsiteX0" fmla="*/ 1396866 w 3001103"/>
                <a:gd name="connsiteY0" fmla="*/ 1389033 h 4246358"/>
                <a:gd name="connsiteX1" fmla="*/ 1396716 w 3001103"/>
                <a:gd name="connsiteY1" fmla="*/ 1389183 h 4246358"/>
                <a:gd name="connsiteX2" fmla="*/ 1396716 w 3001103"/>
                <a:gd name="connsiteY2" fmla="*/ 1389180 h 4246358"/>
                <a:gd name="connsiteX3" fmla="*/ 1396866 w 3001103"/>
                <a:gd name="connsiteY3" fmla="*/ 1389033 h 4246358"/>
                <a:gd name="connsiteX4" fmla="*/ 649459 w 3001103"/>
                <a:gd name="connsiteY4" fmla="*/ 349 h 4246358"/>
                <a:gd name="connsiteX5" fmla="*/ 1376932 w 3001103"/>
                <a:gd name="connsiteY5" fmla="*/ 722410 h 4246358"/>
                <a:gd name="connsiteX6" fmla="*/ 1378394 w 3001103"/>
                <a:gd name="connsiteY6" fmla="*/ 1056133 h 4246358"/>
                <a:gd name="connsiteX7" fmla="*/ 1396716 w 3001103"/>
                <a:gd name="connsiteY7" fmla="*/ 1389180 h 4246358"/>
                <a:gd name="connsiteX8" fmla="*/ 1506572 w 3001103"/>
                <a:gd name="connsiteY8" fmla="*/ 2114392 h 4246358"/>
                <a:gd name="connsiteX9" fmla="*/ 1859965 w 3001103"/>
                <a:gd name="connsiteY9" fmla="*/ 3079489 h 4246358"/>
                <a:gd name="connsiteX10" fmla="*/ 2020179 w 3001103"/>
                <a:gd name="connsiteY10" fmla="*/ 3331963 h 4246358"/>
                <a:gd name="connsiteX11" fmla="*/ 2319471 w 3001103"/>
                <a:gd name="connsiteY11" fmla="*/ 3700411 h 4246358"/>
                <a:gd name="connsiteX12" fmla="*/ 2675564 w 3001103"/>
                <a:gd name="connsiteY12" fmla="*/ 3950189 h 4246358"/>
                <a:gd name="connsiteX13" fmla="*/ 2722472 w 3001103"/>
                <a:gd name="connsiteY13" fmla="*/ 3946143 h 4246358"/>
                <a:gd name="connsiteX14" fmla="*/ 2742856 w 3001103"/>
                <a:gd name="connsiteY14" fmla="*/ 3932358 h 4246358"/>
                <a:gd name="connsiteX15" fmla="*/ 2744652 w 3001103"/>
                <a:gd name="connsiteY15" fmla="*/ 3930560 h 4246358"/>
                <a:gd name="connsiteX16" fmla="*/ 2998832 w 3001103"/>
                <a:gd name="connsiteY16" fmla="*/ 3739218 h 4246358"/>
                <a:gd name="connsiteX17" fmla="*/ 3000632 w 3001103"/>
                <a:gd name="connsiteY17" fmla="*/ 3838710 h 4246358"/>
                <a:gd name="connsiteX18" fmla="*/ 3000332 w 3001103"/>
                <a:gd name="connsiteY18" fmla="*/ 3838560 h 4246358"/>
                <a:gd name="connsiteX19" fmla="*/ 2334608 w 3001103"/>
                <a:gd name="connsiteY19" fmla="*/ 4189178 h 4246358"/>
                <a:gd name="connsiteX20" fmla="*/ 2239739 w 3001103"/>
                <a:gd name="connsiteY20" fmla="*/ 4147823 h 4246358"/>
                <a:gd name="connsiteX21" fmla="*/ 1323581 w 3001103"/>
                <a:gd name="connsiteY21" fmla="*/ 3462320 h 4246358"/>
                <a:gd name="connsiteX22" fmla="*/ 1038376 w 3001103"/>
                <a:gd name="connsiteY22" fmla="*/ 3123990 h 4246358"/>
                <a:gd name="connsiteX23" fmla="*/ 915965 w 3001103"/>
                <a:gd name="connsiteY23" fmla="*/ 3072201 h 4246358"/>
                <a:gd name="connsiteX24" fmla="*/ 847591 w 3001103"/>
                <a:gd name="connsiteY24" fmla="*/ 2849639 h 4246358"/>
                <a:gd name="connsiteX25" fmla="*/ 847441 w 3001103"/>
                <a:gd name="connsiteY25" fmla="*/ 2849339 h 4246358"/>
                <a:gd name="connsiteX26" fmla="*/ 792807 w 3001103"/>
                <a:gd name="connsiteY26" fmla="*/ 2886570 h 4246358"/>
                <a:gd name="connsiteX27" fmla="*/ 610194 w 3001103"/>
                <a:gd name="connsiteY27" fmla="*/ 2442982 h 4246358"/>
                <a:gd name="connsiteX28" fmla="*/ 323044 w 3001103"/>
                <a:gd name="connsiteY28" fmla="*/ 1805579 h 4246358"/>
                <a:gd name="connsiteX29" fmla="*/ 20302 w 3001103"/>
                <a:gd name="connsiteY29" fmla="*/ 826846 h 4246358"/>
                <a:gd name="connsiteX30" fmla="*/ 18355 w 3001103"/>
                <a:gd name="connsiteY30" fmla="*/ 818904 h 4246358"/>
                <a:gd name="connsiteX31" fmla="*/ 649459 w 3001103"/>
                <a:gd name="connsiteY31" fmla="*/ 349 h 4246358"/>
                <a:gd name="connsiteX0" fmla="*/ 1396866 w 3001103"/>
                <a:gd name="connsiteY0" fmla="*/ 1389033 h 4246358"/>
                <a:gd name="connsiteX1" fmla="*/ 1396716 w 3001103"/>
                <a:gd name="connsiteY1" fmla="*/ 1389183 h 4246358"/>
                <a:gd name="connsiteX2" fmla="*/ 1396716 w 3001103"/>
                <a:gd name="connsiteY2" fmla="*/ 1389180 h 4246358"/>
                <a:gd name="connsiteX3" fmla="*/ 1396866 w 3001103"/>
                <a:gd name="connsiteY3" fmla="*/ 1389033 h 4246358"/>
                <a:gd name="connsiteX4" fmla="*/ 649459 w 3001103"/>
                <a:gd name="connsiteY4" fmla="*/ 349 h 4246358"/>
                <a:gd name="connsiteX5" fmla="*/ 1376932 w 3001103"/>
                <a:gd name="connsiteY5" fmla="*/ 722410 h 4246358"/>
                <a:gd name="connsiteX6" fmla="*/ 1378394 w 3001103"/>
                <a:gd name="connsiteY6" fmla="*/ 1056133 h 4246358"/>
                <a:gd name="connsiteX7" fmla="*/ 1396716 w 3001103"/>
                <a:gd name="connsiteY7" fmla="*/ 1389180 h 4246358"/>
                <a:gd name="connsiteX8" fmla="*/ 1506572 w 3001103"/>
                <a:gd name="connsiteY8" fmla="*/ 2114392 h 4246358"/>
                <a:gd name="connsiteX9" fmla="*/ 1859965 w 3001103"/>
                <a:gd name="connsiteY9" fmla="*/ 3079489 h 4246358"/>
                <a:gd name="connsiteX10" fmla="*/ 2020179 w 3001103"/>
                <a:gd name="connsiteY10" fmla="*/ 3331963 h 4246358"/>
                <a:gd name="connsiteX11" fmla="*/ 2319471 w 3001103"/>
                <a:gd name="connsiteY11" fmla="*/ 3700411 h 4246358"/>
                <a:gd name="connsiteX12" fmla="*/ 2675564 w 3001103"/>
                <a:gd name="connsiteY12" fmla="*/ 3950189 h 4246358"/>
                <a:gd name="connsiteX13" fmla="*/ 2722472 w 3001103"/>
                <a:gd name="connsiteY13" fmla="*/ 3946143 h 4246358"/>
                <a:gd name="connsiteX14" fmla="*/ 2742856 w 3001103"/>
                <a:gd name="connsiteY14" fmla="*/ 3932358 h 4246358"/>
                <a:gd name="connsiteX15" fmla="*/ 2744652 w 3001103"/>
                <a:gd name="connsiteY15" fmla="*/ 3930560 h 4246358"/>
                <a:gd name="connsiteX16" fmla="*/ 2998832 w 3001103"/>
                <a:gd name="connsiteY16" fmla="*/ 3739218 h 4246358"/>
                <a:gd name="connsiteX17" fmla="*/ 3000632 w 3001103"/>
                <a:gd name="connsiteY17" fmla="*/ 3838710 h 4246358"/>
                <a:gd name="connsiteX18" fmla="*/ 3000332 w 3001103"/>
                <a:gd name="connsiteY18" fmla="*/ 3838560 h 4246358"/>
                <a:gd name="connsiteX19" fmla="*/ 2334608 w 3001103"/>
                <a:gd name="connsiteY19" fmla="*/ 4189178 h 4246358"/>
                <a:gd name="connsiteX20" fmla="*/ 2239739 w 3001103"/>
                <a:gd name="connsiteY20" fmla="*/ 4147823 h 4246358"/>
                <a:gd name="connsiteX21" fmla="*/ 1323581 w 3001103"/>
                <a:gd name="connsiteY21" fmla="*/ 3462320 h 4246358"/>
                <a:gd name="connsiteX22" fmla="*/ 1038376 w 3001103"/>
                <a:gd name="connsiteY22" fmla="*/ 3123990 h 4246358"/>
                <a:gd name="connsiteX23" fmla="*/ 915965 w 3001103"/>
                <a:gd name="connsiteY23" fmla="*/ 3072201 h 4246358"/>
                <a:gd name="connsiteX24" fmla="*/ 847591 w 3001103"/>
                <a:gd name="connsiteY24" fmla="*/ 2849639 h 4246358"/>
                <a:gd name="connsiteX25" fmla="*/ 792807 w 3001103"/>
                <a:gd name="connsiteY25" fmla="*/ 2886570 h 4246358"/>
                <a:gd name="connsiteX26" fmla="*/ 610194 w 3001103"/>
                <a:gd name="connsiteY26" fmla="*/ 2442982 h 4246358"/>
                <a:gd name="connsiteX27" fmla="*/ 323044 w 3001103"/>
                <a:gd name="connsiteY27" fmla="*/ 1805579 h 4246358"/>
                <a:gd name="connsiteX28" fmla="*/ 20302 w 3001103"/>
                <a:gd name="connsiteY28" fmla="*/ 826846 h 4246358"/>
                <a:gd name="connsiteX29" fmla="*/ 18355 w 3001103"/>
                <a:gd name="connsiteY29" fmla="*/ 818904 h 4246358"/>
                <a:gd name="connsiteX30" fmla="*/ 649459 w 3001103"/>
                <a:gd name="connsiteY30" fmla="*/ 349 h 4246358"/>
                <a:gd name="connsiteX0" fmla="*/ 1396866 w 3001103"/>
                <a:gd name="connsiteY0" fmla="*/ 1389033 h 4246358"/>
                <a:gd name="connsiteX1" fmla="*/ 1396716 w 3001103"/>
                <a:gd name="connsiteY1" fmla="*/ 1389183 h 4246358"/>
                <a:gd name="connsiteX2" fmla="*/ 1396716 w 3001103"/>
                <a:gd name="connsiteY2" fmla="*/ 1389180 h 4246358"/>
                <a:gd name="connsiteX3" fmla="*/ 1396866 w 3001103"/>
                <a:gd name="connsiteY3" fmla="*/ 1389033 h 4246358"/>
                <a:gd name="connsiteX4" fmla="*/ 649459 w 3001103"/>
                <a:gd name="connsiteY4" fmla="*/ 349 h 4246358"/>
                <a:gd name="connsiteX5" fmla="*/ 1376932 w 3001103"/>
                <a:gd name="connsiteY5" fmla="*/ 722410 h 4246358"/>
                <a:gd name="connsiteX6" fmla="*/ 1378394 w 3001103"/>
                <a:gd name="connsiteY6" fmla="*/ 1056133 h 4246358"/>
                <a:gd name="connsiteX7" fmla="*/ 1396716 w 3001103"/>
                <a:gd name="connsiteY7" fmla="*/ 1389180 h 4246358"/>
                <a:gd name="connsiteX8" fmla="*/ 1506572 w 3001103"/>
                <a:gd name="connsiteY8" fmla="*/ 2114392 h 4246358"/>
                <a:gd name="connsiteX9" fmla="*/ 1859965 w 3001103"/>
                <a:gd name="connsiteY9" fmla="*/ 3079489 h 4246358"/>
                <a:gd name="connsiteX10" fmla="*/ 2020179 w 3001103"/>
                <a:gd name="connsiteY10" fmla="*/ 3331963 h 4246358"/>
                <a:gd name="connsiteX11" fmla="*/ 2319471 w 3001103"/>
                <a:gd name="connsiteY11" fmla="*/ 3700411 h 4246358"/>
                <a:gd name="connsiteX12" fmla="*/ 2675564 w 3001103"/>
                <a:gd name="connsiteY12" fmla="*/ 3950189 h 4246358"/>
                <a:gd name="connsiteX13" fmla="*/ 2722472 w 3001103"/>
                <a:gd name="connsiteY13" fmla="*/ 3946143 h 4246358"/>
                <a:gd name="connsiteX14" fmla="*/ 2742856 w 3001103"/>
                <a:gd name="connsiteY14" fmla="*/ 3932358 h 4246358"/>
                <a:gd name="connsiteX15" fmla="*/ 2744652 w 3001103"/>
                <a:gd name="connsiteY15" fmla="*/ 3930560 h 4246358"/>
                <a:gd name="connsiteX16" fmla="*/ 2998832 w 3001103"/>
                <a:gd name="connsiteY16" fmla="*/ 3739218 h 4246358"/>
                <a:gd name="connsiteX17" fmla="*/ 3000632 w 3001103"/>
                <a:gd name="connsiteY17" fmla="*/ 3838710 h 4246358"/>
                <a:gd name="connsiteX18" fmla="*/ 3000332 w 3001103"/>
                <a:gd name="connsiteY18" fmla="*/ 3838560 h 4246358"/>
                <a:gd name="connsiteX19" fmla="*/ 2334608 w 3001103"/>
                <a:gd name="connsiteY19" fmla="*/ 4189178 h 4246358"/>
                <a:gd name="connsiteX20" fmla="*/ 2239739 w 3001103"/>
                <a:gd name="connsiteY20" fmla="*/ 4147823 h 4246358"/>
                <a:gd name="connsiteX21" fmla="*/ 1323581 w 3001103"/>
                <a:gd name="connsiteY21" fmla="*/ 3462320 h 4246358"/>
                <a:gd name="connsiteX22" fmla="*/ 1038376 w 3001103"/>
                <a:gd name="connsiteY22" fmla="*/ 3123990 h 4246358"/>
                <a:gd name="connsiteX23" fmla="*/ 915965 w 3001103"/>
                <a:gd name="connsiteY23" fmla="*/ 3072201 h 4246358"/>
                <a:gd name="connsiteX24" fmla="*/ 792807 w 3001103"/>
                <a:gd name="connsiteY24" fmla="*/ 2886570 h 4246358"/>
                <a:gd name="connsiteX25" fmla="*/ 610194 w 3001103"/>
                <a:gd name="connsiteY25" fmla="*/ 2442982 h 4246358"/>
                <a:gd name="connsiteX26" fmla="*/ 323044 w 3001103"/>
                <a:gd name="connsiteY26" fmla="*/ 1805579 h 4246358"/>
                <a:gd name="connsiteX27" fmla="*/ 20302 w 3001103"/>
                <a:gd name="connsiteY27" fmla="*/ 826846 h 4246358"/>
                <a:gd name="connsiteX28" fmla="*/ 18355 w 3001103"/>
                <a:gd name="connsiteY28" fmla="*/ 818904 h 4246358"/>
                <a:gd name="connsiteX29" fmla="*/ 649459 w 3001103"/>
                <a:gd name="connsiteY29" fmla="*/ 349 h 42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01103" h="4246358">
                  <a:moveTo>
                    <a:pt x="1396866" y="1389033"/>
                  </a:moveTo>
                  <a:lnTo>
                    <a:pt x="1396716" y="1389183"/>
                  </a:lnTo>
                  <a:lnTo>
                    <a:pt x="1396716" y="1389180"/>
                  </a:lnTo>
                  <a:lnTo>
                    <a:pt x="1396866" y="1389033"/>
                  </a:lnTo>
                  <a:close/>
                  <a:moveTo>
                    <a:pt x="649459" y="349"/>
                  </a:moveTo>
                  <a:cubicBezTo>
                    <a:pt x="1054260" y="-12239"/>
                    <a:pt x="1384575" y="317552"/>
                    <a:pt x="1376932" y="722410"/>
                  </a:cubicBezTo>
                  <a:cubicBezTo>
                    <a:pt x="1374759" y="833589"/>
                    <a:pt x="1375171" y="944917"/>
                    <a:pt x="1378394" y="1056133"/>
                  </a:cubicBezTo>
                  <a:lnTo>
                    <a:pt x="1396716" y="1389180"/>
                  </a:lnTo>
                  <a:lnTo>
                    <a:pt x="1506572" y="2114392"/>
                  </a:lnTo>
                  <a:cubicBezTo>
                    <a:pt x="1583154" y="2448376"/>
                    <a:pt x="1697057" y="2772923"/>
                    <a:pt x="1859965" y="3079489"/>
                  </a:cubicBezTo>
                  <a:cubicBezTo>
                    <a:pt x="1909123" y="3166093"/>
                    <a:pt x="1963228" y="3249853"/>
                    <a:pt x="2020179" y="3331963"/>
                  </a:cubicBezTo>
                  <a:cubicBezTo>
                    <a:pt x="2110402" y="3462170"/>
                    <a:pt x="2209164" y="3586686"/>
                    <a:pt x="2319471" y="3700411"/>
                  </a:cubicBezTo>
                  <a:cubicBezTo>
                    <a:pt x="2418983" y="3798405"/>
                    <a:pt x="2544877" y="3916774"/>
                    <a:pt x="2675564" y="3950189"/>
                  </a:cubicBezTo>
                  <a:cubicBezTo>
                    <a:pt x="2693548" y="3954533"/>
                    <a:pt x="2708985" y="3952435"/>
                    <a:pt x="2722472" y="3946143"/>
                  </a:cubicBezTo>
                  <a:cubicBezTo>
                    <a:pt x="2729815" y="3942697"/>
                    <a:pt x="2736559" y="3938051"/>
                    <a:pt x="2742856" y="3932358"/>
                  </a:cubicBezTo>
                  <a:lnTo>
                    <a:pt x="2744652" y="3930560"/>
                  </a:lnTo>
                  <a:cubicBezTo>
                    <a:pt x="2831578" y="3869577"/>
                    <a:pt x="2916853" y="3806345"/>
                    <a:pt x="2998832" y="3739218"/>
                  </a:cubicBezTo>
                  <a:cubicBezTo>
                    <a:pt x="3000933" y="3771883"/>
                    <a:pt x="3001683" y="3804997"/>
                    <a:pt x="3000632" y="3838710"/>
                  </a:cubicBezTo>
                  <a:lnTo>
                    <a:pt x="3000332" y="3838560"/>
                  </a:lnTo>
                  <a:cubicBezTo>
                    <a:pt x="2984445" y="4262448"/>
                    <a:pt x="2646486" y="4308897"/>
                    <a:pt x="2334608" y="4189178"/>
                  </a:cubicBezTo>
                  <a:cubicBezTo>
                    <a:pt x="2302684" y="4176892"/>
                    <a:pt x="2270913" y="4163406"/>
                    <a:pt x="2239739" y="4147823"/>
                  </a:cubicBezTo>
                  <a:cubicBezTo>
                    <a:pt x="1890689" y="3976560"/>
                    <a:pt x="1586601" y="3740268"/>
                    <a:pt x="1323581" y="3462320"/>
                  </a:cubicBezTo>
                  <a:cubicBezTo>
                    <a:pt x="1222418" y="3355337"/>
                    <a:pt x="1106312" y="3189010"/>
                    <a:pt x="1038376" y="3123990"/>
                  </a:cubicBezTo>
                  <a:cubicBezTo>
                    <a:pt x="970440" y="3058970"/>
                    <a:pt x="956893" y="3111771"/>
                    <a:pt x="915965" y="3072201"/>
                  </a:cubicBezTo>
                  <a:cubicBezTo>
                    <a:pt x="875037" y="3032631"/>
                    <a:pt x="843769" y="2991440"/>
                    <a:pt x="792807" y="2886570"/>
                  </a:cubicBezTo>
                  <a:cubicBezTo>
                    <a:pt x="753266" y="2818844"/>
                    <a:pt x="697594" y="2616917"/>
                    <a:pt x="610194" y="2442982"/>
                  </a:cubicBezTo>
                  <a:cubicBezTo>
                    <a:pt x="501388" y="2235009"/>
                    <a:pt x="405472" y="2021044"/>
                    <a:pt x="323044" y="1805579"/>
                  </a:cubicBezTo>
                  <a:cubicBezTo>
                    <a:pt x="197900" y="1487476"/>
                    <a:pt x="102134" y="1157236"/>
                    <a:pt x="20302" y="826846"/>
                  </a:cubicBezTo>
                  <a:cubicBezTo>
                    <a:pt x="19555" y="824150"/>
                    <a:pt x="18955" y="821602"/>
                    <a:pt x="18355" y="818904"/>
                  </a:cubicBezTo>
                  <a:cubicBezTo>
                    <a:pt x="-79811" y="409101"/>
                    <a:pt x="228024" y="13384"/>
                    <a:pt x="649459" y="349"/>
                  </a:cubicBezTo>
                  <a:close/>
                </a:path>
              </a:pathLst>
            </a:custGeom>
            <a:solidFill>
              <a:srgbClr val="6EA56C"/>
            </a:solidFill>
            <a:ln w="14986" cap="flat">
              <a:noFill/>
              <a:prstDash val="solid"/>
              <a:miter/>
            </a:ln>
          </p:spPr>
          <p:txBody>
            <a:bodyPr wrap="square" rtlCol="0" anchor="ctr">
              <a:noAutofit/>
            </a:bodyPr>
            <a:lstStyle/>
            <a:p>
              <a:pPr defTabSz="609630">
                <a:defRPr/>
              </a:pPr>
              <a:endParaRPr lang="fr-FR" sz="1200" kern="0">
                <a:solidFill>
                  <a:srgbClr val="000000"/>
                </a:solidFill>
              </a:endParaRPr>
            </a:p>
          </p:txBody>
        </p:sp>
        <p:sp>
          <p:nvSpPr>
            <p:cNvPr id="75" name="Freeform: Shape 46">
              <a:extLst>
                <a:ext uri="{FF2B5EF4-FFF2-40B4-BE49-F238E27FC236}">
                  <a16:creationId xmlns:a16="http://schemas.microsoft.com/office/drawing/2014/main" id="{F2CF9695-4B9B-DBBF-F19B-E89FF8DADC3B}"/>
                </a:ext>
              </a:extLst>
            </p:cNvPr>
            <p:cNvSpPr/>
            <p:nvPr/>
          </p:nvSpPr>
          <p:spPr>
            <a:xfrm>
              <a:off x="4712229" y="1477785"/>
              <a:ext cx="3408632" cy="2408240"/>
            </a:xfrm>
            <a:custGeom>
              <a:avLst/>
              <a:gdLst>
                <a:gd name="connsiteX0" fmla="*/ 3580110 w 4246907"/>
                <a:gd name="connsiteY0" fmla="*/ 11 h 3000491"/>
                <a:gd name="connsiteX1" fmla="*/ 4246553 w 4246907"/>
                <a:gd name="connsiteY1" fmla="*/ 643653 h 3000491"/>
                <a:gd name="connsiteX2" fmla="*/ 3518780 w 4246907"/>
                <a:gd name="connsiteY2" fmla="*/ 1376654 h 3000491"/>
                <a:gd name="connsiteX3" fmla="*/ 2670961 w 4246907"/>
                <a:gd name="connsiteY3" fmla="*/ 1415011 h 3000491"/>
                <a:gd name="connsiteX4" fmla="*/ 2671111 w 4246907"/>
                <a:gd name="connsiteY4" fmla="*/ 1415161 h 3000491"/>
                <a:gd name="connsiteX5" fmla="*/ 2651300 w 4246907"/>
                <a:gd name="connsiteY5" fmla="*/ 1395815 h 3000491"/>
                <a:gd name="connsiteX6" fmla="*/ 1962576 w 4246907"/>
                <a:gd name="connsiteY6" fmla="*/ 1529523 h 3000491"/>
                <a:gd name="connsiteX7" fmla="*/ 1974962 w 4246907"/>
                <a:gd name="connsiteY7" fmla="*/ 1546118 h 3000491"/>
                <a:gd name="connsiteX8" fmla="*/ 1167606 w 4246907"/>
                <a:gd name="connsiteY8" fmla="*/ 1860027 h 3000491"/>
                <a:gd name="connsiteX9" fmla="*/ 960338 w 4246907"/>
                <a:gd name="connsiteY9" fmla="*/ 1989036 h 3000491"/>
                <a:gd name="connsiteX10" fmla="*/ 546543 w 4246907"/>
                <a:gd name="connsiteY10" fmla="*/ 2319425 h 3000491"/>
                <a:gd name="connsiteX11" fmla="*/ 296710 w 4246907"/>
                <a:gd name="connsiteY11" fmla="*/ 2675436 h 3000491"/>
                <a:gd name="connsiteX12" fmla="*/ 301207 w 4246907"/>
                <a:gd name="connsiteY12" fmla="*/ 2723833 h 3000491"/>
                <a:gd name="connsiteX13" fmla="*/ 301207 w 4246907"/>
                <a:gd name="connsiteY13" fmla="*/ 2723983 h 3000491"/>
                <a:gd name="connsiteX14" fmla="*/ 301357 w 4246907"/>
                <a:gd name="connsiteY14" fmla="*/ 2724283 h 3000491"/>
                <a:gd name="connsiteX15" fmla="*/ 492142 w 4246907"/>
                <a:gd name="connsiteY15" fmla="*/ 2998635 h 3000491"/>
                <a:gd name="connsiteX16" fmla="*/ 408063 w 4246907"/>
                <a:gd name="connsiteY16" fmla="*/ 3000133 h 3000491"/>
                <a:gd name="connsiteX17" fmla="*/ 63810 w 4246907"/>
                <a:gd name="connsiteY17" fmla="*/ 2317777 h 3000491"/>
                <a:gd name="connsiteX18" fmla="*/ 98731 w 4246907"/>
                <a:gd name="connsiteY18" fmla="*/ 2239712 h 3000491"/>
                <a:gd name="connsiteX19" fmla="*/ 850481 w 4246907"/>
                <a:gd name="connsiteY19" fmla="*/ 1263827 h 3000491"/>
                <a:gd name="connsiteX20" fmla="*/ 996155 w 4246907"/>
                <a:gd name="connsiteY20" fmla="*/ 1138564 h 3000491"/>
                <a:gd name="connsiteX21" fmla="*/ 1250335 w 4246907"/>
                <a:gd name="connsiteY21" fmla="*/ 947222 h 3000491"/>
                <a:gd name="connsiteX22" fmla="*/ 1267573 w 4246907"/>
                <a:gd name="connsiteY22" fmla="*/ 935086 h 3000491"/>
                <a:gd name="connsiteX23" fmla="*/ 1272516 w 4246907"/>
                <a:gd name="connsiteY23" fmla="*/ 931639 h 3000491"/>
                <a:gd name="connsiteX24" fmla="*/ 1319427 w 4246907"/>
                <a:gd name="connsiteY24" fmla="*/ 927595 h 3000491"/>
                <a:gd name="connsiteX25" fmla="*/ 1327945 w 4246907"/>
                <a:gd name="connsiteY25" fmla="*/ 930445 h 3000491"/>
                <a:gd name="connsiteX26" fmla="*/ 1688727 w 4246907"/>
                <a:gd name="connsiteY26" fmla="*/ 700856 h 3000491"/>
                <a:gd name="connsiteX27" fmla="*/ 1659933 w 4246907"/>
                <a:gd name="connsiteY27" fmla="*/ 688304 h 3000491"/>
                <a:gd name="connsiteX28" fmla="*/ 2441061 w 4246907"/>
                <a:gd name="connsiteY28" fmla="*/ 323153 h 3000491"/>
                <a:gd name="connsiteX29" fmla="*/ 3420014 w 4246907"/>
                <a:gd name="connsiteY29" fmla="*/ 20484 h 3000491"/>
                <a:gd name="connsiteX30" fmla="*/ 3427958 w 4246907"/>
                <a:gd name="connsiteY30" fmla="*/ 18536 h 3000491"/>
                <a:gd name="connsiteX31" fmla="*/ 3580110 w 4246907"/>
                <a:gd name="connsiteY31" fmla="*/ 11 h 3000491"/>
                <a:gd name="connsiteX0" fmla="*/ 3580110 w 4246907"/>
                <a:gd name="connsiteY0" fmla="*/ 11 h 3000491"/>
                <a:gd name="connsiteX1" fmla="*/ 4246553 w 4246907"/>
                <a:gd name="connsiteY1" fmla="*/ 643653 h 3000491"/>
                <a:gd name="connsiteX2" fmla="*/ 3518780 w 4246907"/>
                <a:gd name="connsiteY2" fmla="*/ 1376654 h 3000491"/>
                <a:gd name="connsiteX3" fmla="*/ 2670961 w 4246907"/>
                <a:gd name="connsiteY3" fmla="*/ 1415011 h 3000491"/>
                <a:gd name="connsiteX4" fmla="*/ 2671111 w 4246907"/>
                <a:gd name="connsiteY4" fmla="*/ 1415161 h 3000491"/>
                <a:gd name="connsiteX5" fmla="*/ 2651300 w 4246907"/>
                <a:gd name="connsiteY5" fmla="*/ 1395815 h 3000491"/>
                <a:gd name="connsiteX6" fmla="*/ 1962576 w 4246907"/>
                <a:gd name="connsiteY6" fmla="*/ 1529523 h 3000491"/>
                <a:gd name="connsiteX7" fmla="*/ 1974962 w 4246907"/>
                <a:gd name="connsiteY7" fmla="*/ 1546118 h 3000491"/>
                <a:gd name="connsiteX8" fmla="*/ 1167606 w 4246907"/>
                <a:gd name="connsiteY8" fmla="*/ 1860027 h 3000491"/>
                <a:gd name="connsiteX9" fmla="*/ 960338 w 4246907"/>
                <a:gd name="connsiteY9" fmla="*/ 1989036 h 3000491"/>
                <a:gd name="connsiteX10" fmla="*/ 546543 w 4246907"/>
                <a:gd name="connsiteY10" fmla="*/ 2319425 h 3000491"/>
                <a:gd name="connsiteX11" fmla="*/ 296710 w 4246907"/>
                <a:gd name="connsiteY11" fmla="*/ 2675436 h 3000491"/>
                <a:gd name="connsiteX12" fmla="*/ 301207 w 4246907"/>
                <a:gd name="connsiteY12" fmla="*/ 2723833 h 3000491"/>
                <a:gd name="connsiteX13" fmla="*/ 301207 w 4246907"/>
                <a:gd name="connsiteY13" fmla="*/ 2723983 h 3000491"/>
                <a:gd name="connsiteX14" fmla="*/ 301357 w 4246907"/>
                <a:gd name="connsiteY14" fmla="*/ 2724283 h 3000491"/>
                <a:gd name="connsiteX15" fmla="*/ 492142 w 4246907"/>
                <a:gd name="connsiteY15" fmla="*/ 2998635 h 3000491"/>
                <a:gd name="connsiteX16" fmla="*/ 408063 w 4246907"/>
                <a:gd name="connsiteY16" fmla="*/ 3000133 h 3000491"/>
                <a:gd name="connsiteX17" fmla="*/ 63810 w 4246907"/>
                <a:gd name="connsiteY17" fmla="*/ 2317777 h 3000491"/>
                <a:gd name="connsiteX18" fmla="*/ 98731 w 4246907"/>
                <a:gd name="connsiteY18" fmla="*/ 2239712 h 3000491"/>
                <a:gd name="connsiteX19" fmla="*/ 850481 w 4246907"/>
                <a:gd name="connsiteY19" fmla="*/ 1263827 h 3000491"/>
                <a:gd name="connsiteX20" fmla="*/ 996155 w 4246907"/>
                <a:gd name="connsiteY20" fmla="*/ 1138564 h 3000491"/>
                <a:gd name="connsiteX21" fmla="*/ 1250335 w 4246907"/>
                <a:gd name="connsiteY21" fmla="*/ 947222 h 3000491"/>
                <a:gd name="connsiteX22" fmla="*/ 1267573 w 4246907"/>
                <a:gd name="connsiteY22" fmla="*/ 935086 h 3000491"/>
                <a:gd name="connsiteX23" fmla="*/ 1272516 w 4246907"/>
                <a:gd name="connsiteY23" fmla="*/ 931639 h 3000491"/>
                <a:gd name="connsiteX24" fmla="*/ 1319427 w 4246907"/>
                <a:gd name="connsiteY24" fmla="*/ 927595 h 3000491"/>
                <a:gd name="connsiteX25" fmla="*/ 1688727 w 4246907"/>
                <a:gd name="connsiteY25" fmla="*/ 700856 h 3000491"/>
                <a:gd name="connsiteX26" fmla="*/ 1659933 w 4246907"/>
                <a:gd name="connsiteY26" fmla="*/ 688304 h 3000491"/>
                <a:gd name="connsiteX27" fmla="*/ 2441061 w 4246907"/>
                <a:gd name="connsiteY27" fmla="*/ 323153 h 3000491"/>
                <a:gd name="connsiteX28" fmla="*/ 3420014 w 4246907"/>
                <a:gd name="connsiteY28" fmla="*/ 20484 h 3000491"/>
                <a:gd name="connsiteX29" fmla="*/ 3427958 w 4246907"/>
                <a:gd name="connsiteY29" fmla="*/ 18536 h 3000491"/>
                <a:gd name="connsiteX30" fmla="*/ 3580110 w 4246907"/>
                <a:gd name="connsiteY30" fmla="*/ 11 h 3000491"/>
                <a:gd name="connsiteX0" fmla="*/ 3580110 w 4246907"/>
                <a:gd name="connsiteY0" fmla="*/ 11 h 3000491"/>
                <a:gd name="connsiteX1" fmla="*/ 4246553 w 4246907"/>
                <a:gd name="connsiteY1" fmla="*/ 643653 h 3000491"/>
                <a:gd name="connsiteX2" fmla="*/ 3518780 w 4246907"/>
                <a:gd name="connsiteY2" fmla="*/ 1376654 h 3000491"/>
                <a:gd name="connsiteX3" fmla="*/ 2670961 w 4246907"/>
                <a:gd name="connsiteY3" fmla="*/ 1415011 h 3000491"/>
                <a:gd name="connsiteX4" fmla="*/ 2671111 w 4246907"/>
                <a:gd name="connsiteY4" fmla="*/ 1415161 h 3000491"/>
                <a:gd name="connsiteX5" fmla="*/ 2651300 w 4246907"/>
                <a:gd name="connsiteY5" fmla="*/ 1395815 h 3000491"/>
                <a:gd name="connsiteX6" fmla="*/ 1962576 w 4246907"/>
                <a:gd name="connsiteY6" fmla="*/ 1529523 h 3000491"/>
                <a:gd name="connsiteX7" fmla="*/ 1974962 w 4246907"/>
                <a:gd name="connsiteY7" fmla="*/ 1546118 h 3000491"/>
                <a:gd name="connsiteX8" fmla="*/ 1167606 w 4246907"/>
                <a:gd name="connsiteY8" fmla="*/ 1860027 h 3000491"/>
                <a:gd name="connsiteX9" fmla="*/ 960338 w 4246907"/>
                <a:gd name="connsiteY9" fmla="*/ 1989036 h 3000491"/>
                <a:gd name="connsiteX10" fmla="*/ 546543 w 4246907"/>
                <a:gd name="connsiteY10" fmla="*/ 2319425 h 3000491"/>
                <a:gd name="connsiteX11" fmla="*/ 296710 w 4246907"/>
                <a:gd name="connsiteY11" fmla="*/ 2675436 h 3000491"/>
                <a:gd name="connsiteX12" fmla="*/ 301207 w 4246907"/>
                <a:gd name="connsiteY12" fmla="*/ 2723833 h 3000491"/>
                <a:gd name="connsiteX13" fmla="*/ 301207 w 4246907"/>
                <a:gd name="connsiteY13" fmla="*/ 2723983 h 3000491"/>
                <a:gd name="connsiteX14" fmla="*/ 301357 w 4246907"/>
                <a:gd name="connsiteY14" fmla="*/ 2724283 h 3000491"/>
                <a:gd name="connsiteX15" fmla="*/ 492142 w 4246907"/>
                <a:gd name="connsiteY15" fmla="*/ 2998635 h 3000491"/>
                <a:gd name="connsiteX16" fmla="*/ 408063 w 4246907"/>
                <a:gd name="connsiteY16" fmla="*/ 3000133 h 3000491"/>
                <a:gd name="connsiteX17" fmla="*/ 63810 w 4246907"/>
                <a:gd name="connsiteY17" fmla="*/ 2317777 h 3000491"/>
                <a:gd name="connsiteX18" fmla="*/ 98731 w 4246907"/>
                <a:gd name="connsiteY18" fmla="*/ 2239712 h 3000491"/>
                <a:gd name="connsiteX19" fmla="*/ 850481 w 4246907"/>
                <a:gd name="connsiteY19" fmla="*/ 1263827 h 3000491"/>
                <a:gd name="connsiteX20" fmla="*/ 996155 w 4246907"/>
                <a:gd name="connsiteY20" fmla="*/ 1138564 h 3000491"/>
                <a:gd name="connsiteX21" fmla="*/ 1250335 w 4246907"/>
                <a:gd name="connsiteY21" fmla="*/ 947222 h 3000491"/>
                <a:gd name="connsiteX22" fmla="*/ 1267573 w 4246907"/>
                <a:gd name="connsiteY22" fmla="*/ 935086 h 3000491"/>
                <a:gd name="connsiteX23" fmla="*/ 1272516 w 4246907"/>
                <a:gd name="connsiteY23" fmla="*/ 931639 h 3000491"/>
                <a:gd name="connsiteX24" fmla="*/ 1688727 w 4246907"/>
                <a:gd name="connsiteY24" fmla="*/ 700856 h 3000491"/>
                <a:gd name="connsiteX25" fmla="*/ 1659933 w 4246907"/>
                <a:gd name="connsiteY25" fmla="*/ 688304 h 3000491"/>
                <a:gd name="connsiteX26" fmla="*/ 2441061 w 4246907"/>
                <a:gd name="connsiteY26" fmla="*/ 323153 h 3000491"/>
                <a:gd name="connsiteX27" fmla="*/ 3420014 w 4246907"/>
                <a:gd name="connsiteY27" fmla="*/ 20484 h 3000491"/>
                <a:gd name="connsiteX28" fmla="*/ 3427958 w 4246907"/>
                <a:gd name="connsiteY28" fmla="*/ 18536 h 3000491"/>
                <a:gd name="connsiteX29" fmla="*/ 3580110 w 4246907"/>
                <a:gd name="connsiteY29" fmla="*/ 11 h 3000491"/>
                <a:gd name="connsiteX0" fmla="*/ 3580110 w 4246907"/>
                <a:gd name="connsiteY0" fmla="*/ 11 h 3000491"/>
                <a:gd name="connsiteX1" fmla="*/ 4246553 w 4246907"/>
                <a:gd name="connsiteY1" fmla="*/ 643653 h 3000491"/>
                <a:gd name="connsiteX2" fmla="*/ 3518780 w 4246907"/>
                <a:gd name="connsiteY2" fmla="*/ 1376654 h 3000491"/>
                <a:gd name="connsiteX3" fmla="*/ 2670961 w 4246907"/>
                <a:gd name="connsiteY3" fmla="*/ 1415011 h 3000491"/>
                <a:gd name="connsiteX4" fmla="*/ 2671111 w 4246907"/>
                <a:gd name="connsiteY4" fmla="*/ 1415161 h 3000491"/>
                <a:gd name="connsiteX5" fmla="*/ 2651300 w 4246907"/>
                <a:gd name="connsiteY5" fmla="*/ 1395815 h 3000491"/>
                <a:gd name="connsiteX6" fmla="*/ 1962576 w 4246907"/>
                <a:gd name="connsiteY6" fmla="*/ 1529523 h 3000491"/>
                <a:gd name="connsiteX7" fmla="*/ 1974962 w 4246907"/>
                <a:gd name="connsiteY7" fmla="*/ 1546118 h 3000491"/>
                <a:gd name="connsiteX8" fmla="*/ 1167606 w 4246907"/>
                <a:gd name="connsiteY8" fmla="*/ 1860027 h 3000491"/>
                <a:gd name="connsiteX9" fmla="*/ 960338 w 4246907"/>
                <a:gd name="connsiteY9" fmla="*/ 1989036 h 3000491"/>
                <a:gd name="connsiteX10" fmla="*/ 546543 w 4246907"/>
                <a:gd name="connsiteY10" fmla="*/ 2319425 h 3000491"/>
                <a:gd name="connsiteX11" fmla="*/ 296710 w 4246907"/>
                <a:gd name="connsiteY11" fmla="*/ 2675436 h 3000491"/>
                <a:gd name="connsiteX12" fmla="*/ 301207 w 4246907"/>
                <a:gd name="connsiteY12" fmla="*/ 2723833 h 3000491"/>
                <a:gd name="connsiteX13" fmla="*/ 301207 w 4246907"/>
                <a:gd name="connsiteY13" fmla="*/ 2723983 h 3000491"/>
                <a:gd name="connsiteX14" fmla="*/ 301357 w 4246907"/>
                <a:gd name="connsiteY14" fmla="*/ 2724283 h 3000491"/>
                <a:gd name="connsiteX15" fmla="*/ 492142 w 4246907"/>
                <a:gd name="connsiteY15" fmla="*/ 2998635 h 3000491"/>
                <a:gd name="connsiteX16" fmla="*/ 408063 w 4246907"/>
                <a:gd name="connsiteY16" fmla="*/ 3000133 h 3000491"/>
                <a:gd name="connsiteX17" fmla="*/ 63810 w 4246907"/>
                <a:gd name="connsiteY17" fmla="*/ 2317777 h 3000491"/>
                <a:gd name="connsiteX18" fmla="*/ 98731 w 4246907"/>
                <a:gd name="connsiteY18" fmla="*/ 2239712 h 3000491"/>
                <a:gd name="connsiteX19" fmla="*/ 850481 w 4246907"/>
                <a:gd name="connsiteY19" fmla="*/ 1263827 h 3000491"/>
                <a:gd name="connsiteX20" fmla="*/ 996155 w 4246907"/>
                <a:gd name="connsiteY20" fmla="*/ 1138564 h 3000491"/>
                <a:gd name="connsiteX21" fmla="*/ 1250335 w 4246907"/>
                <a:gd name="connsiteY21" fmla="*/ 947222 h 3000491"/>
                <a:gd name="connsiteX22" fmla="*/ 1267573 w 4246907"/>
                <a:gd name="connsiteY22" fmla="*/ 935086 h 3000491"/>
                <a:gd name="connsiteX23" fmla="*/ 1272516 w 4246907"/>
                <a:gd name="connsiteY23" fmla="*/ 931639 h 3000491"/>
                <a:gd name="connsiteX24" fmla="*/ 1659933 w 4246907"/>
                <a:gd name="connsiteY24" fmla="*/ 688304 h 3000491"/>
                <a:gd name="connsiteX25" fmla="*/ 2441061 w 4246907"/>
                <a:gd name="connsiteY25" fmla="*/ 323153 h 3000491"/>
                <a:gd name="connsiteX26" fmla="*/ 3420014 w 4246907"/>
                <a:gd name="connsiteY26" fmla="*/ 20484 h 3000491"/>
                <a:gd name="connsiteX27" fmla="*/ 3427958 w 4246907"/>
                <a:gd name="connsiteY27" fmla="*/ 18536 h 3000491"/>
                <a:gd name="connsiteX28" fmla="*/ 3580110 w 4246907"/>
                <a:gd name="connsiteY28" fmla="*/ 11 h 3000491"/>
                <a:gd name="connsiteX0" fmla="*/ 3580110 w 4246907"/>
                <a:gd name="connsiteY0" fmla="*/ 11 h 3000491"/>
                <a:gd name="connsiteX1" fmla="*/ 4246553 w 4246907"/>
                <a:gd name="connsiteY1" fmla="*/ 643653 h 3000491"/>
                <a:gd name="connsiteX2" fmla="*/ 3518780 w 4246907"/>
                <a:gd name="connsiteY2" fmla="*/ 1376654 h 3000491"/>
                <a:gd name="connsiteX3" fmla="*/ 2670961 w 4246907"/>
                <a:gd name="connsiteY3" fmla="*/ 1415011 h 3000491"/>
                <a:gd name="connsiteX4" fmla="*/ 2671111 w 4246907"/>
                <a:gd name="connsiteY4" fmla="*/ 1415161 h 3000491"/>
                <a:gd name="connsiteX5" fmla="*/ 2651300 w 4246907"/>
                <a:gd name="connsiteY5" fmla="*/ 1395815 h 3000491"/>
                <a:gd name="connsiteX6" fmla="*/ 1974962 w 4246907"/>
                <a:gd name="connsiteY6" fmla="*/ 1546118 h 3000491"/>
                <a:gd name="connsiteX7" fmla="*/ 1167606 w 4246907"/>
                <a:gd name="connsiteY7" fmla="*/ 1860027 h 3000491"/>
                <a:gd name="connsiteX8" fmla="*/ 960338 w 4246907"/>
                <a:gd name="connsiteY8" fmla="*/ 1989036 h 3000491"/>
                <a:gd name="connsiteX9" fmla="*/ 546543 w 4246907"/>
                <a:gd name="connsiteY9" fmla="*/ 2319425 h 3000491"/>
                <a:gd name="connsiteX10" fmla="*/ 296710 w 4246907"/>
                <a:gd name="connsiteY10" fmla="*/ 2675436 h 3000491"/>
                <a:gd name="connsiteX11" fmla="*/ 301207 w 4246907"/>
                <a:gd name="connsiteY11" fmla="*/ 2723833 h 3000491"/>
                <a:gd name="connsiteX12" fmla="*/ 301207 w 4246907"/>
                <a:gd name="connsiteY12" fmla="*/ 2723983 h 3000491"/>
                <a:gd name="connsiteX13" fmla="*/ 301357 w 4246907"/>
                <a:gd name="connsiteY13" fmla="*/ 2724283 h 3000491"/>
                <a:gd name="connsiteX14" fmla="*/ 492142 w 4246907"/>
                <a:gd name="connsiteY14" fmla="*/ 2998635 h 3000491"/>
                <a:gd name="connsiteX15" fmla="*/ 408063 w 4246907"/>
                <a:gd name="connsiteY15" fmla="*/ 3000133 h 3000491"/>
                <a:gd name="connsiteX16" fmla="*/ 63810 w 4246907"/>
                <a:gd name="connsiteY16" fmla="*/ 2317777 h 3000491"/>
                <a:gd name="connsiteX17" fmla="*/ 98731 w 4246907"/>
                <a:gd name="connsiteY17" fmla="*/ 2239712 h 3000491"/>
                <a:gd name="connsiteX18" fmla="*/ 850481 w 4246907"/>
                <a:gd name="connsiteY18" fmla="*/ 1263827 h 3000491"/>
                <a:gd name="connsiteX19" fmla="*/ 996155 w 4246907"/>
                <a:gd name="connsiteY19" fmla="*/ 1138564 h 3000491"/>
                <a:gd name="connsiteX20" fmla="*/ 1250335 w 4246907"/>
                <a:gd name="connsiteY20" fmla="*/ 947222 h 3000491"/>
                <a:gd name="connsiteX21" fmla="*/ 1267573 w 4246907"/>
                <a:gd name="connsiteY21" fmla="*/ 935086 h 3000491"/>
                <a:gd name="connsiteX22" fmla="*/ 1272516 w 4246907"/>
                <a:gd name="connsiteY22" fmla="*/ 931639 h 3000491"/>
                <a:gd name="connsiteX23" fmla="*/ 1659933 w 4246907"/>
                <a:gd name="connsiteY23" fmla="*/ 688304 h 3000491"/>
                <a:gd name="connsiteX24" fmla="*/ 2441061 w 4246907"/>
                <a:gd name="connsiteY24" fmla="*/ 323153 h 3000491"/>
                <a:gd name="connsiteX25" fmla="*/ 3420014 w 4246907"/>
                <a:gd name="connsiteY25" fmla="*/ 20484 h 3000491"/>
                <a:gd name="connsiteX26" fmla="*/ 3427958 w 4246907"/>
                <a:gd name="connsiteY26" fmla="*/ 18536 h 3000491"/>
                <a:gd name="connsiteX27" fmla="*/ 3580110 w 4246907"/>
                <a:gd name="connsiteY27" fmla="*/ 11 h 3000491"/>
                <a:gd name="connsiteX0" fmla="*/ 3580110 w 4246907"/>
                <a:gd name="connsiteY0" fmla="*/ 11 h 3000491"/>
                <a:gd name="connsiteX1" fmla="*/ 4246553 w 4246907"/>
                <a:gd name="connsiteY1" fmla="*/ 643653 h 3000491"/>
                <a:gd name="connsiteX2" fmla="*/ 3518780 w 4246907"/>
                <a:gd name="connsiteY2" fmla="*/ 1376654 h 3000491"/>
                <a:gd name="connsiteX3" fmla="*/ 2670961 w 4246907"/>
                <a:gd name="connsiteY3" fmla="*/ 1415011 h 3000491"/>
                <a:gd name="connsiteX4" fmla="*/ 2671111 w 4246907"/>
                <a:gd name="connsiteY4" fmla="*/ 1415161 h 3000491"/>
                <a:gd name="connsiteX5" fmla="*/ 1974962 w 4246907"/>
                <a:gd name="connsiteY5" fmla="*/ 1546118 h 3000491"/>
                <a:gd name="connsiteX6" fmla="*/ 1167606 w 4246907"/>
                <a:gd name="connsiteY6" fmla="*/ 1860027 h 3000491"/>
                <a:gd name="connsiteX7" fmla="*/ 960338 w 4246907"/>
                <a:gd name="connsiteY7" fmla="*/ 1989036 h 3000491"/>
                <a:gd name="connsiteX8" fmla="*/ 546543 w 4246907"/>
                <a:gd name="connsiteY8" fmla="*/ 2319425 h 3000491"/>
                <a:gd name="connsiteX9" fmla="*/ 296710 w 4246907"/>
                <a:gd name="connsiteY9" fmla="*/ 2675436 h 3000491"/>
                <a:gd name="connsiteX10" fmla="*/ 301207 w 4246907"/>
                <a:gd name="connsiteY10" fmla="*/ 2723833 h 3000491"/>
                <a:gd name="connsiteX11" fmla="*/ 301207 w 4246907"/>
                <a:gd name="connsiteY11" fmla="*/ 2723983 h 3000491"/>
                <a:gd name="connsiteX12" fmla="*/ 301357 w 4246907"/>
                <a:gd name="connsiteY12" fmla="*/ 2724283 h 3000491"/>
                <a:gd name="connsiteX13" fmla="*/ 492142 w 4246907"/>
                <a:gd name="connsiteY13" fmla="*/ 2998635 h 3000491"/>
                <a:gd name="connsiteX14" fmla="*/ 408063 w 4246907"/>
                <a:gd name="connsiteY14" fmla="*/ 3000133 h 3000491"/>
                <a:gd name="connsiteX15" fmla="*/ 63810 w 4246907"/>
                <a:gd name="connsiteY15" fmla="*/ 2317777 h 3000491"/>
                <a:gd name="connsiteX16" fmla="*/ 98731 w 4246907"/>
                <a:gd name="connsiteY16" fmla="*/ 2239712 h 3000491"/>
                <a:gd name="connsiteX17" fmla="*/ 850481 w 4246907"/>
                <a:gd name="connsiteY17" fmla="*/ 1263827 h 3000491"/>
                <a:gd name="connsiteX18" fmla="*/ 996155 w 4246907"/>
                <a:gd name="connsiteY18" fmla="*/ 1138564 h 3000491"/>
                <a:gd name="connsiteX19" fmla="*/ 1250335 w 4246907"/>
                <a:gd name="connsiteY19" fmla="*/ 947222 h 3000491"/>
                <a:gd name="connsiteX20" fmla="*/ 1267573 w 4246907"/>
                <a:gd name="connsiteY20" fmla="*/ 935086 h 3000491"/>
                <a:gd name="connsiteX21" fmla="*/ 1272516 w 4246907"/>
                <a:gd name="connsiteY21" fmla="*/ 931639 h 3000491"/>
                <a:gd name="connsiteX22" fmla="*/ 1659933 w 4246907"/>
                <a:gd name="connsiteY22" fmla="*/ 688304 h 3000491"/>
                <a:gd name="connsiteX23" fmla="*/ 2441061 w 4246907"/>
                <a:gd name="connsiteY23" fmla="*/ 323153 h 3000491"/>
                <a:gd name="connsiteX24" fmla="*/ 3420014 w 4246907"/>
                <a:gd name="connsiteY24" fmla="*/ 20484 h 3000491"/>
                <a:gd name="connsiteX25" fmla="*/ 3427958 w 4246907"/>
                <a:gd name="connsiteY25" fmla="*/ 18536 h 3000491"/>
                <a:gd name="connsiteX26" fmla="*/ 3580110 w 4246907"/>
                <a:gd name="connsiteY26" fmla="*/ 11 h 300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46907" h="3000491">
                  <a:moveTo>
                    <a:pt x="3580110" y="11"/>
                  </a:moveTo>
                  <a:cubicBezTo>
                    <a:pt x="3930332" y="-1983"/>
                    <a:pt x="4235143" y="275637"/>
                    <a:pt x="4246553" y="643653"/>
                  </a:cubicBezTo>
                  <a:cubicBezTo>
                    <a:pt x="4259290" y="1051508"/>
                    <a:pt x="3926878" y="1384146"/>
                    <a:pt x="3518780" y="1376654"/>
                  </a:cubicBezTo>
                  <a:cubicBezTo>
                    <a:pt x="3235522" y="1371559"/>
                    <a:pt x="2951518" y="1382648"/>
                    <a:pt x="2670961" y="1415011"/>
                  </a:cubicBezTo>
                  <a:lnTo>
                    <a:pt x="2671111" y="1415161"/>
                  </a:lnTo>
                  <a:lnTo>
                    <a:pt x="1974962" y="1546118"/>
                  </a:lnTo>
                  <a:cubicBezTo>
                    <a:pt x="1696501" y="1620887"/>
                    <a:pt x="1425687" y="1723076"/>
                    <a:pt x="1167606" y="1860027"/>
                  </a:cubicBezTo>
                  <a:cubicBezTo>
                    <a:pt x="1097018" y="1900182"/>
                    <a:pt x="1028080" y="1943785"/>
                    <a:pt x="960338" y="1989036"/>
                  </a:cubicBezTo>
                  <a:cubicBezTo>
                    <a:pt x="813314" y="2087178"/>
                    <a:pt x="673483" y="2196409"/>
                    <a:pt x="546543" y="2319425"/>
                  </a:cubicBezTo>
                  <a:cubicBezTo>
                    <a:pt x="448677" y="2418916"/>
                    <a:pt x="330131" y="2544629"/>
                    <a:pt x="296710" y="2675436"/>
                  </a:cubicBezTo>
                  <a:cubicBezTo>
                    <a:pt x="292213" y="2694016"/>
                    <a:pt x="294309" y="2710049"/>
                    <a:pt x="301207" y="2723833"/>
                  </a:cubicBezTo>
                  <a:lnTo>
                    <a:pt x="301207" y="2723983"/>
                  </a:lnTo>
                  <a:cubicBezTo>
                    <a:pt x="301207" y="2724133"/>
                    <a:pt x="301357" y="2724283"/>
                    <a:pt x="301357" y="2724283"/>
                  </a:cubicBezTo>
                  <a:cubicBezTo>
                    <a:pt x="362051" y="2817931"/>
                    <a:pt x="425000" y="2909931"/>
                    <a:pt x="492142" y="2998635"/>
                  </a:cubicBezTo>
                  <a:cubicBezTo>
                    <a:pt x="464414" y="3000133"/>
                    <a:pt x="436540" y="3001031"/>
                    <a:pt x="408063" y="3000133"/>
                  </a:cubicBezTo>
                  <a:cubicBezTo>
                    <a:pt x="-23566" y="2983951"/>
                    <a:pt x="-64180" y="2634231"/>
                    <a:pt x="63810" y="2317777"/>
                  </a:cubicBezTo>
                  <a:cubicBezTo>
                    <a:pt x="74450" y="2291405"/>
                    <a:pt x="85841" y="2265334"/>
                    <a:pt x="98731" y="2239712"/>
                  </a:cubicBezTo>
                  <a:cubicBezTo>
                    <a:pt x="283369" y="1863623"/>
                    <a:pt x="543996" y="1540425"/>
                    <a:pt x="850481" y="1263827"/>
                  </a:cubicBezTo>
                  <a:cubicBezTo>
                    <a:pt x="897989" y="1220974"/>
                    <a:pt x="946547" y="1179169"/>
                    <a:pt x="996155" y="1138564"/>
                  </a:cubicBezTo>
                  <a:cubicBezTo>
                    <a:pt x="1078134" y="1071437"/>
                    <a:pt x="1163413" y="1008205"/>
                    <a:pt x="1250335" y="947222"/>
                  </a:cubicBezTo>
                  <a:cubicBezTo>
                    <a:pt x="1256182" y="943176"/>
                    <a:pt x="1261876" y="939131"/>
                    <a:pt x="1267573" y="935086"/>
                  </a:cubicBezTo>
                  <a:cubicBezTo>
                    <a:pt x="1269219" y="934037"/>
                    <a:pt x="1270869" y="932839"/>
                    <a:pt x="1272516" y="931639"/>
                  </a:cubicBezTo>
                  <a:cubicBezTo>
                    <a:pt x="1337909" y="890509"/>
                    <a:pt x="1465176" y="789718"/>
                    <a:pt x="1659933" y="688304"/>
                  </a:cubicBezTo>
                  <a:cubicBezTo>
                    <a:pt x="1912167" y="546410"/>
                    <a:pt x="2175487" y="424592"/>
                    <a:pt x="2441061" y="323153"/>
                  </a:cubicBezTo>
                  <a:cubicBezTo>
                    <a:pt x="2759236" y="198040"/>
                    <a:pt x="3089548" y="102294"/>
                    <a:pt x="3420014" y="20484"/>
                  </a:cubicBezTo>
                  <a:lnTo>
                    <a:pt x="3427958" y="18536"/>
                  </a:lnTo>
                  <a:cubicBezTo>
                    <a:pt x="3479120" y="6287"/>
                    <a:pt x="3530079" y="296"/>
                    <a:pt x="3580110" y="11"/>
                  </a:cubicBezTo>
                  <a:close/>
                </a:path>
              </a:pathLst>
            </a:custGeom>
            <a:solidFill>
              <a:srgbClr val="FBA91E"/>
            </a:solidFill>
            <a:ln w="14986" cap="flat">
              <a:noFill/>
              <a:prstDash val="solid"/>
              <a:miter/>
            </a:ln>
          </p:spPr>
          <p:txBody>
            <a:bodyPr wrap="square" rtlCol="0" anchor="ctr">
              <a:noAutofit/>
            </a:bodyPr>
            <a:lstStyle/>
            <a:p>
              <a:pPr defTabSz="609630">
                <a:defRPr/>
              </a:pPr>
              <a:endParaRPr lang="fr-FR" sz="1200" kern="0">
                <a:solidFill>
                  <a:srgbClr val="000000"/>
                </a:solidFill>
              </a:endParaRPr>
            </a:p>
          </p:txBody>
        </p:sp>
        <p:sp>
          <p:nvSpPr>
            <p:cNvPr id="76" name="Forme libre 5">
              <a:extLst>
                <a:ext uri="{FF2B5EF4-FFF2-40B4-BE49-F238E27FC236}">
                  <a16:creationId xmlns:a16="http://schemas.microsoft.com/office/drawing/2014/main" id="{EDF384A1-8BAF-737E-B42B-053DB94179CB}"/>
                </a:ext>
              </a:extLst>
            </p:cNvPr>
            <p:cNvSpPr/>
            <p:nvPr/>
          </p:nvSpPr>
          <p:spPr>
            <a:xfrm>
              <a:off x="5509697" y="1984401"/>
              <a:ext cx="2409006" cy="3408126"/>
            </a:xfrm>
            <a:custGeom>
              <a:avLst/>
              <a:gdLst>
                <a:gd name="connsiteX0" fmla="*/ 2351792 w 3001446"/>
                <a:gd name="connsiteY0" fmla="*/ 4245928 h 4246276"/>
                <a:gd name="connsiteX1" fmla="*/ 1624318 w 3001446"/>
                <a:gd name="connsiteY1" fmla="*/ 3523865 h 4246276"/>
                <a:gd name="connsiteX2" fmla="*/ 1604538 w 3001446"/>
                <a:gd name="connsiteY2" fmla="*/ 2857092 h 4246276"/>
                <a:gd name="connsiteX3" fmla="*/ 2356288 w 3001446"/>
                <a:gd name="connsiteY3" fmla="*/ 1881207 h 4246276"/>
                <a:gd name="connsiteX4" fmla="*/ 2391209 w 3001446"/>
                <a:gd name="connsiteY4" fmla="*/ 1803143 h 4246276"/>
                <a:gd name="connsiteX5" fmla="*/ 2678360 w 3001446"/>
                <a:gd name="connsiteY5" fmla="*/ 2440548 h 4246276"/>
                <a:gd name="connsiteX6" fmla="*/ 2981098 w 3001446"/>
                <a:gd name="connsiteY6" fmla="*/ 3419279 h 4246276"/>
                <a:gd name="connsiteX7" fmla="*/ 2983049 w 3001446"/>
                <a:gd name="connsiteY7" fmla="*/ 3427221 h 4246276"/>
                <a:gd name="connsiteX8" fmla="*/ 2351942 w 3001446"/>
                <a:gd name="connsiteY8" fmla="*/ 4245928 h 4246276"/>
                <a:gd name="connsiteX9" fmla="*/ 2158310 w 3001446"/>
                <a:gd name="connsiteY9" fmla="*/ 1445783 h 4246276"/>
                <a:gd name="connsiteX10" fmla="*/ 2153813 w 3001446"/>
                <a:gd name="connsiteY10" fmla="*/ 1397236 h 4246276"/>
                <a:gd name="connsiteX11" fmla="*/ 2153513 w 3001446"/>
                <a:gd name="connsiteY11" fmla="*/ 1396936 h 4246276"/>
                <a:gd name="connsiteX12" fmla="*/ 2152913 w 3001446"/>
                <a:gd name="connsiteY12" fmla="*/ 1396186 h 4246276"/>
                <a:gd name="connsiteX13" fmla="*/ 2152913 w 3001446"/>
                <a:gd name="connsiteY13" fmla="*/ 1396186 h 4246276"/>
                <a:gd name="connsiteX14" fmla="*/ 1962578 w 3001446"/>
                <a:gd name="connsiteY14" fmla="*/ 1122434 h 4246276"/>
                <a:gd name="connsiteX15" fmla="*/ 1677373 w 3001446"/>
                <a:gd name="connsiteY15" fmla="*/ 784104 h 4246276"/>
                <a:gd name="connsiteX16" fmla="*/ 761065 w 3001446"/>
                <a:gd name="connsiteY16" fmla="*/ 98602 h 4246276"/>
                <a:gd name="connsiteX17" fmla="*/ 666196 w 3001446"/>
                <a:gd name="connsiteY17" fmla="*/ 57247 h 4246276"/>
                <a:gd name="connsiteX18" fmla="*/ 471 w 3001446"/>
                <a:gd name="connsiteY18" fmla="*/ 407865 h 4246276"/>
                <a:gd name="connsiteX19" fmla="*/ 2268 w 3001446"/>
                <a:gd name="connsiteY19" fmla="*/ 507357 h 4246276"/>
                <a:gd name="connsiteX20" fmla="*/ 256448 w 3001446"/>
                <a:gd name="connsiteY20" fmla="*/ 316015 h 4246276"/>
                <a:gd name="connsiteX21" fmla="*/ 273535 w 3001446"/>
                <a:gd name="connsiteY21" fmla="*/ 303279 h 4246276"/>
                <a:gd name="connsiteX22" fmla="*/ 278629 w 3001446"/>
                <a:gd name="connsiteY22" fmla="*/ 300281 h 4246276"/>
                <a:gd name="connsiteX23" fmla="*/ 325540 w 3001446"/>
                <a:gd name="connsiteY23" fmla="*/ 296237 h 4246276"/>
                <a:gd name="connsiteX24" fmla="*/ 681633 w 3001446"/>
                <a:gd name="connsiteY24" fmla="*/ 546014 h 4246276"/>
                <a:gd name="connsiteX25" fmla="*/ 980924 w 3001446"/>
                <a:gd name="connsiteY25" fmla="*/ 914463 h 4246276"/>
                <a:gd name="connsiteX26" fmla="*/ 1140985 w 3001446"/>
                <a:gd name="connsiteY26" fmla="*/ 1166937 h 4246276"/>
                <a:gd name="connsiteX27" fmla="*/ 1494382 w 3001446"/>
                <a:gd name="connsiteY27" fmla="*/ 2132033 h 4246276"/>
                <a:gd name="connsiteX28" fmla="*/ 1908176 w 3001446"/>
                <a:gd name="connsiteY28" fmla="*/ 1801645 h 4246276"/>
                <a:gd name="connsiteX29" fmla="*/ 2158010 w 3001446"/>
                <a:gd name="connsiteY29" fmla="*/ 1445633 h 42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01446" h="4246276">
                  <a:moveTo>
                    <a:pt x="2351792" y="4245928"/>
                  </a:moveTo>
                  <a:cubicBezTo>
                    <a:pt x="1946991" y="4258514"/>
                    <a:pt x="1616525" y="3928723"/>
                    <a:pt x="1624318" y="3523865"/>
                  </a:cubicBezTo>
                  <a:cubicBezTo>
                    <a:pt x="1628515" y="3301508"/>
                    <a:pt x="1622522" y="3078551"/>
                    <a:pt x="1604538" y="2857092"/>
                  </a:cubicBezTo>
                  <a:cubicBezTo>
                    <a:pt x="1911023" y="2580494"/>
                    <a:pt x="2171647" y="2257298"/>
                    <a:pt x="2356288" y="1881207"/>
                  </a:cubicBezTo>
                  <a:cubicBezTo>
                    <a:pt x="2369179" y="1855585"/>
                    <a:pt x="2380566" y="1829514"/>
                    <a:pt x="2391209" y="1803143"/>
                  </a:cubicBezTo>
                  <a:cubicBezTo>
                    <a:pt x="2500016" y="2011116"/>
                    <a:pt x="2595931" y="2224933"/>
                    <a:pt x="2678360" y="2440548"/>
                  </a:cubicBezTo>
                  <a:cubicBezTo>
                    <a:pt x="2803504" y="2758650"/>
                    <a:pt x="2899270" y="3088891"/>
                    <a:pt x="2981098" y="3419279"/>
                  </a:cubicBezTo>
                  <a:cubicBezTo>
                    <a:pt x="2981699" y="3421977"/>
                    <a:pt x="2982449" y="3424523"/>
                    <a:pt x="2983049" y="3427221"/>
                  </a:cubicBezTo>
                  <a:cubicBezTo>
                    <a:pt x="3081361" y="3837023"/>
                    <a:pt x="2773380" y="4232742"/>
                    <a:pt x="2351942" y="4245928"/>
                  </a:cubicBezTo>
                  <a:close/>
                  <a:moveTo>
                    <a:pt x="2158310" y="1445783"/>
                  </a:moveTo>
                  <a:cubicBezTo>
                    <a:pt x="2162807" y="1427053"/>
                    <a:pt x="2160706" y="1411170"/>
                    <a:pt x="2153813" y="1397236"/>
                  </a:cubicBezTo>
                  <a:cubicBezTo>
                    <a:pt x="2153813" y="1397236"/>
                    <a:pt x="2153663" y="1396936"/>
                    <a:pt x="2153513" y="1396936"/>
                  </a:cubicBezTo>
                  <a:cubicBezTo>
                    <a:pt x="2153513" y="1396636"/>
                    <a:pt x="2153063" y="1396486"/>
                    <a:pt x="2152913" y="1396186"/>
                  </a:cubicBezTo>
                  <a:lnTo>
                    <a:pt x="2152913" y="1396186"/>
                  </a:lnTo>
                  <a:cubicBezTo>
                    <a:pt x="2092514" y="1302688"/>
                    <a:pt x="2029569" y="1210988"/>
                    <a:pt x="1962578" y="1122434"/>
                  </a:cubicBezTo>
                  <a:cubicBezTo>
                    <a:pt x="1873255" y="1004365"/>
                    <a:pt x="1778686" y="890938"/>
                    <a:pt x="1677373" y="784104"/>
                  </a:cubicBezTo>
                  <a:cubicBezTo>
                    <a:pt x="1414199" y="506159"/>
                    <a:pt x="1110265" y="269866"/>
                    <a:pt x="761065" y="98602"/>
                  </a:cubicBezTo>
                  <a:cubicBezTo>
                    <a:pt x="730041" y="83019"/>
                    <a:pt x="698267" y="69535"/>
                    <a:pt x="666196" y="57247"/>
                  </a:cubicBezTo>
                  <a:cubicBezTo>
                    <a:pt x="354314" y="-62622"/>
                    <a:pt x="16505" y="-16023"/>
                    <a:pt x="471" y="407865"/>
                  </a:cubicBezTo>
                  <a:cubicBezTo>
                    <a:pt x="-579" y="441578"/>
                    <a:pt x="171" y="474841"/>
                    <a:pt x="2268" y="507357"/>
                  </a:cubicBezTo>
                  <a:cubicBezTo>
                    <a:pt x="84247" y="440230"/>
                    <a:pt x="169526" y="377148"/>
                    <a:pt x="256448" y="316015"/>
                  </a:cubicBezTo>
                  <a:cubicBezTo>
                    <a:pt x="261695" y="310921"/>
                    <a:pt x="267388" y="306725"/>
                    <a:pt x="273535" y="303279"/>
                  </a:cubicBezTo>
                  <a:cubicBezTo>
                    <a:pt x="275182" y="302379"/>
                    <a:pt x="276832" y="301181"/>
                    <a:pt x="278629" y="300281"/>
                  </a:cubicBezTo>
                  <a:cubicBezTo>
                    <a:pt x="292119" y="293990"/>
                    <a:pt x="307556" y="291892"/>
                    <a:pt x="325540" y="296237"/>
                  </a:cubicBezTo>
                  <a:cubicBezTo>
                    <a:pt x="456377" y="329801"/>
                    <a:pt x="582117" y="448170"/>
                    <a:pt x="681633" y="546014"/>
                  </a:cubicBezTo>
                  <a:cubicBezTo>
                    <a:pt x="791936" y="659889"/>
                    <a:pt x="890702" y="784254"/>
                    <a:pt x="980924" y="914463"/>
                  </a:cubicBezTo>
                  <a:cubicBezTo>
                    <a:pt x="1037726" y="996573"/>
                    <a:pt x="1091827" y="1080331"/>
                    <a:pt x="1140985" y="1166937"/>
                  </a:cubicBezTo>
                  <a:cubicBezTo>
                    <a:pt x="1303747" y="1473502"/>
                    <a:pt x="1417796" y="1797899"/>
                    <a:pt x="1494382" y="2132033"/>
                  </a:cubicBezTo>
                  <a:cubicBezTo>
                    <a:pt x="1641406" y="2033891"/>
                    <a:pt x="1781083" y="1924660"/>
                    <a:pt x="1908176" y="1801645"/>
                  </a:cubicBezTo>
                  <a:cubicBezTo>
                    <a:pt x="2006039" y="1702153"/>
                    <a:pt x="2124589" y="1576290"/>
                    <a:pt x="2158010" y="1445633"/>
                  </a:cubicBezTo>
                  <a:close/>
                </a:path>
              </a:pathLst>
            </a:custGeom>
            <a:solidFill>
              <a:srgbClr val="3AC6E1"/>
            </a:solidFill>
            <a:ln w="14986" cap="flat">
              <a:noFill/>
              <a:prstDash val="solid"/>
              <a:miter/>
            </a:ln>
          </p:spPr>
          <p:txBody>
            <a:bodyPr rtlCol="0" anchor="ctr"/>
            <a:lstStyle/>
            <a:p>
              <a:pPr defTabSz="609630">
                <a:defRPr/>
              </a:pPr>
              <a:endParaRPr lang="fr-FR" sz="1200" kern="0">
                <a:solidFill>
                  <a:srgbClr val="000000"/>
                </a:solidFill>
              </a:endParaRPr>
            </a:p>
          </p:txBody>
        </p:sp>
      </p:grpSp>
      <p:grpSp>
        <p:nvGrpSpPr>
          <p:cNvPr id="86" name="Group 85">
            <a:extLst>
              <a:ext uri="{FF2B5EF4-FFF2-40B4-BE49-F238E27FC236}">
                <a16:creationId xmlns:a16="http://schemas.microsoft.com/office/drawing/2014/main" id="{EF41C622-0FDD-D57A-226D-41D0898A00D8}"/>
              </a:ext>
            </a:extLst>
          </p:cNvPr>
          <p:cNvGrpSpPr/>
          <p:nvPr/>
        </p:nvGrpSpPr>
        <p:grpSpPr>
          <a:xfrm>
            <a:off x="7752547" y="4991211"/>
            <a:ext cx="3733171" cy="1451438"/>
            <a:chOff x="9110807" y="2742167"/>
            <a:chExt cx="4021401" cy="1563502"/>
          </a:xfrm>
        </p:grpSpPr>
        <p:sp>
          <p:nvSpPr>
            <p:cNvPr id="87" name="TextBox 86">
              <a:extLst>
                <a:ext uri="{FF2B5EF4-FFF2-40B4-BE49-F238E27FC236}">
                  <a16:creationId xmlns:a16="http://schemas.microsoft.com/office/drawing/2014/main" id="{D2BBB2EC-3B19-4092-A1A4-1A70D9EE132F}"/>
                </a:ext>
              </a:extLst>
            </p:cNvPr>
            <p:cNvSpPr txBox="1"/>
            <p:nvPr/>
          </p:nvSpPr>
          <p:spPr>
            <a:xfrm>
              <a:off x="9110807" y="2742167"/>
              <a:ext cx="2926080" cy="408969"/>
            </a:xfrm>
            <a:prstGeom prst="rect">
              <a:avLst/>
            </a:prstGeom>
            <a:noFill/>
          </p:spPr>
          <p:txBody>
            <a:bodyPr wrap="square" lIns="0" rIns="0" rtlCol="0" anchor="b">
              <a:spAutoFit/>
            </a:bodyPr>
            <a:lstStyle/>
            <a:p>
              <a:pPr algn="ctr" defTabSz="609630">
                <a:defRPr/>
              </a:pPr>
              <a:r>
                <a:rPr lang="en-US" sz="1867" b="1" kern="0" noProof="1">
                  <a:solidFill>
                    <a:srgbClr val="3AC6E1">
                      <a:lumMod val="75000"/>
                    </a:srgbClr>
                  </a:solidFill>
                </a:rPr>
                <a:t>D. Thiết kế hệ thống AI</a:t>
              </a:r>
            </a:p>
          </p:txBody>
        </p:sp>
        <p:sp>
          <p:nvSpPr>
            <p:cNvPr id="88" name="TextBox 87">
              <a:extLst>
                <a:ext uri="{FF2B5EF4-FFF2-40B4-BE49-F238E27FC236}">
                  <a16:creationId xmlns:a16="http://schemas.microsoft.com/office/drawing/2014/main" id="{CB5C8E13-E5BE-DB2F-B12B-F39A26060383}"/>
                </a:ext>
              </a:extLst>
            </p:cNvPr>
            <p:cNvSpPr txBox="1"/>
            <p:nvPr/>
          </p:nvSpPr>
          <p:spPr>
            <a:xfrm>
              <a:off x="9114716" y="3410512"/>
              <a:ext cx="4017492" cy="895157"/>
            </a:xfrm>
            <a:prstGeom prst="rect">
              <a:avLst/>
            </a:prstGeom>
            <a:noFill/>
          </p:spPr>
          <p:txBody>
            <a:bodyPr wrap="square" lIns="0" rIns="0" rtlCol="0" anchor="t">
              <a:spAutoFit/>
            </a:bodyPr>
            <a:lstStyle/>
            <a:p>
              <a:pPr algn="just" defTabSz="609630">
                <a:defRPr/>
              </a:pPr>
              <a:r>
                <a:rPr lang="vi-VN" sz="1200" b="1" kern="0" noProof="1">
                  <a:solidFill>
                    <a:srgbClr val="000000">
                      <a:lumMod val="65000"/>
                      <a:lumOff val="35000"/>
                    </a:srgbClr>
                  </a:solidFill>
                  <a:latin typeface="Calibri" panose="020F0502020204030204" pitchFamily="34" charset="0"/>
                  <a:cs typeface="Calibri" panose="020F0502020204030204" pitchFamily="34" charset="0"/>
                </a:rPr>
                <a:t>Chủ đề D1. Nhận diện &amp; hình thành giải pháp </a:t>
              </a:r>
            </a:p>
            <a:p>
              <a:pPr algn="just" defTabSz="609630">
                <a:defRPr/>
              </a:pPr>
              <a:endParaRPr lang="vi-VN" sz="1200" b="1" kern="0" noProof="1">
                <a:solidFill>
                  <a:srgbClr val="000000">
                    <a:lumMod val="65000"/>
                    <a:lumOff val="35000"/>
                  </a:srgbClr>
                </a:solidFill>
                <a:latin typeface="Calibri" panose="020F0502020204030204" pitchFamily="34" charset="0"/>
                <a:cs typeface="Calibri" panose="020F0502020204030204" pitchFamily="34" charset="0"/>
              </a:endParaRPr>
            </a:p>
            <a:p>
              <a:pPr algn="just" defTabSz="609630">
                <a:defRPr/>
              </a:pPr>
              <a:r>
                <a:rPr lang="vi-VN" sz="1200" b="1" kern="0" noProof="1">
                  <a:solidFill>
                    <a:srgbClr val="000000">
                      <a:lumMod val="65000"/>
                      <a:lumOff val="35000"/>
                    </a:srgbClr>
                  </a:solidFill>
                  <a:latin typeface="Calibri" panose="020F0502020204030204" pitchFamily="34" charset="0"/>
                  <a:cs typeface="Calibri" panose="020F0502020204030204" pitchFamily="34" charset="0"/>
                </a:rPr>
                <a:t>Chủ đề D2. Cấu trúc &amp; tương tác, cải tiến hệ thống</a:t>
              </a:r>
            </a:p>
            <a:p>
              <a:pPr algn="just" defTabSz="609630">
                <a:defRPr/>
              </a:pPr>
              <a:endParaRPr lang="vi-VN" sz="1200" b="1" kern="0" noProof="1">
                <a:solidFill>
                  <a:srgbClr val="000000">
                    <a:lumMod val="65000"/>
                    <a:lumOff val="35000"/>
                  </a:srgbClr>
                </a:solidFill>
                <a:latin typeface="Calibri" panose="020F0502020204030204" pitchFamily="34" charset="0"/>
                <a:cs typeface="Calibri" panose="020F0502020204030204" pitchFamily="34" charset="0"/>
              </a:endParaRPr>
            </a:p>
          </p:txBody>
        </p:sp>
      </p:grpSp>
      <p:grpSp>
        <p:nvGrpSpPr>
          <p:cNvPr id="89" name="Group 88">
            <a:extLst>
              <a:ext uri="{FF2B5EF4-FFF2-40B4-BE49-F238E27FC236}">
                <a16:creationId xmlns:a16="http://schemas.microsoft.com/office/drawing/2014/main" id="{9C3F42CC-3B4D-E487-A3E5-BC21116405F9}"/>
              </a:ext>
            </a:extLst>
          </p:cNvPr>
          <p:cNvGrpSpPr/>
          <p:nvPr/>
        </p:nvGrpSpPr>
        <p:grpSpPr>
          <a:xfrm>
            <a:off x="848083" y="3815388"/>
            <a:ext cx="3279075" cy="2545135"/>
            <a:chOff x="-412945" y="2661117"/>
            <a:chExt cx="3532247" cy="2741643"/>
          </a:xfrm>
        </p:grpSpPr>
        <p:sp>
          <p:nvSpPr>
            <p:cNvPr id="90" name="TextBox 89">
              <a:extLst>
                <a:ext uri="{FF2B5EF4-FFF2-40B4-BE49-F238E27FC236}">
                  <a16:creationId xmlns:a16="http://schemas.microsoft.com/office/drawing/2014/main" id="{7B856F6D-F7D9-E45A-478F-DF8925DBD5BA}"/>
                </a:ext>
              </a:extLst>
            </p:cNvPr>
            <p:cNvSpPr txBox="1"/>
            <p:nvPr/>
          </p:nvSpPr>
          <p:spPr>
            <a:xfrm>
              <a:off x="-302749" y="2661117"/>
              <a:ext cx="3311854" cy="718474"/>
            </a:xfrm>
            <a:prstGeom prst="rect">
              <a:avLst/>
            </a:prstGeom>
            <a:noFill/>
          </p:spPr>
          <p:txBody>
            <a:bodyPr wrap="square" lIns="0" rIns="0" rtlCol="0" anchor="b">
              <a:spAutoFit/>
            </a:bodyPr>
            <a:lstStyle/>
            <a:p>
              <a:pPr algn="ctr" defTabSz="609630">
                <a:defRPr/>
              </a:pPr>
              <a:r>
                <a:rPr lang="en-US" sz="1867" b="1" kern="0" dirty="0">
                  <a:solidFill>
                    <a:srgbClr val="F15F47"/>
                  </a:solidFill>
                </a:rPr>
                <a:t>C. Các kĩ thuật và ứng dụng AI</a:t>
              </a:r>
            </a:p>
          </p:txBody>
        </p:sp>
        <p:sp>
          <p:nvSpPr>
            <p:cNvPr id="91" name="TextBox 90">
              <a:extLst>
                <a:ext uri="{FF2B5EF4-FFF2-40B4-BE49-F238E27FC236}">
                  <a16:creationId xmlns:a16="http://schemas.microsoft.com/office/drawing/2014/main" id="{1D6DD9B7-52E2-67FA-A0CF-CF3B25CED58E}"/>
                </a:ext>
              </a:extLst>
            </p:cNvPr>
            <p:cNvSpPr txBox="1"/>
            <p:nvPr/>
          </p:nvSpPr>
          <p:spPr>
            <a:xfrm>
              <a:off x="-412945" y="3512984"/>
              <a:ext cx="3532247" cy="1889776"/>
            </a:xfrm>
            <a:prstGeom prst="rect">
              <a:avLst/>
            </a:prstGeom>
            <a:noFill/>
          </p:spPr>
          <p:txBody>
            <a:bodyPr wrap="square" lIns="0" rIns="0" rtlCol="0" anchor="t">
              <a:spAutoFit/>
            </a:bodyPr>
            <a:lstStyle/>
            <a:p>
              <a:pPr algn="just" defTabSz="609630">
                <a:defRPr/>
              </a:pPr>
              <a:r>
                <a:rPr lang="en-US" sz="1200" b="1" kern="0" noProof="1">
                  <a:solidFill>
                    <a:srgbClr val="000000">
                      <a:lumMod val="65000"/>
                      <a:lumOff val="35000"/>
                    </a:srgbClr>
                  </a:solidFill>
                  <a:latin typeface="Calibri" panose="020F0502020204030204" pitchFamily="34" charset="0"/>
                  <a:cs typeface="Calibri" panose="020F0502020204030204" pitchFamily="34" charset="0"/>
                </a:rPr>
                <a:t>Chủ đề C1. Đặc điểm chính của AI</a:t>
              </a:r>
            </a:p>
            <a:p>
              <a:pPr algn="just" defTabSz="609630">
                <a:defRPr/>
              </a:pPr>
              <a:endParaRPr lang="en-US" sz="1200" b="1" kern="0" noProof="1">
                <a:solidFill>
                  <a:srgbClr val="000000">
                    <a:lumMod val="65000"/>
                    <a:lumOff val="35000"/>
                  </a:srgbClr>
                </a:solidFill>
                <a:latin typeface="Calibri" panose="020F0502020204030204" pitchFamily="34" charset="0"/>
                <a:cs typeface="Calibri" panose="020F0502020204030204" pitchFamily="34" charset="0"/>
              </a:endParaRPr>
            </a:p>
            <a:p>
              <a:pPr algn="just" defTabSz="609630">
                <a:defRPr/>
              </a:pPr>
              <a:r>
                <a:rPr lang="en-US" sz="1200" b="1" kern="0" noProof="1">
                  <a:solidFill>
                    <a:srgbClr val="000000">
                      <a:lumMod val="65000"/>
                      <a:lumOff val="35000"/>
                    </a:srgbClr>
                  </a:solidFill>
                  <a:latin typeface="Calibri" panose="020F0502020204030204" pitchFamily="34" charset="0"/>
                  <a:cs typeface="Calibri" panose="020F0502020204030204" pitchFamily="34" charset="0"/>
                </a:rPr>
                <a:t>Chủ đề C2. Ứng dụng AI trong học tập và cuộc sống</a:t>
              </a:r>
            </a:p>
            <a:p>
              <a:pPr algn="just" defTabSz="609630">
                <a:defRPr/>
              </a:pPr>
              <a:endParaRPr lang="en-US" sz="1200" b="1" kern="0" noProof="1">
                <a:solidFill>
                  <a:srgbClr val="000000">
                    <a:lumMod val="65000"/>
                    <a:lumOff val="35000"/>
                  </a:srgbClr>
                </a:solidFill>
                <a:latin typeface="Calibri" panose="020F0502020204030204" pitchFamily="34" charset="0"/>
                <a:cs typeface="Calibri" panose="020F0502020204030204" pitchFamily="34" charset="0"/>
              </a:endParaRPr>
            </a:p>
            <a:p>
              <a:pPr algn="just" defTabSz="609630">
                <a:defRPr/>
              </a:pPr>
              <a:r>
                <a:rPr lang="en-US" sz="1200" b="1" kern="0" noProof="1">
                  <a:solidFill>
                    <a:srgbClr val="000000">
                      <a:lumMod val="65000"/>
                      <a:lumOff val="35000"/>
                    </a:srgbClr>
                  </a:solidFill>
                  <a:latin typeface="Calibri" panose="020F0502020204030204" pitchFamily="34" charset="0"/>
                  <a:cs typeface="Calibri" panose="020F0502020204030204" pitchFamily="34" charset="0"/>
                </a:rPr>
                <a:t>Chủ đề C3. Công nghệ AI</a:t>
              </a:r>
            </a:p>
            <a:p>
              <a:pPr algn="just" defTabSz="609630">
                <a:defRPr/>
              </a:pPr>
              <a:endParaRPr lang="en-US" sz="1200" b="1" kern="0" noProof="1">
                <a:solidFill>
                  <a:srgbClr val="000000">
                    <a:lumMod val="65000"/>
                    <a:lumOff val="35000"/>
                  </a:srgbClr>
                </a:solidFill>
                <a:latin typeface="Calibri" panose="020F0502020204030204" pitchFamily="34" charset="0"/>
                <a:cs typeface="Calibri" panose="020F0502020204030204" pitchFamily="34" charset="0"/>
              </a:endParaRPr>
            </a:p>
            <a:p>
              <a:pPr algn="just" defTabSz="609630">
                <a:defRPr/>
              </a:pPr>
              <a:r>
                <a:rPr lang="en-US" sz="1200" b="1" kern="0" noProof="1">
                  <a:solidFill>
                    <a:srgbClr val="000000">
                      <a:lumMod val="65000"/>
                      <a:lumOff val="35000"/>
                    </a:srgbClr>
                  </a:solidFill>
                  <a:latin typeface="Calibri" panose="020F0502020204030204" pitchFamily="34" charset="0"/>
                  <a:cs typeface="Calibri" panose="020F0502020204030204" pitchFamily="34" charset="0"/>
                </a:rPr>
                <a:t>Chủ đề C4. Dữ liệu trong AI</a:t>
              </a:r>
            </a:p>
            <a:p>
              <a:pPr algn="just" defTabSz="609630">
                <a:defRPr/>
              </a:pPr>
              <a:endParaRPr lang="en-US" sz="1200" b="1" kern="0" noProof="1">
                <a:solidFill>
                  <a:srgbClr val="000000">
                    <a:lumMod val="65000"/>
                    <a:lumOff val="35000"/>
                  </a:srgbClr>
                </a:solidFill>
                <a:latin typeface="Calibri" panose="020F0502020204030204" pitchFamily="34" charset="0"/>
                <a:cs typeface="Calibri" panose="020F0502020204030204" pitchFamily="34" charset="0"/>
              </a:endParaRPr>
            </a:p>
            <a:p>
              <a:pPr algn="just" defTabSz="609630">
                <a:defRPr/>
              </a:pPr>
              <a:r>
                <a:rPr lang="en-US" sz="1200" b="1" kern="0" noProof="1">
                  <a:solidFill>
                    <a:srgbClr val="000000">
                      <a:lumMod val="65000"/>
                      <a:lumOff val="35000"/>
                    </a:srgbClr>
                  </a:solidFill>
                  <a:latin typeface="Calibri" panose="020F0502020204030204" pitchFamily="34" charset="0"/>
                  <a:cs typeface="Calibri" panose="020F0502020204030204" pitchFamily="34" charset="0"/>
                </a:rPr>
                <a:t>Chủ đề C5. Kĩ thuật và thuật toán AI</a:t>
              </a:r>
            </a:p>
          </p:txBody>
        </p:sp>
      </p:grpSp>
      <p:grpSp>
        <p:nvGrpSpPr>
          <p:cNvPr id="92" name="Group 91">
            <a:extLst>
              <a:ext uri="{FF2B5EF4-FFF2-40B4-BE49-F238E27FC236}">
                <a16:creationId xmlns:a16="http://schemas.microsoft.com/office/drawing/2014/main" id="{6619F532-E690-2CAD-25EF-0BE6792B0D83}"/>
              </a:ext>
            </a:extLst>
          </p:cNvPr>
          <p:cNvGrpSpPr/>
          <p:nvPr/>
        </p:nvGrpSpPr>
        <p:grpSpPr>
          <a:xfrm>
            <a:off x="7958827" y="1811615"/>
            <a:ext cx="3417149" cy="1346485"/>
            <a:chOff x="8921977" y="1137619"/>
            <a:chExt cx="3680980" cy="1450446"/>
          </a:xfrm>
        </p:grpSpPr>
        <p:sp>
          <p:nvSpPr>
            <p:cNvPr id="93" name="TextBox 92">
              <a:extLst>
                <a:ext uri="{FF2B5EF4-FFF2-40B4-BE49-F238E27FC236}">
                  <a16:creationId xmlns:a16="http://schemas.microsoft.com/office/drawing/2014/main" id="{BE3AFB35-00D3-4D98-5721-53866E4222BC}"/>
                </a:ext>
              </a:extLst>
            </p:cNvPr>
            <p:cNvSpPr txBox="1"/>
            <p:nvPr/>
          </p:nvSpPr>
          <p:spPr>
            <a:xfrm>
              <a:off x="8921977" y="1137619"/>
              <a:ext cx="2926080" cy="408969"/>
            </a:xfrm>
            <a:prstGeom prst="rect">
              <a:avLst/>
            </a:prstGeom>
            <a:noFill/>
          </p:spPr>
          <p:txBody>
            <a:bodyPr wrap="square" lIns="0" rIns="0" rtlCol="0" anchor="b">
              <a:spAutoFit/>
            </a:bodyPr>
            <a:lstStyle/>
            <a:p>
              <a:pPr algn="ctr" defTabSz="609630">
                <a:defRPr/>
              </a:pPr>
              <a:r>
                <a:rPr lang="en-US" sz="1867" b="1" kern="0" noProof="1">
                  <a:solidFill>
                    <a:srgbClr val="FBA91E">
                      <a:lumMod val="75000"/>
                    </a:srgbClr>
                  </a:solidFill>
                </a:rPr>
                <a:t>B. Đạo đức AI</a:t>
              </a:r>
            </a:p>
          </p:txBody>
        </p:sp>
        <p:sp>
          <p:nvSpPr>
            <p:cNvPr id="94" name="TextBox 93">
              <a:extLst>
                <a:ext uri="{FF2B5EF4-FFF2-40B4-BE49-F238E27FC236}">
                  <a16:creationId xmlns:a16="http://schemas.microsoft.com/office/drawing/2014/main" id="{C40E8A10-62D1-0BDE-D869-C05F7C0BE863}"/>
                </a:ext>
              </a:extLst>
            </p:cNvPr>
            <p:cNvSpPr txBox="1"/>
            <p:nvPr/>
          </p:nvSpPr>
          <p:spPr>
            <a:xfrm>
              <a:off x="9114718" y="1692907"/>
              <a:ext cx="3488239" cy="895158"/>
            </a:xfrm>
            <a:prstGeom prst="rect">
              <a:avLst/>
            </a:prstGeom>
            <a:noFill/>
          </p:spPr>
          <p:txBody>
            <a:bodyPr wrap="square" lIns="0" rIns="0" rtlCol="0" anchor="t">
              <a:spAutoFit/>
            </a:bodyPr>
            <a:lstStyle/>
            <a:p>
              <a:pPr algn="just" defTabSz="609630">
                <a:defRPr/>
              </a:pPr>
              <a:r>
                <a:rPr lang="en-US" sz="1200" b="1" kern="0" noProof="1">
                  <a:solidFill>
                    <a:srgbClr val="000000">
                      <a:lumMod val="65000"/>
                      <a:lumOff val="35000"/>
                    </a:srgbClr>
                  </a:solidFill>
                </a:rPr>
                <a:t>Chủ đề B1. Các khía cạnh đạo đức của AI</a:t>
              </a:r>
            </a:p>
            <a:p>
              <a:pPr algn="just" defTabSz="609630">
                <a:defRPr/>
              </a:pPr>
              <a:endParaRPr lang="en-US" sz="1200" b="1" kern="0" noProof="1">
                <a:solidFill>
                  <a:srgbClr val="000000">
                    <a:lumMod val="65000"/>
                    <a:lumOff val="35000"/>
                  </a:srgbClr>
                </a:solidFill>
              </a:endParaRPr>
            </a:p>
            <a:p>
              <a:pPr algn="just" defTabSz="609630">
                <a:defRPr/>
              </a:pPr>
              <a:r>
                <a:rPr lang="en-US" sz="1200" b="1" kern="0" noProof="1">
                  <a:solidFill>
                    <a:srgbClr val="000000">
                      <a:lumMod val="65000"/>
                      <a:lumOff val="35000"/>
                    </a:srgbClr>
                  </a:solidFill>
                </a:rPr>
                <a:t>Chủ đề B2. Sử dụng AI an toàn và có trách nhiệm</a:t>
              </a:r>
            </a:p>
          </p:txBody>
        </p:sp>
      </p:grpSp>
      <p:grpSp>
        <p:nvGrpSpPr>
          <p:cNvPr id="95" name="Group 94">
            <a:extLst>
              <a:ext uri="{FF2B5EF4-FFF2-40B4-BE49-F238E27FC236}">
                <a16:creationId xmlns:a16="http://schemas.microsoft.com/office/drawing/2014/main" id="{31F55E37-169B-9FD6-59BB-4085EEFAF440}"/>
              </a:ext>
            </a:extLst>
          </p:cNvPr>
          <p:cNvGrpSpPr/>
          <p:nvPr/>
        </p:nvGrpSpPr>
        <p:grpSpPr>
          <a:xfrm>
            <a:off x="406022" y="1598865"/>
            <a:ext cx="3980793" cy="1531152"/>
            <a:chOff x="-412945" y="2383042"/>
            <a:chExt cx="4288143" cy="1649370"/>
          </a:xfrm>
        </p:grpSpPr>
        <p:sp>
          <p:nvSpPr>
            <p:cNvPr id="96" name="TextBox 95">
              <a:extLst>
                <a:ext uri="{FF2B5EF4-FFF2-40B4-BE49-F238E27FC236}">
                  <a16:creationId xmlns:a16="http://schemas.microsoft.com/office/drawing/2014/main" id="{7EFEB4A2-7C1F-BF69-9561-284154B494CD}"/>
                </a:ext>
              </a:extLst>
            </p:cNvPr>
            <p:cNvSpPr txBox="1"/>
            <p:nvPr/>
          </p:nvSpPr>
          <p:spPr>
            <a:xfrm>
              <a:off x="-412945" y="2383042"/>
              <a:ext cx="4288143" cy="408969"/>
            </a:xfrm>
            <a:prstGeom prst="rect">
              <a:avLst/>
            </a:prstGeom>
            <a:noFill/>
          </p:spPr>
          <p:txBody>
            <a:bodyPr wrap="square" lIns="0" rIns="0" rtlCol="0" anchor="b">
              <a:spAutoFit/>
            </a:bodyPr>
            <a:lstStyle/>
            <a:p>
              <a:pPr algn="ctr" defTabSz="609630">
                <a:defRPr/>
              </a:pPr>
              <a:r>
                <a:rPr lang="vi-VN" sz="1867" b="1" kern="0" noProof="1">
                  <a:solidFill>
                    <a:srgbClr val="6EA56C">
                      <a:lumMod val="75000"/>
                    </a:srgbClr>
                  </a:solidFill>
                  <a:latin typeface="Calibri" panose="020F0502020204030204" pitchFamily="34" charset="0"/>
                  <a:cs typeface="Calibri" panose="020F0502020204030204" pitchFamily="34" charset="0"/>
                </a:rPr>
                <a:t>A. Tư duy lấy con người làm trung tâm</a:t>
              </a:r>
              <a:endParaRPr lang="en-US" sz="1867" b="1" kern="0" noProof="1">
                <a:solidFill>
                  <a:srgbClr val="6EA56C">
                    <a:lumMod val="75000"/>
                  </a:srgbClr>
                </a:solidFill>
                <a:latin typeface="Calibri" panose="020F0502020204030204" pitchFamily="34" charset="0"/>
                <a:cs typeface="Calibri" panose="020F0502020204030204" pitchFamily="34" charset="0"/>
              </a:endParaRPr>
            </a:p>
          </p:txBody>
        </p:sp>
        <p:sp>
          <p:nvSpPr>
            <p:cNvPr id="97" name="TextBox 96">
              <a:extLst>
                <a:ext uri="{FF2B5EF4-FFF2-40B4-BE49-F238E27FC236}">
                  <a16:creationId xmlns:a16="http://schemas.microsoft.com/office/drawing/2014/main" id="{936F23C8-FF9E-0F24-6BBC-FADF3CE09BAB}"/>
                </a:ext>
              </a:extLst>
            </p:cNvPr>
            <p:cNvSpPr txBox="1"/>
            <p:nvPr/>
          </p:nvSpPr>
          <p:spPr>
            <a:xfrm>
              <a:off x="268087" y="2938331"/>
              <a:ext cx="2926080" cy="1094081"/>
            </a:xfrm>
            <a:prstGeom prst="rect">
              <a:avLst/>
            </a:prstGeom>
            <a:noFill/>
          </p:spPr>
          <p:txBody>
            <a:bodyPr wrap="square" lIns="0" rIns="0" rtlCol="0" anchor="t">
              <a:spAutoFit/>
            </a:bodyPr>
            <a:lstStyle/>
            <a:p>
              <a:pPr algn="just" defTabSz="609630">
                <a:defRPr/>
              </a:pPr>
              <a:r>
                <a:rPr lang="vi-VN" sz="1200" b="1" kern="0" noProof="1">
                  <a:solidFill>
                    <a:srgbClr val="000000">
                      <a:lumMod val="65000"/>
                      <a:lumOff val="35000"/>
                    </a:srgbClr>
                  </a:solidFill>
                  <a:latin typeface="Calibri" panose="020F0502020204030204" pitchFamily="34" charset="0"/>
                  <a:cs typeface="Calibri" panose="020F0502020204030204" pitchFamily="34" charset="0"/>
                </a:rPr>
                <a:t>Chủ đề A1. Tính chủ động của con người</a:t>
              </a:r>
            </a:p>
            <a:p>
              <a:pPr algn="just" defTabSz="609630">
                <a:defRPr/>
              </a:pPr>
              <a:endParaRPr lang="vi-VN" sz="1200" b="1" kern="0" noProof="1">
                <a:solidFill>
                  <a:srgbClr val="000000">
                    <a:lumMod val="65000"/>
                    <a:lumOff val="35000"/>
                  </a:srgbClr>
                </a:solidFill>
                <a:latin typeface="Calibri" panose="020F0502020204030204" pitchFamily="34" charset="0"/>
                <a:cs typeface="Calibri" panose="020F0502020204030204" pitchFamily="34" charset="0"/>
              </a:endParaRPr>
            </a:p>
            <a:p>
              <a:pPr algn="just" defTabSz="609630">
                <a:defRPr/>
              </a:pPr>
              <a:r>
                <a:rPr lang="vi-VN" sz="1200" b="1" kern="0" noProof="1">
                  <a:solidFill>
                    <a:srgbClr val="000000">
                      <a:lumMod val="65000"/>
                      <a:lumOff val="35000"/>
                    </a:srgbClr>
                  </a:solidFill>
                  <a:latin typeface="Calibri" panose="020F0502020204030204" pitchFamily="34" charset="0"/>
                  <a:cs typeface="Calibri" panose="020F0502020204030204" pitchFamily="34" charset="0"/>
                </a:rPr>
                <a:t>Chủ đề A2. AI vì sự tiến bộ của con người</a:t>
              </a:r>
            </a:p>
            <a:p>
              <a:pPr algn="just" defTabSz="609630">
                <a:defRPr/>
              </a:pPr>
              <a:endParaRPr lang="vi-VN" sz="1200" b="1" kern="0" noProof="1">
                <a:solidFill>
                  <a:srgbClr val="000000">
                    <a:lumMod val="65000"/>
                    <a:lumOff val="35000"/>
                  </a:srgbClr>
                </a:solidFill>
                <a:latin typeface="Calibri" panose="020F0502020204030204" pitchFamily="34" charset="0"/>
                <a:cs typeface="Calibri" panose="020F0502020204030204" pitchFamily="34" charset="0"/>
              </a:endParaRPr>
            </a:p>
            <a:p>
              <a:pPr algn="just" defTabSz="609630">
                <a:defRPr/>
              </a:pPr>
              <a:r>
                <a:rPr lang="vi-VN" sz="1200" b="1" kern="0" noProof="1">
                  <a:solidFill>
                    <a:srgbClr val="000000">
                      <a:lumMod val="65000"/>
                      <a:lumOff val="35000"/>
                    </a:srgbClr>
                  </a:solidFill>
                  <a:latin typeface="Calibri" panose="020F0502020204030204" pitchFamily="34" charset="0"/>
                  <a:cs typeface="Calibri" panose="020F0502020204030204" pitchFamily="34" charset="0"/>
                </a:rPr>
                <a:t>Chủ đề A3. Công dân trong kỉ nguyên AI</a:t>
              </a:r>
            </a:p>
          </p:txBody>
        </p:sp>
      </p:grpSp>
      <p:sp>
        <p:nvSpPr>
          <p:cNvPr id="99" name="TextBox 98">
            <a:extLst>
              <a:ext uri="{FF2B5EF4-FFF2-40B4-BE49-F238E27FC236}">
                <a16:creationId xmlns:a16="http://schemas.microsoft.com/office/drawing/2014/main" id="{5622133E-4D7D-9C2A-EEF1-5694CFD0D942}"/>
              </a:ext>
            </a:extLst>
          </p:cNvPr>
          <p:cNvSpPr txBox="1"/>
          <p:nvPr/>
        </p:nvSpPr>
        <p:spPr>
          <a:xfrm>
            <a:off x="5431495" y="3405905"/>
            <a:ext cx="1296053" cy="584775"/>
          </a:xfrm>
          <a:prstGeom prst="rect">
            <a:avLst/>
          </a:prstGeom>
          <a:noFill/>
        </p:spPr>
        <p:txBody>
          <a:bodyPr wrap="square" lIns="0" rIns="0" rtlCol="0" anchor="b">
            <a:spAutoFit/>
          </a:bodyPr>
          <a:lstStyle/>
          <a:p>
            <a:pPr algn="ctr" defTabSz="609630">
              <a:defRPr/>
            </a:pPr>
            <a:r>
              <a:rPr lang="en-US" sz="1600" b="1" kern="0" cap="all" noProof="1">
                <a:solidFill>
                  <a:srgbClr val="063951">
                    <a:lumMod val="90000"/>
                    <a:lumOff val="10000"/>
                  </a:srgbClr>
                </a:solidFill>
              </a:rPr>
              <a:t>GIÁO DỤC </a:t>
            </a:r>
          </a:p>
          <a:p>
            <a:pPr algn="ctr" defTabSz="609630">
              <a:defRPr/>
            </a:pPr>
            <a:r>
              <a:rPr lang="en-US" sz="1600" b="1" kern="0" cap="all" noProof="1">
                <a:solidFill>
                  <a:srgbClr val="063951">
                    <a:lumMod val="90000"/>
                    <a:lumOff val="10000"/>
                  </a:srgbClr>
                </a:solidFill>
              </a:rPr>
              <a:t>AI</a:t>
            </a:r>
          </a:p>
        </p:txBody>
      </p:sp>
    </p:spTree>
    <p:extLst>
      <p:ext uri="{BB962C8B-B14F-4D97-AF65-F5344CB8AC3E}">
        <p14:creationId xmlns:p14="http://schemas.microsoft.com/office/powerpoint/2010/main" val="1115477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B2FA0-CF5E-11C7-C4BC-698BA0B89FE4}"/>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566E6474-42BA-6EA7-B6EF-335911F3EF46}"/>
              </a:ext>
            </a:extLst>
          </p:cNvPr>
          <p:cNvSpPr/>
          <p:nvPr/>
        </p:nvSpPr>
        <p:spPr>
          <a:xfrm>
            <a:off x="10923144" y="6339412"/>
            <a:ext cx="2537714" cy="1388821"/>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3">
              <a:extLst>
                <a:ext uri="{96DAC541-7B7A-43D3-8B79-37D633B846F1}">
                  <asvg:svgBlip xmlns:asvg="http://schemas.microsoft.com/office/drawing/2016/SVG/main" r:embed="rId4"/>
                </a:ext>
              </a:extLst>
            </a:blip>
            <a:stretch>
              <a:fillRect/>
            </a:stretch>
          </a:blipFill>
          <a:effectLst>
            <a:outerShdw blurRad="50800" dist="50800" dir="5400000" algn="ctr" rotWithShape="0">
              <a:schemeClr val="accent1">
                <a:lumMod val="50000"/>
              </a:schemeClr>
            </a:outerShdw>
          </a:effectLst>
        </p:spPr>
        <p:txBody>
          <a:bodyPr/>
          <a:lstStyle/>
          <a:p>
            <a:endParaRPr lang="en-US" sz="1200"/>
          </a:p>
        </p:txBody>
      </p:sp>
      <p:sp>
        <p:nvSpPr>
          <p:cNvPr id="11" name="Oval 10">
            <a:extLst>
              <a:ext uri="{FF2B5EF4-FFF2-40B4-BE49-F238E27FC236}">
                <a16:creationId xmlns:a16="http://schemas.microsoft.com/office/drawing/2014/main" id="{EB68FF20-745D-B9F8-E846-D900B40C6D53}"/>
              </a:ext>
            </a:extLst>
          </p:cNvPr>
          <p:cNvSpPr/>
          <p:nvPr/>
        </p:nvSpPr>
        <p:spPr>
          <a:xfrm>
            <a:off x="10811413" y="-1610995"/>
            <a:ext cx="2649445" cy="2568009"/>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4" name="TextBox 7">
            <a:extLst>
              <a:ext uri="{FF2B5EF4-FFF2-40B4-BE49-F238E27FC236}">
                <a16:creationId xmlns:a16="http://schemas.microsoft.com/office/drawing/2014/main" id="{DC5F4CEB-1D89-5257-2FC4-1C40DB5E5792}"/>
              </a:ext>
            </a:extLst>
          </p:cNvPr>
          <p:cNvSpPr txBox="1"/>
          <p:nvPr/>
        </p:nvSpPr>
        <p:spPr>
          <a:xfrm>
            <a:off x="3551748" y="152909"/>
            <a:ext cx="4816796" cy="644452"/>
          </a:xfrm>
          <a:prstGeom prst="rect">
            <a:avLst/>
          </a:prstGeom>
        </p:spPr>
        <p:txBody>
          <a:bodyPr lIns="33867" tIns="33867" rIns="33867" bIns="33867" rtlCol="0" anchor="ctr"/>
          <a:lstStyle/>
          <a:p>
            <a:pPr algn="ctr">
              <a:lnSpc>
                <a:spcPts val="3019"/>
              </a:lnSpc>
              <a:spcBef>
                <a:spcPct val="0"/>
              </a:spcBef>
            </a:pPr>
            <a:r>
              <a:rPr lang="en-US" sz="2187" b="1" spc="21" dirty="0">
                <a:solidFill>
                  <a:srgbClr val="FFFFFF"/>
                </a:solidFill>
                <a:latin typeface="Montserrat Light Bold"/>
              </a:rPr>
              <a:t>KẾT LUẬN</a:t>
            </a:r>
          </a:p>
        </p:txBody>
      </p:sp>
      <p:sp>
        <p:nvSpPr>
          <p:cNvPr id="4" name="Rectangle 2">
            <a:extLst>
              <a:ext uri="{FF2B5EF4-FFF2-40B4-BE49-F238E27FC236}">
                <a16:creationId xmlns:a16="http://schemas.microsoft.com/office/drawing/2014/main" id="{0D59B065-CE7E-5AC1-D243-35022F832306}"/>
              </a:ext>
            </a:extLst>
          </p:cNvPr>
          <p:cNvSpPr>
            <a:spLocks noChangeArrowheads="1"/>
          </p:cNvSpPr>
          <p:nvPr/>
        </p:nvSpPr>
        <p:spPr bwMode="auto">
          <a:xfrm>
            <a:off x="696685" y="1218010"/>
            <a:ext cx="6465914" cy="512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VN" altLang="en-VN" sz="1600" b="1" i="0" u="none" strike="noStrike" cap="none" normalizeH="0" baseline="0" dirty="0">
                <a:ln>
                  <a:noFill/>
                </a:ln>
                <a:solidFill>
                  <a:schemeClr val="accent1">
                    <a:lumMod val="75000"/>
                  </a:schemeClr>
                </a:solidFill>
                <a:effectLst/>
                <a:latin typeface="Arial" panose="020B0604020202020204" pitchFamily="34" charset="0"/>
              </a:rPr>
              <a:t>MỤC TIÊU</a:t>
            </a:r>
          </a:p>
          <a:p>
            <a:endParaRPr lang="vi-VN" sz="1600" dirty="0"/>
          </a:p>
          <a:p>
            <a:r>
              <a:rPr lang="vi-VN" sz="1600" dirty="0"/>
              <a:t>Giúp học sinh bước đầu làm quen, biết được rằng công nghệ AI do con người tạo ra để phục vụ cuộc sống, bước đầu hình thành tư duy lấy con người làm trung tâm khi quan sát và sử dụng các ứng dụng AI trong đời sống hằng ngày.</a:t>
            </a:r>
          </a:p>
          <a:p>
            <a:endParaRPr lang="vi-VN" sz="1600" dirty="0"/>
          </a:p>
          <a:p>
            <a:r>
              <a:rPr lang="vi-VN" sz="1600" dirty="0"/>
              <a:t>Giúp học sinh hình thành ý thức đạo đức và an toàn khi sử dụng công nghệ AI: bảo vệ dữ liệu cá nhân, tôn trọng bản quyền, có hành vi đúng mực khi sử dụng thiết bị thông minh và Internet.</a:t>
            </a:r>
          </a:p>
          <a:p>
            <a:pPr marL="171450" indent="-171450">
              <a:buFontTx/>
              <a:buChar char="-"/>
            </a:pPr>
            <a:endParaRPr lang="vi-VN" sz="1600" dirty="0"/>
          </a:p>
          <a:p>
            <a:r>
              <a:rPr lang="vi-VN" sz="1600" dirty="0"/>
              <a:t>Giúp học sinh bước đầu nhận biết và sử dụng được một số ứng dụng AI đơn giản (như nhận diện hình ảnh, giọng nói, trợ lý ảo) phục vụ học tập và vui chơi; biết mô tả một quy trình hoạt động bằng các bước có thứ tự.</a:t>
            </a:r>
          </a:p>
          <a:p>
            <a:endParaRPr lang="vi-VN" sz="1600" dirty="0"/>
          </a:p>
          <a:p>
            <a:r>
              <a:rPr lang="vi-VN" sz="1600" dirty="0"/>
              <a:t>Giúp học sinh phát triển hứng thú và tư duy sáng tạo, bước đầu làm quen với tư duy thiết kế và điều khiển đơn giản các mô hình hoặc sản phẩm có ứng dụng AI.</a:t>
            </a:r>
            <a:endParaRPr kumimoji="0" lang="en-VN" altLang="en-VN"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800" b="0" i="0" u="none" strike="noStrike" cap="none" normalizeH="0" baseline="0" dirty="0">
              <a:ln>
                <a:noFill/>
              </a:ln>
              <a:solidFill>
                <a:schemeClr val="tx1"/>
              </a:solidFill>
              <a:effectLst/>
              <a:latin typeface="Arial" panose="020B0604020202020204" pitchFamily="34" charset="0"/>
            </a:endParaRPr>
          </a:p>
        </p:txBody>
      </p:sp>
      <p:sp>
        <p:nvSpPr>
          <p:cNvPr id="8" name="TextBox 3">
            <a:extLst>
              <a:ext uri="{FF2B5EF4-FFF2-40B4-BE49-F238E27FC236}">
                <a16:creationId xmlns:a16="http://schemas.microsoft.com/office/drawing/2014/main" id="{D634A82F-BAB2-7FBF-9C68-10C4F0A21F7F}"/>
              </a:ext>
            </a:extLst>
          </p:cNvPr>
          <p:cNvSpPr txBox="1"/>
          <p:nvPr/>
        </p:nvSpPr>
        <p:spPr>
          <a:xfrm>
            <a:off x="696685" y="238350"/>
            <a:ext cx="2134197" cy="685444"/>
          </a:xfrm>
          <a:prstGeom prst="rect">
            <a:avLst/>
          </a:prstGeom>
        </p:spPr>
        <p:txBody>
          <a:bodyPr wrap="square" lIns="0" tIns="0" rIns="0" bIns="0" rtlCol="0" anchor="t">
            <a:spAutoFit/>
          </a:bodyPr>
          <a:lstStyle/>
          <a:p>
            <a:pPr>
              <a:lnSpc>
                <a:spcPts val="5973"/>
              </a:lnSpc>
            </a:pPr>
            <a:r>
              <a:rPr lang="en-US" sz="3200" b="1" dirty="0">
                <a:solidFill>
                  <a:srgbClr val="004AAD"/>
                </a:solidFill>
                <a:latin typeface="SVN-Segoe UI" panose="020B0606040200020203" pitchFamily="34" charset="0"/>
              </a:rPr>
              <a:t>TIỂU HỌC</a:t>
            </a:r>
          </a:p>
        </p:txBody>
      </p:sp>
      <p:pic>
        <p:nvPicPr>
          <p:cNvPr id="5" name="Picture 4">
            <a:extLst>
              <a:ext uri="{FF2B5EF4-FFF2-40B4-BE49-F238E27FC236}">
                <a16:creationId xmlns:a16="http://schemas.microsoft.com/office/drawing/2014/main" id="{D00B95D4-392E-1EE6-57EE-49C7FBA472BF}"/>
              </a:ext>
            </a:extLst>
          </p:cNvPr>
          <p:cNvPicPr>
            <a:picLocks noChangeAspect="1"/>
          </p:cNvPicPr>
          <p:nvPr/>
        </p:nvPicPr>
        <p:blipFill>
          <a:blip r:embed="rId5"/>
          <a:stretch>
            <a:fillRect/>
          </a:stretch>
        </p:blipFill>
        <p:spPr>
          <a:xfrm>
            <a:off x="7438962" y="313085"/>
            <a:ext cx="3207820" cy="4218318"/>
          </a:xfrm>
          <a:prstGeom prst="rect">
            <a:avLst/>
          </a:prstGeom>
        </p:spPr>
      </p:pic>
      <p:pic>
        <p:nvPicPr>
          <p:cNvPr id="6" name="Picture 5">
            <a:extLst>
              <a:ext uri="{FF2B5EF4-FFF2-40B4-BE49-F238E27FC236}">
                <a16:creationId xmlns:a16="http://schemas.microsoft.com/office/drawing/2014/main" id="{219DB4BF-1124-A2C6-229A-9522D912C380}"/>
              </a:ext>
            </a:extLst>
          </p:cNvPr>
          <p:cNvPicPr>
            <a:picLocks noChangeAspect="1"/>
          </p:cNvPicPr>
          <p:nvPr/>
        </p:nvPicPr>
        <p:blipFill>
          <a:blip r:embed="rId6"/>
          <a:stretch>
            <a:fillRect/>
          </a:stretch>
        </p:blipFill>
        <p:spPr>
          <a:xfrm>
            <a:off x="7438961" y="4493825"/>
            <a:ext cx="3207821" cy="1949056"/>
          </a:xfrm>
          <a:prstGeom prst="rect">
            <a:avLst/>
          </a:prstGeom>
        </p:spPr>
      </p:pic>
    </p:spTree>
    <p:extLst>
      <p:ext uri="{BB962C8B-B14F-4D97-AF65-F5344CB8AC3E}">
        <p14:creationId xmlns:p14="http://schemas.microsoft.com/office/powerpoint/2010/main" val="283300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07094-CE04-862C-0DDC-CEE5192014FB}"/>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0E32EF85-CD04-ABAD-C07A-2104203343F2}"/>
              </a:ext>
            </a:extLst>
          </p:cNvPr>
          <p:cNvSpPr/>
          <p:nvPr/>
        </p:nvSpPr>
        <p:spPr>
          <a:xfrm>
            <a:off x="10923144" y="6339412"/>
            <a:ext cx="2537714" cy="1388821"/>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3">
              <a:extLst>
                <a:ext uri="{96DAC541-7B7A-43D3-8B79-37D633B846F1}">
                  <asvg:svgBlip xmlns:asvg="http://schemas.microsoft.com/office/drawing/2016/SVG/main" r:embed="rId4"/>
                </a:ext>
              </a:extLst>
            </a:blip>
            <a:stretch>
              <a:fillRect/>
            </a:stretch>
          </a:blipFill>
          <a:effectLst>
            <a:outerShdw blurRad="50800" dist="50800" dir="5400000" algn="ctr" rotWithShape="0">
              <a:schemeClr val="accent1">
                <a:lumMod val="50000"/>
              </a:schemeClr>
            </a:outerShdw>
          </a:effectLst>
        </p:spPr>
        <p:txBody>
          <a:bodyPr/>
          <a:lstStyle/>
          <a:p>
            <a:endParaRPr lang="en-US" sz="1200"/>
          </a:p>
        </p:txBody>
      </p:sp>
      <p:sp>
        <p:nvSpPr>
          <p:cNvPr id="11" name="Oval 10">
            <a:extLst>
              <a:ext uri="{FF2B5EF4-FFF2-40B4-BE49-F238E27FC236}">
                <a16:creationId xmlns:a16="http://schemas.microsoft.com/office/drawing/2014/main" id="{27814506-201B-DB2F-21CD-4964C439A478}"/>
              </a:ext>
            </a:extLst>
          </p:cNvPr>
          <p:cNvSpPr/>
          <p:nvPr/>
        </p:nvSpPr>
        <p:spPr>
          <a:xfrm>
            <a:off x="10811413" y="-1610995"/>
            <a:ext cx="2649445" cy="2568009"/>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4" name="TextBox 7">
            <a:extLst>
              <a:ext uri="{FF2B5EF4-FFF2-40B4-BE49-F238E27FC236}">
                <a16:creationId xmlns:a16="http://schemas.microsoft.com/office/drawing/2014/main" id="{8560DC40-35C3-C7C3-5892-C746D65538FA}"/>
              </a:ext>
            </a:extLst>
          </p:cNvPr>
          <p:cNvSpPr txBox="1"/>
          <p:nvPr/>
        </p:nvSpPr>
        <p:spPr>
          <a:xfrm>
            <a:off x="3551748" y="152909"/>
            <a:ext cx="4816796" cy="644452"/>
          </a:xfrm>
          <a:prstGeom prst="rect">
            <a:avLst/>
          </a:prstGeom>
        </p:spPr>
        <p:txBody>
          <a:bodyPr lIns="33867" tIns="33867" rIns="33867" bIns="33867" rtlCol="0" anchor="ctr"/>
          <a:lstStyle/>
          <a:p>
            <a:pPr algn="ctr">
              <a:lnSpc>
                <a:spcPts val="3019"/>
              </a:lnSpc>
              <a:spcBef>
                <a:spcPct val="0"/>
              </a:spcBef>
            </a:pPr>
            <a:r>
              <a:rPr lang="en-US" sz="2187" b="1" spc="21" dirty="0">
                <a:solidFill>
                  <a:srgbClr val="FFFFFF"/>
                </a:solidFill>
                <a:latin typeface="Montserrat Light Bold"/>
              </a:rPr>
              <a:t>KẾT LUẬN</a:t>
            </a:r>
          </a:p>
        </p:txBody>
      </p:sp>
      <p:sp>
        <p:nvSpPr>
          <p:cNvPr id="4" name="Rectangle 2">
            <a:extLst>
              <a:ext uri="{FF2B5EF4-FFF2-40B4-BE49-F238E27FC236}">
                <a16:creationId xmlns:a16="http://schemas.microsoft.com/office/drawing/2014/main" id="{1CB8E690-2016-98C3-BD11-41E3566E2F9D}"/>
              </a:ext>
            </a:extLst>
          </p:cNvPr>
          <p:cNvSpPr>
            <a:spLocks noChangeArrowheads="1"/>
          </p:cNvSpPr>
          <p:nvPr/>
        </p:nvSpPr>
        <p:spPr bwMode="auto">
          <a:xfrm>
            <a:off x="696685" y="1197976"/>
            <a:ext cx="6465914" cy="487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VN" altLang="en-VN" sz="1600" b="1" i="0" u="none" strike="noStrike" cap="none" normalizeH="0" baseline="0" dirty="0">
                <a:ln>
                  <a:noFill/>
                </a:ln>
                <a:solidFill>
                  <a:schemeClr val="accent1">
                    <a:lumMod val="75000"/>
                  </a:schemeClr>
                </a:solidFill>
                <a:effectLst/>
                <a:latin typeface="Arial" panose="020B0604020202020204" pitchFamily="34" charset="0"/>
              </a:rPr>
              <a:t>MỤC TIÊU</a:t>
            </a:r>
          </a:p>
          <a:p>
            <a:endParaRPr lang="vi-VN" sz="1600" dirty="0"/>
          </a:p>
          <a:p>
            <a:r>
              <a:rPr lang="vi-VN" sz="1600" dirty="0"/>
              <a:t>Giúp học sinh hiểu và thực hành đạo đức AI: nhận diện lợi ích, rủi ro, thiên vị dữ liệu, quyền riêng tư và trách nhiệm cá nhân khi sử dụng công nghệ; có thái độ ứng xử đúng đắn, tôn trọng pháp luật và văn hóa số.</a:t>
            </a:r>
          </a:p>
          <a:p>
            <a:endParaRPr lang="vi-VN" sz="1600" dirty="0"/>
          </a:p>
          <a:p>
            <a:r>
              <a:rPr lang="vi-VN" sz="1600" dirty="0"/>
              <a:t>Giúp học sinh hiểu được nguyên lý hoạt động cơ bản của AI gồm dữ liệu, thuật toán và mô hình; biết ứng dụng kiến thức này để giải quyết một số vấn đề thực tiễn trong học tập và đời sống.</a:t>
            </a:r>
          </a:p>
          <a:p>
            <a:endParaRPr lang="vi-VN" sz="1600" dirty="0"/>
          </a:p>
          <a:p>
            <a:r>
              <a:rPr lang="vi-VN" sz="1600" dirty="0"/>
              <a:t>Giúp học sinh có khả năng sử dụng các công cụ và thư viện AI trực quan để tạo ra sản phẩm số đơn giản; biết kiểm tra, đánh giá và điều chỉnh sản phẩm của mình dựa trên phản hồi.</a:t>
            </a:r>
          </a:p>
          <a:p>
            <a:endParaRPr lang="vi-VN" sz="1600" dirty="0"/>
          </a:p>
          <a:p>
            <a:r>
              <a:rPr lang="vi-VN" sz="1600" dirty="0"/>
              <a:t>Giúp học sinh bước đầu hình thành tư duy thiết kế và phát triển hệ thống AI, biết hợp tác trong nhóm, chia sẻ sản phẩm và tìm hiểu các lĩnh vực nghề nghiệp liên quan đến AI.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800" b="0" i="0" u="none" strike="noStrike" cap="none" normalizeH="0" baseline="0" dirty="0">
              <a:ln>
                <a:noFill/>
              </a:ln>
              <a:solidFill>
                <a:schemeClr val="tx1"/>
              </a:solidFill>
              <a:effectLst/>
              <a:latin typeface="Arial" panose="020B0604020202020204" pitchFamily="34" charset="0"/>
            </a:endParaRPr>
          </a:p>
        </p:txBody>
      </p:sp>
      <p:sp>
        <p:nvSpPr>
          <p:cNvPr id="8" name="TextBox 3">
            <a:extLst>
              <a:ext uri="{FF2B5EF4-FFF2-40B4-BE49-F238E27FC236}">
                <a16:creationId xmlns:a16="http://schemas.microsoft.com/office/drawing/2014/main" id="{E9E508FA-DD92-9082-6DD2-50DA43482F84}"/>
              </a:ext>
            </a:extLst>
          </p:cNvPr>
          <p:cNvSpPr txBox="1"/>
          <p:nvPr/>
        </p:nvSpPr>
        <p:spPr>
          <a:xfrm>
            <a:off x="696685" y="238350"/>
            <a:ext cx="3524586" cy="685444"/>
          </a:xfrm>
          <a:prstGeom prst="rect">
            <a:avLst/>
          </a:prstGeom>
        </p:spPr>
        <p:txBody>
          <a:bodyPr wrap="square" lIns="0" tIns="0" rIns="0" bIns="0" rtlCol="0" anchor="t">
            <a:spAutoFit/>
          </a:bodyPr>
          <a:lstStyle/>
          <a:p>
            <a:pPr>
              <a:lnSpc>
                <a:spcPts val="5973"/>
              </a:lnSpc>
            </a:pPr>
            <a:r>
              <a:rPr lang="en-US" sz="3200" b="1" dirty="0">
                <a:solidFill>
                  <a:srgbClr val="004AAD"/>
                </a:solidFill>
                <a:latin typeface="SVN-Segoe UI" panose="020B0606040200020203" pitchFamily="34" charset="0"/>
              </a:rPr>
              <a:t>TRUNG HỌC CƠ SỞ</a:t>
            </a:r>
          </a:p>
        </p:txBody>
      </p:sp>
      <p:pic>
        <p:nvPicPr>
          <p:cNvPr id="2" name="Picture 1">
            <a:extLst>
              <a:ext uri="{FF2B5EF4-FFF2-40B4-BE49-F238E27FC236}">
                <a16:creationId xmlns:a16="http://schemas.microsoft.com/office/drawing/2014/main" id="{84B9E79F-D0B3-C2E2-DA79-89C667D11ED7}"/>
              </a:ext>
            </a:extLst>
          </p:cNvPr>
          <p:cNvPicPr>
            <a:picLocks noChangeAspect="1"/>
          </p:cNvPicPr>
          <p:nvPr/>
        </p:nvPicPr>
        <p:blipFill>
          <a:blip r:embed="rId5"/>
          <a:stretch>
            <a:fillRect/>
          </a:stretch>
        </p:blipFill>
        <p:spPr>
          <a:xfrm>
            <a:off x="7334831" y="797361"/>
            <a:ext cx="3888776" cy="2838206"/>
          </a:xfrm>
          <a:prstGeom prst="rect">
            <a:avLst/>
          </a:prstGeom>
        </p:spPr>
      </p:pic>
      <p:pic>
        <p:nvPicPr>
          <p:cNvPr id="7" name="Picture 6">
            <a:extLst>
              <a:ext uri="{FF2B5EF4-FFF2-40B4-BE49-F238E27FC236}">
                <a16:creationId xmlns:a16="http://schemas.microsoft.com/office/drawing/2014/main" id="{381E7487-C6AC-4B44-0501-40C8D96A831F}"/>
              </a:ext>
            </a:extLst>
          </p:cNvPr>
          <p:cNvPicPr>
            <a:picLocks noChangeAspect="1"/>
          </p:cNvPicPr>
          <p:nvPr/>
        </p:nvPicPr>
        <p:blipFill>
          <a:blip r:embed="rId6"/>
          <a:stretch>
            <a:fillRect/>
          </a:stretch>
        </p:blipFill>
        <p:spPr>
          <a:xfrm>
            <a:off x="7347357" y="3576362"/>
            <a:ext cx="3888776" cy="3079924"/>
          </a:xfrm>
          <a:prstGeom prst="rect">
            <a:avLst/>
          </a:prstGeom>
        </p:spPr>
      </p:pic>
    </p:spTree>
    <p:extLst>
      <p:ext uri="{BB962C8B-B14F-4D97-AF65-F5344CB8AC3E}">
        <p14:creationId xmlns:p14="http://schemas.microsoft.com/office/powerpoint/2010/main" val="57645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FF2B5EF4-FFF2-40B4-BE49-F238E27FC236}">
                <a16:creationId xmlns:a16="http://schemas.microsoft.com/office/drawing/2014/main" id="{35BA60E3-4A43-D319-07F0-58C4744AB735}"/>
              </a:ext>
            </a:extLst>
          </p:cNvPr>
          <p:cNvGrpSpPr/>
          <p:nvPr/>
        </p:nvGrpSpPr>
        <p:grpSpPr>
          <a:xfrm>
            <a:off x="0" y="0"/>
            <a:ext cx="12192000" cy="793042"/>
            <a:chOff x="0" y="0"/>
            <a:chExt cx="3193594" cy="469951"/>
          </a:xfrm>
        </p:grpSpPr>
        <p:sp>
          <p:nvSpPr>
            <p:cNvPr id="6" name="Freeform 6">
              <a:extLst>
                <a:ext uri="{FF2B5EF4-FFF2-40B4-BE49-F238E27FC236}">
                  <a16:creationId xmlns:a16="http://schemas.microsoft.com/office/drawing/2014/main" id="{E50C8A3B-9550-FCEB-824D-990307F5FE81}"/>
                </a:ext>
              </a:extLst>
            </p:cNvPr>
            <p:cNvSpPr/>
            <p:nvPr/>
          </p:nvSpPr>
          <p:spPr>
            <a:xfrm>
              <a:off x="0" y="0"/>
              <a:ext cx="3193594" cy="469951"/>
            </a:xfrm>
            <a:custGeom>
              <a:avLst/>
              <a:gdLst/>
              <a:ahLst/>
              <a:cxnLst/>
              <a:rect l="l" t="t" r="r" b="b"/>
              <a:pathLst>
                <a:path w="3193594" h="469951">
                  <a:moveTo>
                    <a:pt x="0" y="0"/>
                  </a:moveTo>
                  <a:lnTo>
                    <a:pt x="3193594" y="0"/>
                  </a:lnTo>
                  <a:lnTo>
                    <a:pt x="3193594" y="469951"/>
                  </a:lnTo>
                  <a:lnTo>
                    <a:pt x="0" y="469951"/>
                  </a:lnTo>
                  <a:close/>
                </a:path>
              </a:pathLst>
            </a:custGeom>
            <a:solidFill>
              <a:srgbClr val="0345E4"/>
            </a:solidFill>
          </p:spPr>
          <p:txBody>
            <a:bodyPr/>
            <a:lstStyle/>
            <a:p>
              <a:endParaRPr lang="en-US" sz="800"/>
            </a:p>
          </p:txBody>
        </p:sp>
        <p:sp>
          <p:nvSpPr>
            <p:cNvPr id="7" name="TextBox 7">
              <a:extLst>
                <a:ext uri="{FF2B5EF4-FFF2-40B4-BE49-F238E27FC236}">
                  <a16:creationId xmlns:a16="http://schemas.microsoft.com/office/drawing/2014/main" id="{6401D05E-351B-8078-61CF-D9DC9E34576E}"/>
                </a:ext>
              </a:extLst>
            </p:cNvPr>
            <p:cNvSpPr txBox="1"/>
            <p:nvPr/>
          </p:nvSpPr>
          <p:spPr>
            <a:xfrm>
              <a:off x="0" y="-57150"/>
              <a:ext cx="3193594" cy="527101"/>
            </a:xfrm>
            <a:prstGeom prst="rect">
              <a:avLst/>
            </a:prstGeom>
          </p:spPr>
          <p:txBody>
            <a:bodyPr lIns="22578" tIns="22578" rIns="22578" bIns="22578" rtlCol="0" anchor="ctr"/>
            <a:lstStyle/>
            <a:p>
              <a:pPr algn="ctr">
                <a:lnSpc>
                  <a:spcPts val="1395"/>
                </a:lnSpc>
              </a:pPr>
              <a:endParaRPr sz="800"/>
            </a:p>
          </p:txBody>
        </p:sp>
      </p:grpSp>
      <p:sp>
        <p:nvSpPr>
          <p:cNvPr id="9" name="TextBox 8">
            <a:extLst>
              <a:ext uri="{FF2B5EF4-FFF2-40B4-BE49-F238E27FC236}">
                <a16:creationId xmlns:a16="http://schemas.microsoft.com/office/drawing/2014/main" id="{B1CFB6B6-4ABA-EE64-3C90-77D94CB440F3}"/>
              </a:ext>
            </a:extLst>
          </p:cNvPr>
          <p:cNvSpPr txBox="1"/>
          <p:nvPr/>
        </p:nvSpPr>
        <p:spPr>
          <a:xfrm>
            <a:off x="584200" y="195035"/>
            <a:ext cx="11023600" cy="410433"/>
          </a:xfrm>
          <a:prstGeom prst="rect">
            <a:avLst/>
          </a:prstGeom>
        </p:spPr>
        <p:txBody>
          <a:bodyPr wrap="square" lIns="0" tIns="0" rIns="0" bIns="0" rtlCol="0" anchor="t">
            <a:spAutoFit/>
          </a:bodyPr>
          <a:lstStyle/>
          <a:p>
            <a:pPr lvl="0" algn="ctr"/>
            <a:r>
              <a:rPr lang="en-US" sz="2667" b="1" dirty="0">
                <a:solidFill>
                  <a:schemeClr val="bg1"/>
                </a:solidFill>
                <a:latin typeface="Calibri" panose="020F0502020204030204" pitchFamily="34" charset="0"/>
                <a:ea typeface="Arial" panose="020B0604020202020204" pitchFamily="34" charset="0"/>
                <a:cs typeface="Calibri" panose="020F0502020204030204" pitchFamily="34" charset="0"/>
              </a:rPr>
              <a:t>MỨC ĐỘ SẴN SÀNG CỦA HỌC SINH VIỆT NAM ĐỐI VỚI TRÍ TUỆ NHÂN TẠO</a:t>
            </a:r>
            <a:endParaRPr lang="en-VN" sz="2667" b="1" dirty="0">
              <a:solidFill>
                <a:schemeClr val="bg1"/>
              </a:solidFill>
              <a:latin typeface="Calibri" panose="020F0502020204030204" pitchFamily="34" charset="0"/>
              <a:ea typeface="Arial" panose="020B060402020202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7DCA5F6-E709-1B55-F08A-A60389A2761E}"/>
              </a:ext>
            </a:extLst>
          </p:cNvPr>
          <p:cNvSpPr txBox="1"/>
          <p:nvPr/>
        </p:nvSpPr>
        <p:spPr>
          <a:xfrm>
            <a:off x="1016000" y="989260"/>
            <a:ext cx="10160000" cy="379656"/>
          </a:xfrm>
          <a:prstGeom prst="rect">
            <a:avLst/>
          </a:prstGeom>
          <a:noFill/>
        </p:spPr>
        <p:txBody>
          <a:bodyPr wrap="square">
            <a:spAutoFit/>
          </a:bodyPr>
          <a:lstStyle/>
          <a:p>
            <a:pPr algn="ctr"/>
            <a:r>
              <a:rPr lang="vi-VN" sz="1867" dirty="0">
                <a:latin typeface="Calibri" panose="020F0502020204030204" pitchFamily="34" charset="0"/>
                <a:cs typeface="Calibri" panose="020F0502020204030204" pitchFamily="34" charset="0"/>
              </a:rPr>
              <a:t>Số lượng tham gia: </a:t>
            </a:r>
            <a:r>
              <a:rPr lang="vi-VN" sz="1867" b="1" dirty="0">
                <a:latin typeface="Calibri" panose="020F0502020204030204" pitchFamily="34" charset="0"/>
                <a:cs typeface="Calibri" panose="020F0502020204030204" pitchFamily="34" charset="0"/>
              </a:rPr>
              <a:t>11.279</a:t>
            </a:r>
            <a:r>
              <a:rPr lang="vi-VN" sz="1867" dirty="0">
                <a:latin typeface="Calibri" panose="020F0502020204030204" pitchFamily="34" charset="0"/>
                <a:cs typeface="Calibri" panose="020F0502020204030204" pitchFamily="34" charset="0"/>
              </a:rPr>
              <a:t> học sinh </a:t>
            </a:r>
            <a:r>
              <a:rPr lang="vi-VN" sz="1867" b="1" dirty="0">
                <a:latin typeface="Calibri" panose="020F0502020204030204" pitchFamily="34" charset="0"/>
                <a:cs typeface="Calibri" panose="020F0502020204030204" pitchFamily="34" charset="0"/>
              </a:rPr>
              <a:t>trung học cơ sở </a:t>
            </a:r>
            <a:r>
              <a:rPr lang="vi-VN" sz="1867" dirty="0">
                <a:latin typeface="Calibri" panose="020F0502020204030204" pitchFamily="34" charset="0"/>
                <a:cs typeface="Calibri" panose="020F0502020204030204" pitchFamily="34" charset="0"/>
              </a:rPr>
              <a:t>Việt Nam tham gia khảo sát</a:t>
            </a:r>
          </a:p>
        </p:txBody>
      </p:sp>
      <p:grpSp>
        <p:nvGrpSpPr>
          <p:cNvPr id="11" name="Group 10">
            <a:extLst>
              <a:ext uri="{FF2B5EF4-FFF2-40B4-BE49-F238E27FC236}">
                <a16:creationId xmlns:a16="http://schemas.microsoft.com/office/drawing/2014/main" id="{48AE8882-F6F9-FD48-A8E3-9C26B4E37C9F}"/>
              </a:ext>
            </a:extLst>
          </p:cNvPr>
          <p:cNvGrpSpPr/>
          <p:nvPr/>
        </p:nvGrpSpPr>
        <p:grpSpPr>
          <a:xfrm>
            <a:off x="1" y="1623826"/>
            <a:ext cx="3854407" cy="2269405"/>
            <a:chOff x="-1698648" y="2196593"/>
            <a:chExt cx="7290370" cy="4292437"/>
          </a:xfrm>
        </p:grpSpPr>
        <p:pic>
          <p:nvPicPr>
            <p:cNvPr id="3" name="Picture 2" descr="A blue and orange pie chart&#10;&#10;Description automatically generated">
              <a:extLst>
                <a:ext uri="{FF2B5EF4-FFF2-40B4-BE49-F238E27FC236}">
                  <a16:creationId xmlns:a16="http://schemas.microsoft.com/office/drawing/2014/main" id="{75A9C63B-4093-EA19-0FF6-8CAD205DFCF0}"/>
                </a:ext>
              </a:extLst>
            </p:cNvPr>
            <p:cNvPicPr>
              <a:picLocks noChangeAspect="1"/>
            </p:cNvPicPr>
            <p:nvPr/>
          </p:nvPicPr>
          <p:blipFill rotWithShape="1">
            <a:blip r:embed="rId3">
              <a:extLst>
                <a:ext uri="{28A0092B-C50C-407E-A947-70E740481C1C}">
                  <a14:useLocalDpi xmlns:a14="http://schemas.microsoft.com/office/drawing/2010/main" val="0"/>
                </a:ext>
              </a:extLst>
            </a:blip>
            <a:srcRect t="7571"/>
            <a:stretch/>
          </p:blipFill>
          <p:spPr>
            <a:xfrm>
              <a:off x="1" y="2196593"/>
              <a:ext cx="3893072" cy="3632707"/>
            </a:xfrm>
            <a:prstGeom prst="rect">
              <a:avLst/>
            </a:prstGeom>
          </p:spPr>
        </p:pic>
        <p:sp>
          <p:nvSpPr>
            <p:cNvPr id="2" name="Google Shape;180;p26">
              <a:extLst>
                <a:ext uri="{FF2B5EF4-FFF2-40B4-BE49-F238E27FC236}">
                  <a16:creationId xmlns:a16="http://schemas.microsoft.com/office/drawing/2014/main" id="{8D2A677D-A05B-E6A8-867A-9E288BFB7E28}"/>
                </a:ext>
              </a:extLst>
            </p:cNvPr>
            <p:cNvSpPr txBox="1"/>
            <p:nvPr/>
          </p:nvSpPr>
          <p:spPr>
            <a:xfrm>
              <a:off x="-1698648" y="5895672"/>
              <a:ext cx="7290370" cy="593358"/>
            </a:xfrm>
            <a:prstGeom prst="rect">
              <a:avLst/>
            </a:prstGeom>
            <a:noFill/>
            <a:ln>
              <a:noFill/>
            </a:ln>
          </p:spPr>
          <p:txBody>
            <a:bodyPr spcFirstLastPara="1" wrap="square" lIns="91425" tIns="45700" rIns="91425" bIns="45700" anchor="t" anchorCtr="0">
              <a:noAutofit/>
            </a:bodyPr>
            <a:lstStyle/>
            <a:p>
              <a:pPr algn="ctr" defTabSz="609630">
                <a:defRPr/>
              </a:pPr>
              <a:r>
                <a:rPr lang="vi-VN" sz="1333" b="1" i="1" dirty="0">
                  <a:solidFill>
                    <a:prstClr val="black"/>
                  </a:solidFill>
                  <a:latin typeface="Calibri" panose="020F0502020204030204" pitchFamily="34" charset="0"/>
                  <a:ea typeface="Bookman Old Style"/>
                  <a:cs typeface="Calibri" panose="020F0502020204030204" pitchFamily="34" charset="0"/>
                  <a:sym typeface="Bookman Old Style"/>
                </a:rPr>
                <a:t>Tỉ lệ học sinh biết về trí tuệ nhân tạo</a:t>
              </a:r>
            </a:p>
          </p:txBody>
        </p:sp>
      </p:grpSp>
      <p:grpSp>
        <p:nvGrpSpPr>
          <p:cNvPr id="12" name="Group 11">
            <a:extLst>
              <a:ext uri="{FF2B5EF4-FFF2-40B4-BE49-F238E27FC236}">
                <a16:creationId xmlns:a16="http://schemas.microsoft.com/office/drawing/2014/main" id="{E0C8A37F-A2D3-18C1-967F-0F7C20BF288C}"/>
              </a:ext>
            </a:extLst>
          </p:cNvPr>
          <p:cNvGrpSpPr/>
          <p:nvPr/>
        </p:nvGrpSpPr>
        <p:grpSpPr>
          <a:xfrm>
            <a:off x="5154864" y="1623826"/>
            <a:ext cx="3854407" cy="2269405"/>
            <a:chOff x="3921429" y="2196593"/>
            <a:chExt cx="7290370" cy="4292437"/>
          </a:xfrm>
        </p:grpSpPr>
        <p:pic>
          <p:nvPicPr>
            <p:cNvPr id="4" name="Picture 3" descr="A graph with numbers and a bar&#10;&#10;Description automatically generated">
              <a:extLst>
                <a:ext uri="{FF2B5EF4-FFF2-40B4-BE49-F238E27FC236}">
                  <a16:creationId xmlns:a16="http://schemas.microsoft.com/office/drawing/2014/main" id="{D8961817-5781-11DC-7D39-CCF5DCF05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196593"/>
              <a:ext cx="6141628" cy="3632707"/>
            </a:xfrm>
            <a:prstGeom prst="rect">
              <a:avLst/>
            </a:prstGeom>
          </p:spPr>
        </p:pic>
        <p:sp>
          <p:nvSpPr>
            <p:cNvPr id="10" name="Google Shape;180;p26">
              <a:extLst>
                <a:ext uri="{FF2B5EF4-FFF2-40B4-BE49-F238E27FC236}">
                  <a16:creationId xmlns:a16="http://schemas.microsoft.com/office/drawing/2014/main" id="{C5993EED-EE34-0D8B-5959-960D9C8B20A0}"/>
                </a:ext>
              </a:extLst>
            </p:cNvPr>
            <p:cNvSpPr txBox="1"/>
            <p:nvPr/>
          </p:nvSpPr>
          <p:spPr>
            <a:xfrm>
              <a:off x="3921429" y="5895672"/>
              <a:ext cx="7290370" cy="593358"/>
            </a:xfrm>
            <a:prstGeom prst="rect">
              <a:avLst/>
            </a:prstGeom>
            <a:noFill/>
            <a:ln>
              <a:noFill/>
            </a:ln>
          </p:spPr>
          <p:txBody>
            <a:bodyPr spcFirstLastPara="1" wrap="square" lIns="91425" tIns="45700" rIns="91425" bIns="45700" anchor="t" anchorCtr="0">
              <a:noAutofit/>
            </a:bodyPr>
            <a:lstStyle/>
            <a:p>
              <a:pPr algn="ctr" defTabSz="609630">
                <a:defRPr/>
              </a:pPr>
              <a:r>
                <a:rPr lang="vi-VN" sz="1333" b="1" i="1" dirty="0">
                  <a:solidFill>
                    <a:prstClr val="black"/>
                  </a:solidFill>
                  <a:latin typeface="Calibri" panose="020F0502020204030204" pitchFamily="34" charset="0"/>
                  <a:ea typeface="Bookman Old Style"/>
                  <a:cs typeface="Calibri" panose="020F0502020204030204" pitchFamily="34" charset="0"/>
                  <a:sym typeface="Bookman Old Style"/>
                </a:rPr>
                <a:t>Số lượng học sinh biết ứng dụng AI </a:t>
              </a:r>
              <a:br>
                <a:rPr lang="vi-VN" sz="1333" b="1" i="1" dirty="0">
                  <a:solidFill>
                    <a:prstClr val="black"/>
                  </a:solidFill>
                  <a:latin typeface="Calibri" panose="020F0502020204030204" pitchFamily="34" charset="0"/>
                  <a:ea typeface="Bookman Old Style"/>
                  <a:cs typeface="Calibri" panose="020F0502020204030204" pitchFamily="34" charset="0"/>
                  <a:sym typeface="Bookman Old Style"/>
                </a:rPr>
              </a:br>
              <a:r>
                <a:rPr lang="vi-VN" sz="1333" b="1" i="1" dirty="0">
                  <a:solidFill>
                    <a:prstClr val="black"/>
                  </a:solidFill>
                  <a:latin typeface="Calibri" panose="020F0502020204030204" pitchFamily="34" charset="0"/>
                  <a:ea typeface="Bookman Old Style"/>
                  <a:cs typeface="Calibri" panose="020F0502020204030204" pitchFamily="34" charset="0"/>
                  <a:sym typeface="Bookman Old Style"/>
                </a:rPr>
                <a:t>trong các hoạt động giáo dục</a:t>
              </a:r>
            </a:p>
            <a:p>
              <a:pPr algn="ctr" defTabSz="609630">
                <a:defRPr/>
              </a:pPr>
              <a:endParaRPr lang="vi-VN" sz="1333" b="1" i="1" dirty="0">
                <a:solidFill>
                  <a:prstClr val="black"/>
                </a:solidFill>
                <a:latin typeface="Calibri" panose="020F0502020204030204" pitchFamily="34" charset="0"/>
                <a:ea typeface="Bookman Old Style"/>
                <a:cs typeface="Calibri" panose="020F0502020204030204" pitchFamily="34" charset="0"/>
                <a:sym typeface="Bookman Old Style"/>
              </a:endParaRPr>
            </a:p>
          </p:txBody>
        </p:sp>
      </p:grpSp>
      <p:grpSp>
        <p:nvGrpSpPr>
          <p:cNvPr id="15" name="Group 14">
            <a:extLst>
              <a:ext uri="{FF2B5EF4-FFF2-40B4-BE49-F238E27FC236}">
                <a16:creationId xmlns:a16="http://schemas.microsoft.com/office/drawing/2014/main" id="{060CA5B8-4B8C-695A-91A7-24AD229B553E}"/>
              </a:ext>
            </a:extLst>
          </p:cNvPr>
          <p:cNvGrpSpPr/>
          <p:nvPr/>
        </p:nvGrpSpPr>
        <p:grpSpPr>
          <a:xfrm>
            <a:off x="7924801" y="4180749"/>
            <a:ext cx="3854407" cy="2238127"/>
            <a:chOff x="11254913" y="2275180"/>
            <a:chExt cx="5781611" cy="3357191"/>
          </a:xfrm>
        </p:grpSpPr>
        <p:pic>
          <p:nvPicPr>
            <p:cNvPr id="13" name="Picture 12" descr="A graph of blue and orange bars&#10;&#10;Description automatically generated">
              <a:extLst>
                <a:ext uri="{FF2B5EF4-FFF2-40B4-BE49-F238E27FC236}">
                  <a16:creationId xmlns:a16="http://schemas.microsoft.com/office/drawing/2014/main" id="{25224358-B0EC-24B6-E1BC-8AB8E80EA1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6200" y="2275180"/>
              <a:ext cx="4870604" cy="2928527"/>
            </a:xfrm>
            <a:prstGeom prst="rect">
              <a:avLst/>
            </a:prstGeom>
          </p:spPr>
        </p:pic>
        <p:sp>
          <p:nvSpPr>
            <p:cNvPr id="14" name="Google Shape;180;p26">
              <a:extLst>
                <a:ext uri="{FF2B5EF4-FFF2-40B4-BE49-F238E27FC236}">
                  <a16:creationId xmlns:a16="http://schemas.microsoft.com/office/drawing/2014/main" id="{5BDFCD42-935B-AE89-835B-F5E3B0B9ACDC}"/>
                </a:ext>
              </a:extLst>
            </p:cNvPr>
            <p:cNvSpPr txBox="1"/>
            <p:nvPr/>
          </p:nvSpPr>
          <p:spPr>
            <a:xfrm>
              <a:off x="11254913" y="5161810"/>
              <a:ext cx="5781611" cy="470561"/>
            </a:xfrm>
            <a:prstGeom prst="rect">
              <a:avLst/>
            </a:prstGeom>
            <a:noFill/>
            <a:ln>
              <a:noFill/>
            </a:ln>
          </p:spPr>
          <p:txBody>
            <a:bodyPr spcFirstLastPara="1" wrap="square" lIns="91425" tIns="45700" rIns="91425" bIns="45700" anchor="t" anchorCtr="0">
              <a:noAutofit/>
            </a:bodyPr>
            <a:lstStyle/>
            <a:p>
              <a:pPr algn="ctr" defTabSz="609630">
                <a:defRPr/>
              </a:pPr>
              <a:r>
                <a:rPr lang="vi-VN" sz="1333" b="1" i="1" dirty="0">
                  <a:solidFill>
                    <a:prstClr val="black"/>
                  </a:solidFill>
                  <a:latin typeface="Calibri" panose="020F0502020204030204" pitchFamily="34" charset="0"/>
                  <a:ea typeface="Bookman Old Style"/>
                  <a:cs typeface="Calibri" panose="020F0502020204030204" pitchFamily="34" charset="0"/>
                  <a:sym typeface="Bookman Old Style"/>
                </a:rPr>
                <a:t>Học sinh đánh giá khó khăn </a:t>
              </a:r>
            </a:p>
            <a:p>
              <a:pPr algn="ctr" defTabSz="609630">
                <a:defRPr/>
              </a:pPr>
              <a:r>
                <a:rPr lang="vi-VN" sz="1333" b="1" i="1" dirty="0">
                  <a:solidFill>
                    <a:prstClr val="black"/>
                  </a:solidFill>
                  <a:latin typeface="Calibri" panose="020F0502020204030204" pitchFamily="34" charset="0"/>
                  <a:ea typeface="Bookman Old Style"/>
                  <a:cs typeface="Calibri" panose="020F0502020204030204" pitchFamily="34" charset="0"/>
                  <a:sym typeface="Bookman Old Style"/>
                </a:rPr>
                <a:t>khi sử dụng AI trong giáo dục</a:t>
              </a:r>
            </a:p>
          </p:txBody>
        </p:sp>
      </p:grpSp>
      <p:grpSp>
        <p:nvGrpSpPr>
          <p:cNvPr id="18" name="Group 17">
            <a:extLst>
              <a:ext uri="{FF2B5EF4-FFF2-40B4-BE49-F238E27FC236}">
                <a16:creationId xmlns:a16="http://schemas.microsoft.com/office/drawing/2014/main" id="{56AC4830-9AA6-3EAB-2ED0-DEC074916572}"/>
              </a:ext>
            </a:extLst>
          </p:cNvPr>
          <p:cNvGrpSpPr/>
          <p:nvPr/>
        </p:nvGrpSpPr>
        <p:grpSpPr>
          <a:xfrm>
            <a:off x="2032001" y="4182514"/>
            <a:ext cx="3854407" cy="2236361"/>
            <a:chOff x="4614106" y="6273771"/>
            <a:chExt cx="5781611" cy="3354542"/>
          </a:xfrm>
        </p:grpSpPr>
        <p:pic>
          <p:nvPicPr>
            <p:cNvPr id="16" name="Picture 15" descr="A pie chart with numbers and a number of numbers with Crust in the background&#10;&#10;Description automatically generated">
              <a:extLst>
                <a:ext uri="{FF2B5EF4-FFF2-40B4-BE49-F238E27FC236}">
                  <a16:creationId xmlns:a16="http://schemas.microsoft.com/office/drawing/2014/main" id="{894BD0AD-4C06-CE56-AEB5-3327D4EC1E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3825" y="6273771"/>
              <a:ext cx="4802175" cy="2933546"/>
            </a:xfrm>
            <a:prstGeom prst="rect">
              <a:avLst/>
            </a:prstGeom>
          </p:spPr>
        </p:pic>
        <p:sp>
          <p:nvSpPr>
            <p:cNvPr id="17" name="Google Shape;180;p26">
              <a:extLst>
                <a:ext uri="{FF2B5EF4-FFF2-40B4-BE49-F238E27FC236}">
                  <a16:creationId xmlns:a16="http://schemas.microsoft.com/office/drawing/2014/main" id="{D82B6461-C3D0-F892-CC1F-DEFFA40B7389}"/>
                </a:ext>
              </a:extLst>
            </p:cNvPr>
            <p:cNvSpPr txBox="1"/>
            <p:nvPr/>
          </p:nvSpPr>
          <p:spPr>
            <a:xfrm>
              <a:off x="4614106" y="9157752"/>
              <a:ext cx="5781611" cy="470561"/>
            </a:xfrm>
            <a:prstGeom prst="rect">
              <a:avLst/>
            </a:prstGeom>
            <a:noFill/>
            <a:ln>
              <a:noFill/>
            </a:ln>
          </p:spPr>
          <p:txBody>
            <a:bodyPr spcFirstLastPara="1" wrap="square" lIns="91425" tIns="45700" rIns="91425" bIns="45700" anchor="t" anchorCtr="0">
              <a:noAutofit/>
            </a:bodyPr>
            <a:lstStyle/>
            <a:p>
              <a:pPr algn="ctr" defTabSz="609630">
                <a:defRPr/>
              </a:pPr>
              <a:r>
                <a:rPr lang="vi-VN" sz="1333" b="1" i="1" dirty="0">
                  <a:solidFill>
                    <a:prstClr val="black"/>
                  </a:solidFill>
                  <a:latin typeface="Calibri" panose="020F0502020204030204" pitchFamily="34" charset="0"/>
                  <a:ea typeface="Bookman Old Style"/>
                  <a:cs typeface="Calibri" panose="020F0502020204030204" pitchFamily="34" charset="0"/>
                  <a:sym typeface="Bookman Old Style"/>
                </a:rPr>
                <a:t>Học sinh đánh giá mức độ hiệu quả </a:t>
              </a:r>
              <a:br>
                <a:rPr lang="vi-VN" sz="1333" b="1" i="1" dirty="0">
                  <a:solidFill>
                    <a:prstClr val="black"/>
                  </a:solidFill>
                  <a:latin typeface="Calibri" panose="020F0502020204030204" pitchFamily="34" charset="0"/>
                  <a:ea typeface="Bookman Old Style"/>
                  <a:cs typeface="Calibri" panose="020F0502020204030204" pitchFamily="34" charset="0"/>
                  <a:sym typeface="Bookman Old Style"/>
                </a:rPr>
              </a:br>
              <a:r>
                <a:rPr lang="vi-VN" sz="1333" b="1" i="1" dirty="0">
                  <a:solidFill>
                    <a:prstClr val="black"/>
                  </a:solidFill>
                  <a:latin typeface="Calibri" panose="020F0502020204030204" pitchFamily="34" charset="0"/>
                  <a:ea typeface="Bookman Old Style"/>
                  <a:cs typeface="Calibri" panose="020F0502020204030204" pitchFamily="34" charset="0"/>
                  <a:sym typeface="Bookman Old Style"/>
                </a:rPr>
                <a:t>của việc sử dụng AI trong giáo dục</a:t>
              </a:r>
            </a:p>
          </p:txBody>
        </p:sp>
      </p:grpSp>
    </p:spTree>
    <p:extLst>
      <p:ext uri="{BB962C8B-B14F-4D97-AF65-F5344CB8AC3E}">
        <p14:creationId xmlns:p14="http://schemas.microsoft.com/office/powerpoint/2010/main" val="1666327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4EA05-614C-3301-F7C7-1BE0E489BDDD}"/>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ABAD3D1D-E2E9-C0F0-F6BE-CAB39E4A289A}"/>
              </a:ext>
            </a:extLst>
          </p:cNvPr>
          <p:cNvSpPr/>
          <p:nvPr/>
        </p:nvSpPr>
        <p:spPr>
          <a:xfrm>
            <a:off x="10923144" y="6339412"/>
            <a:ext cx="2537714" cy="1388821"/>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3">
              <a:extLst>
                <a:ext uri="{96DAC541-7B7A-43D3-8B79-37D633B846F1}">
                  <asvg:svgBlip xmlns:asvg="http://schemas.microsoft.com/office/drawing/2016/SVG/main" r:embed="rId4"/>
                </a:ext>
              </a:extLst>
            </a:blip>
            <a:stretch>
              <a:fillRect/>
            </a:stretch>
          </a:blipFill>
          <a:effectLst>
            <a:outerShdw blurRad="50800" dist="50800" dir="5400000" algn="ctr" rotWithShape="0">
              <a:schemeClr val="accent1">
                <a:lumMod val="50000"/>
              </a:schemeClr>
            </a:outerShdw>
          </a:effectLst>
        </p:spPr>
        <p:txBody>
          <a:bodyPr/>
          <a:lstStyle/>
          <a:p>
            <a:endParaRPr lang="en-US" sz="1200"/>
          </a:p>
        </p:txBody>
      </p:sp>
      <p:sp>
        <p:nvSpPr>
          <p:cNvPr id="11" name="Oval 10">
            <a:extLst>
              <a:ext uri="{FF2B5EF4-FFF2-40B4-BE49-F238E27FC236}">
                <a16:creationId xmlns:a16="http://schemas.microsoft.com/office/drawing/2014/main" id="{015C4190-B102-584D-8B78-AEE4B8A64019}"/>
              </a:ext>
            </a:extLst>
          </p:cNvPr>
          <p:cNvSpPr/>
          <p:nvPr/>
        </p:nvSpPr>
        <p:spPr>
          <a:xfrm>
            <a:off x="10811413" y="-1610995"/>
            <a:ext cx="2649445" cy="2568009"/>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4" name="TextBox 7">
            <a:extLst>
              <a:ext uri="{FF2B5EF4-FFF2-40B4-BE49-F238E27FC236}">
                <a16:creationId xmlns:a16="http://schemas.microsoft.com/office/drawing/2014/main" id="{30EE821B-99B0-EDDB-5346-C846F838969F}"/>
              </a:ext>
            </a:extLst>
          </p:cNvPr>
          <p:cNvSpPr txBox="1"/>
          <p:nvPr/>
        </p:nvSpPr>
        <p:spPr>
          <a:xfrm>
            <a:off x="3551748" y="152909"/>
            <a:ext cx="4816796" cy="644452"/>
          </a:xfrm>
          <a:prstGeom prst="rect">
            <a:avLst/>
          </a:prstGeom>
        </p:spPr>
        <p:txBody>
          <a:bodyPr lIns="33867" tIns="33867" rIns="33867" bIns="33867" rtlCol="0" anchor="ctr"/>
          <a:lstStyle/>
          <a:p>
            <a:pPr algn="ctr">
              <a:lnSpc>
                <a:spcPts val="3019"/>
              </a:lnSpc>
              <a:spcBef>
                <a:spcPct val="0"/>
              </a:spcBef>
            </a:pPr>
            <a:r>
              <a:rPr lang="en-US" sz="2187" b="1" spc="21" dirty="0">
                <a:solidFill>
                  <a:srgbClr val="FFFFFF"/>
                </a:solidFill>
                <a:latin typeface="Montserrat Light Bold"/>
              </a:rPr>
              <a:t>KẾT LUẬN</a:t>
            </a:r>
          </a:p>
        </p:txBody>
      </p:sp>
      <p:sp>
        <p:nvSpPr>
          <p:cNvPr id="4" name="Rectangle 2">
            <a:extLst>
              <a:ext uri="{FF2B5EF4-FFF2-40B4-BE49-F238E27FC236}">
                <a16:creationId xmlns:a16="http://schemas.microsoft.com/office/drawing/2014/main" id="{3242590C-DE66-BEF1-E9B2-FA2CE84B70C8}"/>
              </a:ext>
            </a:extLst>
          </p:cNvPr>
          <p:cNvSpPr>
            <a:spLocks noChangeArrowheads="1"/>
          </p:cNvSpPr>
          <p:nvPr/>
        </p:nvSpPr>
        <p:spPr bwMode="auto">
          <a:xfrm>
            <a:off x="696685" y="1214729"/>
            <a:ext cx="6465914" cy="462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VN" altLang="en-VN" sz="1600" b="1" i="0" u="none" strike="noStrike" cap="none" normalizeH="0" baseline="0" dirty="0">
                <a:ln>
                  <a:noFill/>
                </a:ln>
                <a:solidFill>
                  <a:schemeClr val="accent1">
                    <a:lumMod val="75000"/>
                  </a:schemeClr>
                </a:solidFill>
                <a:effectLst/>
                <a:latin typeface="Arial" panose="020B0604020202020204" pitchFamily="34" charset="0"/>
              </a:rPr>
              <a:t>MỤC TIÊU</a:t>
            </a:r>
          </a:p>
          <a:p>
            <a:endParaRPr lang="vi-VN" sz="1600" dirty="0"/>
          </a:p>
          <a:p>
            <a:r>
              <a:rPr lang="vi-VN" sz="1600" dirty="0"/>
              <a:t>Giúp học sinh có thái độ cầu thị, trách nhiệm và tuân thủ các nguyên tắc đạo đức AI, biết sử dụng và phát triển AI một cách an toàn, minh bạch và vì lợi ích cộng đồng.</a:t>
            </a:r>
          </a:p>
          <a:p>
            <a:endParaRPr lang="vi-VN" sz="1600" dirty="0"/>
          </a:p>
          <a:p>
            <a:r>
              <a:rPr lang="vi-VN" sz="1600" dirty="0"/>
              <a:t>Giúp học sinh có kiến thức nền tảng vững chắc về dữ liệu, thuật toán, mô hình và hệ thống AI; phát triển tư duy giải quyết vấn đề, sáng tạo và khả năng làm chủ công nghệ.</a:t>
            </a:r>
          </a:p>
          <a:p>
            <a:endParaRPr lang="vi-VN" sz="1600" dirty="0"/>
          </a:p>
          <a:p>
            <a:r>
              <a:rPr lang="vi-VN" sz="1600" dirty="0"/>
              <a:t>Giúp học sinh có khả năng thiết kế, thử nghiệm và cải tiến các ứng dụng AI đơn giản, biết đánh giá tính phù hợp, độ tin cậy và tác động của hệ thống AI đối với con người và xã hội.</a:t>
            </a:r>
          </a:p>
          <a:p>
            <a:endParaRPr lang="vi-VN" sz="1600" dirty="0"/>
          </a:p>
          <a:p>
            <a:r>
              <a:rPr lang="vi-VN" sz="1600" dirty="0"/>
              <a:t>Giúp học sinh vận dụng AI trong học tập, nghiên cứu và sáng tạo sản phẩm số phục vụ cộng đồng, có năng lực tự học, tự nghiên cứu và định hướng nghề nghiệp trong xã hội số.</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800" b="0" i="0" u="none" strike="noStrike" cap="none" normalizeH="0" baseline="0" dirty="0">
              <a:ln>
                <a:noFill/>
              </a:ln>
              <a:solidFill>
                <a:schemeClr val="tx1"/>
              </a:solidFill>
              <a:effectLst/>
              <a:latin typeface="Arial" panose="020B0604020202020204" pitchFamily="34" charset="0"/>
            </a:endParaRPr>
          </a:p>
        </p:txBody>
      </p:sp>
      <p:sp>
        <p:nvSpPr>
          <p:cNvPr id="8" name="TextBox 3">
            <a:extLst>
              <a:ext uri="{FF2B5EF4-FFF2-40B4-BE49-F238E27FC236}">
                <a16:creationId xmlns:a16="http://schemas.microsoft.com/office/drawing/2014/main" id="{1E04AE7B-8760-A5E1-32E0-4E63F823448D}"/>
              </a:ext>
            </a:extLst>
          </p:cNvPr>
          <p:cNvSpPr txBox="1"/>
          <p:nvPr/>
        </p:nvSpPr>
        <p:spPr>
          <a:xfrm>
            <a:off x="696685" y="238350"/>
            <a:ext cx="4299408" cy="685444"/>
          </a:xfrm>
          <a:prstGeom prst="rect">
            <a:avLst/>
          </a:prstGeom>
        </p:spPr>
        <p:txBody>
          <a:bodyPr wrap="square" lIns="0" tIns="0" rIns="0" bIns="0" rtlCol="0" anchor="t">
            <a:spAutoFit/>
          </a:bodyPr>
          <a:lstStyle/>
          <a:p>
            <a:pPr>
              <a:lnSpc>
                <a:spcPts val="5973"/>
              </a:lnSpc>
            </a:pPr>
            <a:r>
              <a:rPr lang="en-US" sz="3200" b="1" dirty="0">
                <a:solidFill>
                  <a:srgbClr val="004AAD"/>
                </a:solidFill>
                <a:latin typeface="SVN-Segoe UI" panose="020B0606040200020203" pitchFamily="34" charset="0"/>
              </a:rPr>
              <a:t>TRUNG HỌC PHỔ THÔNG</a:t>
            </a:r>
          </a:p>
        </p:txBody>
      </p:sp>
      <p:pic>
        <p:nvPicPr>
          <p:cNvPr id="9" name="Picture 8">
            <a:extLst>
              <a:ext uri="{FF2B5EF4-FFF2-40B4-BE49-F238E27FC236}">
                <a16:creationId xmlns:a16="http://schemas.microsoft.com/office/drawing/2014/main" id="{BCE6EAAD-7182-E9E2-3050-E5F760BEEFB0}"/>
              </a:ext>
            </a:extLst>
          </p:cNvPr>
          <p:cNvPicPr>
            <a:picLocks noChangeAspect="1"/>
          </p:cNvPicPr>
          <p:nvPr/>
        </p:nvPicPr>
        <p:blipFill>
          <a:blip r:embed="rId5"/>
          <a:stretch>
            <a:fillRect/>
          </a:stretch>
        </p:blipFill>
        <p:spPr>
          <a:xfrm>
            <a:off x="7891396" y="911240"/>
            <a:ext cx="3698837" cy="2096793"/>
          </a:xfrm>
          <a:prstGeom prst="rect">
            <a:avLst/>
          </a:prstGeom>
        </p:spPr>
      </p:pic>
      <p:pic>
        <p:nvPicPr>
          <p:cNvPr id="10" name="Picture 9">
            <a:extLst>
              <a:ext uri="{FF2B5EF4-FFF2-40B4-BE49-F238E27FC236}">
                <a16:creationId xmlns:a16="http://schemas.microsoft.com/office/drawing/2014/main" id="{6C9AD584-9582-7B9D-6700-F58300CFCEDE}"/>
              </a:ext>
            </a:extLst>
          </p:cNvPr>
          <p:cNvPicPr>
            <a:picLocks noChangeAspect="1"/>
          </p:cNvPicPr>
          <p:nvPr/>
        </p:nvPicPr>
        <p:blipFill>
          <a:blip r:embed="rId6"/>
          <a:stretch>
            <a:fillRect/>
          </a:stretch>
        </p:blipFill>
        <p:spPr>
          <a:xfrm>
            <a:off x="7861900" y="2928381"/>
            <a:ext cx="3765911" cy="3159267"/>
          </a:xfrm>
          <a:prstGeom prst="rect">
            <a:avLst/>
          </a:prstGeom>
        </p:spPr>
      </p:pic>
    </p:spTree>
    <p:extLst>
      <p:ext uri="{BB962C8B-B14F-4D97-AF65-F5344CB8AC3E}">
        <p14:creationId xmlns:p14="http://schemas.microsoft.com/office/powerpoint/2010/main" val="317790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38900-4675-585C-95B0-80D8FD2EBA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F59DE-AEDA-CD50-5FED-FDFF8D87F1FF}"/>
              </a:ext>
            </a:extLst>
          </p:cNvPr>
          <p:cNvSpPr>
            <a:spLocks noGrp="1"/>
          </p:cNvSpPr>
          <p:nvPr>
            <p:ph type="ctrTitle"/>
          </p:nvPr>
        </p:nvSpPr>
        <p:spPr>
          <a:xfrm>
            <a:off x="103703" y="2637694"/>
            <a:ext cx="6279511" cy="2543695"/>
          </a:xfrm>
        </p:spPr>
        <p:txBody>
          <a:bodyPr>
            <a:normAutofit/>
          </a:bodyPr>
          <a:lstStyle/>
          <a:p>
            <a:pPr algn="r">
              <a:lnSpc>
                <a:spcPct val="150000"/>
              </a:lnSpc>
            </a:pPr>
            <a:r>
              <a:rPr lang="en-US" sz="2700" dirty="0" err="1">
                <a:solidFill>
                  <a:schemeClr val="tx2">
                    <a:lumMod val="90000"/>
                    <a:lumOff val="10000"/>
                  </a:schemeClr>
                </a:solidFill>
              </a:rPr>
              <a:t>Những</a:t>
            </a:r>
            <a:r>
              <a:rPr lang="en-US" sz="2700" dirty="0">
                <a:solidFill>
                  <a:schemeClr val="tx2">
                    <a:lumMod val="90000"/>
                    <a:lumOff val="10000"/>
                  </a:schemeClr>
                </a:solidFill>
              </a:rPr>
              <a:t> </a:t>
            </a:r>
            <a:r>
              <a:rPr lang="en-US" sz="2700" dirty="0" err="1">
                <a:solidFill>
                  <a:schemeClr val="tx2">
                    <a:lumMod val="90000"/>
                    <a:lumOff val="10000"/>
                  </a:schemeClr>
                </a:solidFill>
              </a:rPr>
              <a:t>vấn</a:t>
            </a:r>
            <a:r>
              <a:rPr lang="en-US" sz="2700" dirty="0">
                <a:solidFill>
                  <a:schemeClr val="tx2">
                    <a:lumMod val="90000"/>
                    <a:lumOff val="10000"/>
                  </a:schemeClr>
                </a:solidFill>
              </a:rPr>
              <a:t> </a:t>
            </a:r>
            <a:r>
              <a:rPr lang="en-US" sz="2700" dirty="0" err="1">
                <a:solidFill>
                  <a:schemeClr val="tx2">
                    <a:lumMod val="90000"/>
                    <a:lumOff val="10000"/>
                  </a:schemeClr>
                </a:solidFill>
              </a:rPr>
              <a:t>đề</a:t>
            </a:r>
            <a:r>
              <a:rPr lang="en-US" sz="2700" dirty="0">
                <a:solidFill>
                  <a:schemeClr val="tx2">
                    <a:lumMod val="90000"/>
                    <a:lumOff val="10000"/>
                  </a:schemeClr>
                </a:solidFill>
              </a:rPr>
              <a:t> </a:t>
            </a:r>
            <a:r>
              <a:rPr lang="en-US" sz="2700" dirty="0" err="1">
                <a:solidFill>
                  <a:schemeClr val="tx2">
                    <a:lumMod val="90000"/>
                    <a:lumOff val="10000"/>
                  </a:schemeClr>
                </a:solidFill>
              </a:rPr>
              <a:t>chung</a:t>
            </a:r>
            <a:r>
              <a:rPr lang="en-US" sz="2700" dirty="0">
                <a:solidFill>
                  <a:schemeClr val="tx2">
                    <a:lumMod val="90000"/>
                    <a:lumOff val="10000"/>
                  </a:schemeClr>
                </a:solidFill>
              </a:rPr>
              <a:t> </a:t>
            </a:r>
            <a:r>
              <a:rPr lang="en-US" sz="2700" dirty="0" err="1">
                <a:solidFill>
                  <a:schemeClr val="tx2">
                    <a:lumMod val="90000"/>
                    <a:lumOff val="10000"/>
                  </a:schemeClr>
                </a:solidFill>
              </a:rPr>
              <a:t>về</a:t>
            </a:r>
            <a:r>
              <a:rPr lang="en-US" sz="2700" dirty="0">
                <a:solidFill>
                  <a:schemeClr val="tx2">
                    <a:lumMod val="90000"/>
                    <a:lumOff val="10000"/>
                  </a:schemeClr>
                </a:solidFill>
              </a:rPr>
              <a:t> </a:t>
            </a:r>
            <a:r>
              <a:rPr lang="en-US" sz="2700" dirty="0" err="1">
                <a:solidFill>
                  <a:schemeClr val="tx2">
                    <a:lumMod val="90000"/>
                    <a:lumOff val="10000"/>
                  </a:schemeClr>
                </a:solidFill>
              </a:rPr>
              <a:t>giáo</a:t>
            </a:r>
            <a:r>
              <a:rPr lang="en-US" sz="2700" dirty="0">
                <a:solidFill>
                  <a:schemeClr val="tx2">
                    <a:lumMod val="90000"/>
                    <a:lumOff val="10000"/>
                  </a:schemeClr>
                </a:solidFill>
              </a:rPr>
              <a:t> </a:t>
            </a:r>
            <a:r>
              <a:rPr lang="en-US" sz="2700" dirty="0" err="1">
                <a:solidFill>
                  <a:schemeClr val="tx2">
                    <a:lumMod val="90000"/>
                    <a:lumOff val="10000"/>
                  </a:schemeClr>
                </a:solidFill>
              </a:rPr>
              <a:t>dục</a:t>
            </a:r>
            <a:r>
              <a:rPr lang="en-US" sz="2700" dirty="0">
                <a:solidFill>
                  <a:schemeClr val="tx2">
                    <a:lumMod val="90000"/>
                    <a:lumOff val="10000"/>
                  </a:schemeClr>
                </a:solidFill>
              </a:rPr>
              <a:t> AI </a:t>
            </a:r>
            <a:br>
              <a:rPr lang="en-US" sz="2700" dirty="0">
                <a:solidFill>
                  <a:schemeClr val="tx2">
                    <a:lumMod val="90000"/>
                    <a:lumOff val="10000"/>
                  </a:schemeClr>
                </a:solidFill>
              </a:rPr>
            </a:br>
            <a:r>
              <a:rPr lang="en-US" sz="2700" dirty="0" err="1">
                <a:solidFill>
                  <a:schemeClr val="tx2">
                    <a:lumMod val="90000"/>
                    <a:lumOff val="10000"/>
                  </a:schemeClr>
                </a:solidFill>
              </a:rPr>
              <a:t>cho</a:t>
            </a:r>
            <a:r>
              <a:rPr lang="en-US" sz="2700" dirty="0">
                <a:solidFill>
                  <a:schemeClr val="tx2">
                    <a:lumMod val="90000"/>
                    <a:lumOff val="10000"/>
                  </a:schemeClr>
                </a:solidFill>
              </a:rPr>
              <a:t> </a:t>
            </a:r>
            <a:r>
              <a:rPr lang="en-US" sz="2700" dirty="0" err="1">
                <a:solidFill>
                  <a:schemeClr val="tx2">
                    <a:lumMod val="90000"/>
                    <a:lumOff val="10000"/>
                  </a:schemeClr>
                </a:solidFill>
              </a:rPr>
              <a:t>học</a:t>
            </a:r>
            <a:r>
              <a:rPr lang="en-US" sz="2700" dirty="0">
                <a:solidFill>
                  <a:schemeClr val="tx2">
                    <a:lumMod val="90000"/>
                    <a:lumOff val="10000"/>
                  </a:schemeClr>
                </a:solidFill>
              </a:rPr>
              <a:t> </a:t>
            </a:r>
            <a:r>
              <a:rPr lang="en-US" sz="2700" dirty="0" err="1">
                <a:solidFill>
                  <a:schemeClr val="tx2">
                    <a:lumMod val="90000"/>
                    <a:lumOff val="10000"/>
                  </a:schemeClr>
                </a:solidFill>
              </a:rPr>
              <a:t>sinh</a:t>
            </a:r>
            <a:r>
              <a:rPr lang="en-US" sz="2700" dirty="0">
                <a:solidFill>
                  <a:schemeClr val="tx2">
                    <a:lumMod val="90000"/>
                    <a:lumOff val="10000"/>
                  </a:schemeClr>
                </a:solidFill>
              </a:rPr>
              <a:t> </a:t>
            </a:r>
            <a:r>
              <a:rPr lang="en-US" sz="2700" dirty="0" err="1">
                <a:solidFill>
                  <a:schemeClr val="tx2">
                    <a:lumMod val="90000"/>
                    <a:lumOff val="10000"/>
                  </a:schemeClr>
                </a:solidFill>
              </a:rPr>
              <a:t>phổ</a:t>
            </a:r>
            <a:r>
              <a:rPr lang="en-US" sz="2700" dirty="0">
                <a:solidFill>
                  <a:schemeClr val="tx2">
                    <a:lumMod val="90000"/>
                    <a:lumOff val="10000"/>
                  </a:schemeClr>
                </a:solidFill>
              </a:rPr>
              <a:t> </a:t>
            </a:r>
            <a:r>
              <a:rPr lang="en-US" sz="2700" dirty="0" err="1">
                <a:solidFill>
                  <a:schemeClr val="tx2">
                    <a:lumMod val="90000"/>
                    <a:lumOff val="10000"/>
                  </a:schemeClr>
                </a:solidFill>
              </a:rPr>
              <a:t>thông</a:t>
            </a:r>
            <a:r>
              <a:rPr lang="en-US" sz="2700" dirty="0">
                <a:solidFill>
                  <a:schemeClr val="tx2">
                    <a:lumMod val="90000"/>
                    <a:lumOff val="10000"/>
                  </a:schemeClr>
                </a:solidFill>
              </a:rPr>
              <a:t> </a:t>
            </a:r>
            <a:endParaRPr lang="en-US" sz="2700" b="0" i="1" dirty="0">
              <a:solidFill>
                <a:schemeClr val="tx2"/>
              </a:solidFill>
            </a:endParaRPr>
          </a:p>
        </p:txBody>
      </p:sp>
      <p:sp>
        <p:nvSpPr>
          <p:cNvPr id="3" name="Subtitle 2">
            <a:extLst>
              <a:ext uri="{FF2B5EF4-FFF2-40B4-BE49-F238E27FC236}">
                <a16:creationId xmlns:a16="http://schemas.microsoft.com/office/drawing/2014/main" id="{924ECB70-DC6F-15F9-E46B-B508D22A7492}"/>
              </a:ext>
            </a:extLst>
          </p:cNvPr>
          <p:cNvSpPr>
            <a:spLocks noGrp="1"/>
          </p:cNvSpPr>
          <p:nvPr>
            <p:ph type="subTitle" idx="1"/>
          </p:nvPr>
        </p:nvSpPr>
        <p:spPr>
          <a:xfrm>
            <a:off x="371891" y="4220308"/>
            <a:ext cx="5875021" cy="826076"/>
          </a:xfrm>
        </p:spPr>
        <p:txBody>
          <a:bodyPr>
            <a:normAutofit/>
          </a:bodyPr>
          <a:lstStyle/>
          <a:p>
            <a:pPr algn="r"/>
            <a:r>
              <a:rPr lang="en-VN" sz="1200" i="1" dirty="0"/>
              <a:t>Lê Anh Vinh</a:t>
            </a:r>
          </a:p>
          <a:p>
            <a:pPr algn="r"/>
            <a:r>
              <a:rPr lang="en-VN" sz="1200" i="1" dirty="0"/>
              <a:t>Viện Khoa học Giáo dục Việt Nam</a:t>
            </a:r>
          </a:p>
        </p:txBody>
      </p:sp>
      <p:pic>
        <p:nvPicPr>
          <p:cNvPr id="4" name="Picture 3" descr="Jigsaw puzzles in plastic figures">
            <a:extLst>
              <a:ext uri="{FF2B5EF4-FFF2-40B4-BE49-F238E27FC236}">
                <a16:creationId xmlns:a16="http://schemas.microsoft.com/office/drawing/2014/main" id="{152E6193-AE60-B7A5-D400-811630159836}"/>
              </a:ext>
            </a:extLst>
          </p:cNvPr>
          <p:cNvPicPr>
            <a:picLocks noChangeAspect="1"/>
          </p:cNvPicPr>
          <p:nvPr/>
        </p:nvPicPr>
        <p:blipFill>
          <a:blip r:embed="rId3"/>
          <a:srcRect l="21338" r="21338"/>
          <a:stretch>
            <a:fillRect/>
          </a:stretch>
        </p:blipFill>
        <p:spPr>
          <a:xfrm>
            <a:off x="6515100" y="10"/>
            <a:ext cx="5676900" cy="6857990"/>
          </a:xfrm>
          <a:prstGeom prst="rect">
            <a:avLst/>
          </a:prstGeom>
        </p:spPr>
      </p:pic>
    </p:spTree>
    <p:extLst>
      <p:ext uri="{BB962C8B-B14F-4D97-AF65-F5344CB8AC3E}">
        <p14:creationId xmlns:p14="http://schemas.microsoft.com/office/powerpoint/2010/main" val="259700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7E2C5-4B86-8EB6-7EC8-D56FD286B27C}"/>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3377FA0E-3A0F-CAEA-6274-7C845F9FEC09}"/>
              </a:ext>
            </a:extLst>
          </p:cNvPr>
          <p:cNvGrpSpPr/>
          <p:nvPr/>
        </p:nvGrpSpPr>
        <p:grpSpPr>
          <a:xfrm>
            <a:off x="0" y="0"/>
            <a:ext cx="12192000" cy="793042"/>
            <a:chOff x="0" y="0"/>
            <a:chExt cx="3193594" cy="469951"/>
          </a:xfrm>
        </p:grpSpPr>
        <p:sp>
          <p:nvSpPr>
            <p:cNvPr id="6" name="Freeform 6">
              <a:extLst>
                <a:ext uri="{FF2B5EF4-FFF2-40B4-BE49-F238E27FC236}">
                  <a16:creationId xmlns:a16="http://schemas.microsoft.com/office/drawing/2014/main" id="{CFF8413D-CD45-93C6-7260-F3AA07ED0A84}"/>
                </a:ext>
              </a:extLst>
            </p:cNvPr>
            <p:cNvSpPr/>
            <p:nvPr/>
          </p:nvSpPr>
          <p:spPr>
            <a:xfrm>
              <a:off x="0" y="0"/>
              <a:ext cx="3193594" cy="469951"/>
            </a:xfrm>
            <a:custGeom>
              <a:avLst/>
              <a:gdLst/>
              <a:ahLst/>
              <a:cxnLst/>
              <a:rect l="l" t="t" r="r" b="b"/>
              <a:pathLst>
                <a:path w="3193594" h="469951">
                  <a:moveTo>
                    <a:pt x="0" y="0"/>
                  </a:moveTo>
                  <a:lnTo>
                    <a:pt x="3193594" y="0"/>
                  </a:lnTo>
                  <a:lnTo>
                    <a:pt x="3193594" y="469951"/>
                  </a:lnTo>
                  <a:lnTo>
                    <a:pt x="0" y="469951"/>
                  </a:lnTo>
                  <a:close/>
                </a:path>
              </a:pathLst>
            </a:custGeom>
            <a:solidFill>
              <a:srgbClr val="0345E4"/>
            </a:solidFill>
          </p:spPr>
          <p:txBody>
            <a:bodyPr/>
            <a:lstStyle/>
            <a:p>
              <a:endParaRPr lang="en-US" sz="800"/>
            </a:p>
          </p:txBody>
        </p:sp>
        <p:sp>
          <p:nvSpPr>
            <p:cNvPr id="7" name="TextBox 7">
              <a:extLst>
                <a:ext uri="{FF2B5EF4-FFF2-40B4-BE49-F238E27FC236}">
                  <a16:creationId xmlns:a16="http://schemas.microsoft.com/office/drawing/2014/main" id="{0E4ABAAC-07A8-E1E0-BB0A-8FD4893C0A27}"/>
                </a:ext>
              </a:extLst>
            </p:cNvPr>
            <p:cNvSpPr txBox="1"/>
            <p:nvPr/>
          </p:nvSpPr>
          <p:spPr>
            <a:xfrm>
              <a:off x="0" y="-57150"/>
              <a:ext cx="3193594" cy="527101"/>
            </a:xfrm>
            <a:prstGeom prst="rect">
              <a:avLst/>
            </a:prstGeom>
          </p:spPr>
          <p:txBody>
            <a:bodyPr lIns="22578" tIns="22578" rIns="22578" bIns="22578" rtlCol="0" anchor="ctr"/>
            <a:lstStyle/>
            <a:p>
              <a:pPr algn="ctr">
                <a:lnSpc>
                  <a:spcPts val="1395"/>
                </a:lnSpc>
              </a:pPr>
              <a:endParaRPr sz="800"/>
            </a:p>
          </p:txBody>
        </p:sp>
      </p:grpSp>
      <p:sp>
        <p:nvSpPr>
          <p:cNvPr id="9" name="TextBox 8">
            <a:extLst>
              <a:ext uri="{FF2B5EF4-FFF2-40B4-BE49-F238E27FC236}">
                <a16:creationId xmlns:a16="http://schemas.microsoft.com/office/drawing/2014/main" id="{00593C9D-7D5F-822B-36F0-79CB235EAE28}"/>
              </a:ext>
            </a:extLst>
          </p:cNvPr>
          <p:cNvSpPr txBox="1"/>
          <p:nvPr/>
        </p:nvSpPr>
        <p:spPr>
          <a:xfrm>
            <a:off x="685799" y="191336"/>
            <a:ext cx="10820400" cy="410433"/>
          </a:xfrm>
          <a:prstGeom prst="rect">
            <a:avLst/>
          </a:prstGeom>
        </p:spPr>
        <p:txBody>
          <a:bodyPr wrap="square" lIns="0" tIns="0" rIns="0" bIns="0" rtlCol="0" anchor="t">
            <a:spAutoFit/>
          </a:bodyPr>
          <a:lstStyle/>
          <a:p>
            <a:pPr lvl="0" algn="ctr"/>
            <a:r>
              <a:rPr lang="en-US" sz="2667" b="1" dirty="0">
                <a:solidFill>
                  <a:schemeClr val="bg1"/>
                </a:solidFill>
                <a:latin typeface="Calibri" panose="020F0502020204030204" pitchFamily="34" charset="0"/>
                <a:ea typeface="Arial" panose="020B0604020202020204" pitchFamily="34" charset="0"/>
                <a:cs typeface="Calibri" panose="020F0502020204030204" pitchFamily="34" charset="0"/>
              </a:rPr>
              <a:t>MỨC ĐỘ SẴN SÀNG CỦA GIÁO VIÊN VIỆT NAM ĐỐI VỚI TRÍ TUỆ NHÂN TẠO</a:t>
            </a:r>
            <a:endParaRPr lang="en-VN" sz="2667" b="1" dirty="0">
              <a:solidFill>
                <a:schemeClr val="bg1"/>
              </a:solidFill>
              <a:latin typeface="Calibri" panose="020F0502020204030204" pitchFamily="34" charset="0"/>
              <a:ea typeface="Arial" panose="020B0604020202020204" pitchFamily="34" charset="0"/>
              <a:cs typeface="Calibri" panose="020F0502020204030204" pitchFamily="34" charset="0"/>
            </a:endParaRPr>
          </a:p>
        </p:txBody>
      </p:sp>
      <p:sp>
        <p:nvSpPr>
          <p:cNvPr id="20" name="Freeform 6">
            <a:extLst>
              <a:ext uri="{FF2B5EF4-FFF2-40B4-BE49-F238E27FC236}">
                <a16:creationId xmlns:a16="http://schemas.microsoft.com/office/drawing/2014/main" id="{44B5B99B-5A43-3C51-01DB-F5DF2B61FBE5}"/>
              </a:ext>
            </a:extLst>
          </p:cNvPr>
          <p:cNvSpPr/>
          <p:nvPr/>
        </p:nvSpPr>
        <p:spPr>
          <a:xfrm>
            <a:off x="170121" y="2200349"/>
            <a:ext cx="3833157" cy="3004237"/>
          </a:xfrm>
          <a:custGeom>
            <a:avLst/>
            <a:gdLst/>
            <a:ahLst/>
            <a:cxnLst/>
            <a:rect l="l" t="t" r="r" b="b"/>
            <a:pathLst>
              <a:path w="7712665" h="6044801">
                <a:moveTo>
                  <a:pt x="0" y="0"/>
                </a:moveTo>
                <a:lnTo>
                  <a:pt x="7712665" y="0"/>
                </a:lnTo>
                <a:lnTo>
                  <a:pt x="7712665" y="6044801"/>
                </a:lnTo>
                <a:lnTo>
                  <a:pt x="0" y="6044801"/>
                </a:lnTo>
                <a:lnTo>
                  <a:pt x="0" y="0"/>
                </a:lnTo>
                <a:close/>
              </a:path>
            </a:pathLst>
          </a:custGeom>
          <a:blipFill>
            <a:blip r:embed="rId3"/>
            <a:stretch>
              <a:fillRect/>
            </a:stretch>
          </a:blipFill>
        </p:spPr>
        <p:txBody>
          <a:bodyPr/>
          <a:lstStyle/>
          <a:p>
            <a:endParaRPr lang="en-VN" sz="1200"/>
          </a:p>
        </p:txBody>
      </p:sp>
      <p:sp>
        <p:nvSpPr>
          <p:cNvPr id="21" name="Freeform 7">
            <a:extLst>
              <a:ext uri="{FF2B5EF4-FFF2-40B4-BE49-F238E27FC236}">
                <a16:creationId xmlns:a16="http://schemas.microsoft.com/office/drawing/2014/main" id="{042C19D7-0253-FA13-E008-8908BEA5D7F0}"/>
              </a:ext>
            </a:extLst>
          </p:cNvPr>
          <p:cNvSpPr/>
          <p:nvPr/>
        </p:nvSpPr>
        <p:spPr>
          <a:xfrm>
            <a:off x="4299453" y="2200349"/>
            <a:ext cx="3827053" cy="3004237"/>
          </a:xfrm>
          <a:custGeom>
            <a:avLst/>
            <a:gdLst/>
            <a:ahLst/>
            <a:cxnLst/>
            <a:rect l="l" t="t" r="r" b="b"/>
            <a:pathLst>
              <a:path w="7700383" h="6044801">
                <a:moveTo>
                  <a:pt x="0" y="0"/>
                </a:moveTo>
                <a:lnTo>
                  <a:pt x="7700383" y="0"/>
                </a:lnTo>
                <a:lnTo>
                  <a:pt x="7700383" y="6044801"/>
                </a:lnTo>
                <a:lnTo>
                  <a:pt x="0" y="6044801"/>
                </a:lnTo>
                <a:lnTo>
                  <a:pt x="0" y="0"/>
                </a:lnTo>
                <a:close/>
              </a:path>
            </a:pathLst>
          </a:custGeom>
          <a:blipFill>
            <a:blip r:embed="rId4"/>
            <a:stretch>
              <a:fillRect/>
            </a:stretch>
          </a:blipFill>
        </p:spPr>
        <p:txBody>
          <a:bodyPr/>
          <a:lstStyle/>
          <a:p>
            <a:endParaRPr lang="en-VN" sz="1200"/>
          </a:p>
        </p:txBody>
      </p:sp>
      <p:sp>
        <p:nvSpPr>
          <p:cNvPr id="22" name="Freeform 6">
            <a:extLst>
              <a:ext uri="{FF2B5EF4-FFF2-40B4-BE49-F238E27FC236}">
                <a16:creationId xmlns:a16="http://schemas.microsoft.com/office/drawing/2014/main" id="{2484270B-A226-DE56-DB4D-0BBE02778DE2}"/>
              </a:ext>
            </a:extLst>
          </p:cNvPr>
          <p:cNvSpPr/>
          <p:nvPr/>
        </p:nvSpPr>
        <p:spPr>
          <a:xfrm>
            <a:off x="8420830" y="2200349"/>
            <a:ext cx="3808859" cy="3004237"/>
          </a:xfrm>
          <a:custGeom>
            <a:avLst/>
            <a:gdLst/>
            <a:ahLst/>
            <a:cxnLst/>
            <a:rect l="l" t="t" r="r" b="b"/>
            <a:pathLst>
              <a:path w="7663773" h="6044801">
                <a:moveTo>
                  <a:pt x="0" y="0"/>
                </a:moveTo>
                <a:lnTo>
                  <a:pt x="7663773" y="0"/>
                </a:lnTo>
                <a:lnTo>
                  <a:pt x="7663773" y="6044801"/>
                </a:lnTo>
                <a:lnTo>
                  <a:pt x="0" y="6044801"/>
                </a:lnTo>
                <a:lnTo>
                  <a:pt x="0" y="0"/>
                </a:lnTo>
                <a:close/>
              </a:path>
            </a:pathLst>
          </a:custGeom>
          <a:blipFill>
            <a:blip r:embed="rId5"/>
            <a:stretch>
              <a:fillRect/>
            </a:stretch>
          </a:blipFill>
        </p:spPr>
        <p:txBody>
          <a:bodyPr/>
          <a:lstStyle/>
          <a:p>
            <a:endParaRPr lang="en-VN" sz="1200"/>
          </a:p>
        </p:txBody>
      </p:sp>
      <p:sp>
        <p:nvSpPr>
          <p:cNvPr id="23" name="TextBox 9">
            <a:extLst>
              <a:ext uri="{FF2B5EF4-FFF2-40B4-BE49-F238E27FC236}">
                <a16:creationId xmlns:a16="http://schemas.microsoft.com/office/drawing/2014/main" id="{22EF9A55-63D1-5FAD-CD3A-3053331C5115}"/>
              </a:ext>
            </a:extLst>
          </p:cNvPr>
          <p:cNvSpPr txBox="1"/>
          <p:nvPr/>
        </p:nvSpPr>
        <p:spPr>
          <a:xfrm>
            <a:off x="-269962" y="5328524"/>
            <a:ext cx="4713323" cy="227883"/>
          </a:xfrm>
          <a:prstGeom prst="rect">
            <a:avLst/>
          </a:prstGeom>
        </p:spPr>
        <p:txBody>
          <a:bodyPr wrap="square" lIns="0" tIns="0" rIns="0" bIns="0" rtlCol="0" anchor="t">
            <a:spAutoFit/>
          </a:bodyPr>
          <a:lstStyle/>
          <a:p>
            <a:pPr algn="ctr">
              <a:lnSpc>
                <a:spcPts val="1867"/>
              </a:lnSpc>
              <a:spcBef>
                <a:spcPct val="0"/>
              </a:spcBef>
            </a:pPr>
            <a:r>
              <a:rPr lang="en-US" sz="1333" b="1" dirty="0" err="1">
                <a:solidFill>
                  <a:srgbClr val="002060"/>
                </a:solidFill>
                <a:latin typeface="Nunito Sans Condensed Bold"/>
                <a:ea typeface="Nunito Sans Condensed Bold"/>
                <a:cs typeface="Nunito Sans Condensed Bold"/>
                <a:sym typeface="Nunito Sans Condensed Bold"/>
              </a:rPr>
              <a:t>Giáo</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viên</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đánh</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giá</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tích</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hợp</a:t>
            </a:r>
            <a:r>
              <a:rPr lang="en-US" sz="1333" b="1" dirty="0">
                <a:solidFill>
                  <a:srgbClr val="002060"/>
                </a:solidFill>
                <a:latin typeface="Nunito Sans Condensed Bold"/>
                <a:ea typeface="Nunito Sans Condensed Bold"/>
                <a:cs typeface="Nunito Sans Condensed Bold"/>
                <a:sym typeface="Nunito Sans Condensed Bold"/>
              </a:rPr>
              <a:t> AI </a:t>
            </a:r>
            <a:r>
              <a:rPr lang="en-US" sz="1333" b="1" dirty="0" err="1">
                <a:solidFill>
                  <a:srgbClr val="002060"/>
                </a:solidFill>
                <a:latin typeface="Nunito Sans Condensed Bold"/>
                <a:ea typeface="Nunito Sans Condensed Bold"/>
                <a:cs typeface="Nunito Sans Condensed Bold"/>
                <a:sym typeface="Nunito Sans Condensed Bold"/>
              </a:rPr>
              <a:t>trong</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giáo</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dục</a:t>
            </a:r>
            <a:endParaRPr lang="en-US" sz="1333" b="1" dirty="0">
              <a:solidFill>
                <a:srgbClr val="002060"/>
              </a:solidFill>
              <a:latin typeface="Nunito Sans Condensed Bold"/>
              <a:ea typeface="Nunito Sans Condensed Bold"/>
              <a:cs typeface="Nunito Sans Condensed Bold"/>
              <a:sym typeface="Nunito Sans Condensed Bold"/>
            </a:endParaRPr>
          </a:p>
        </p:txBody>
      </p:sp>
      <p:sp>
        <p:nvSpPr>
          <p:cNvPr id="24" name="TextBox 10">
            <a:extLst>
              <a:ext uri="{FF2B5EF4-FFF2-40B4-BE49-F238E27FC236}">
                <a16:creationId xmlns:a16="http://schemas.microsoft.com/office/drawing/2014/main" id="{5854EC32-1C99-F226-A1CC-F19FD5EE1D0B}"/>
              </a:ext>
            </a:extLst>
          </p:cNvPr>
          <p:cNvSpPr txBox="1"/>
          <p:nvPr/>
        </p:nvSpPr>
        <p:spPr>
          <a:xfrm>
            <a:off x="3872785" y="5328524"/>
            <a:ext cx="4680389" cy="227883"/>
          </a:xfrm>
          <a:prstGeom prst="rect">
            <a:avLst/>
          </a:prstGeom>
        </p:spPr>
        <p:txBody>
          <a:bodyPr wrap="square" lIns="0" tIns="0" rIns="0" bIns="0" rtlCol="0" anchor="t">
            <a:spAutoFit/>
          </a:bodyPr>
          <a:lstStyle/>
          <a:p>
            <a:pPr algn="ctr">
              <a:lnSpc>
                <a:spcPts val="1867"/>
              </a:lnSpc>
            </a:pPr>
            <a:r>
              <a:rPr lang="en-US" sz="1333" b="1" dirty="0" err="1">
                <a:solidFill>
                  <a:srgbClr val="002060"/>
                </a:solidFill>
                <a:latin typeface="Nunito Sans Condensed Bold"/>
                <a:ea typeface="Nunito Sans Condensed Bold"/>
                <a:cs typeface="Nunito Sans Condensed Bold"/>
                <a:sym typeface="Nunito Sans Condensed Bold"/>
              </a:rPr>
              <a:t>Giáo</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viên</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đánh</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giá</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mức</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độ</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hiệu</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quả</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ứng</a:t>
            </a:r>
            <a:r>
              <a:rPr lang="en-US" sz="1333" b="1" dirty="0">
                <a:solidFill>
                  <a:srgbClr val="002060"/>
                </a:solidFill>
                <a:latin typeface="Nunito Sans Condensed Bold"/>
                <a:ea typeface="Nunito Sans Condensed Bold"/>
                <a:cs typeface="Nunito Sans Condensed Bold"/>
                <a:sym typeface="Nunito Sans Condensed Bold"/>
              </a:rPr>
              <a:t> dung AI </a:t>
            </a:r>
          </a:p>
        </p:txBody>
      </p:sp>
      <p:sp>
        <p:nvSpPr>
          <p:cNvPr id="25" name="TextBox 9">
            <a:extLst>
              <a:ext uri="{FF2B5EF4-FFF2-40B4-BE49-F238E27FC236}">
                <a16:creationId xmlns:a16="http://schemas.microsoft.com/office/drawing/2014/main" id="{57025317-9487-C5A0-FA24-2BC18840F5B4}"/>
              </a:ext>
            </a:extLst>
          </p:cNvPr>
          <p:cNvSpPr txBox="1"/>
          <p:nvPr/>
        </p:nvSpPr>
        <p:spPr>
          <a:xfrm>
            <a:off x="7784956" y="5328524"/>
            <a:ext cx="5109182" cy="471539"/>
          </a:xfrm>
          <a:prstGeom prst="rect">
            <a:avLst/>
          </a:prstGeom>
        </p:spPr>
        <p:txBody>
          <a:bodyPr lIns="0" tIns="0" rIns="0" bIns="0" rtlCol="0" anchor="t">
            <a:spAutoFit/>
          </a:bodyPr>
          <a:lstStyle/>
          <a:p>
            <a:pPr algn="ctr">
              <a:lnSpc>
                <a:spcPts val="1867"/>
              </a:lnSpc>
            </a:pPr>
            <a:r>
              <a:rPr lang="en-US" sz="1333" b="1" dirty="0" err="1">
                <a:solidFill>
                  <a:srgbClr val="002060"/>
                </a:solidFill>
                <a:latin typeface="Nunito Sans Condensed Bold"/>
                <a:ea typeface="Nunito Sans Condensed Bold"/>
                <a:cs typeface="Nunito Sans Condensed Bold"/>
                <a:sym typeface="Nunito Sans Condensed Bold"/>
              </a:rPr>
              <a:t>Giáo</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viên</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đánh</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giá</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mức</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độ</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tự</a:t>
            </a:r>
            <a:r>
              <a:rPr lang="en-US" sz="1333" b="1" dirty="0">
                <a:solidFill>
                  <a:srgbClr val="002060"/>
                </a:solidFill>
                <a:latin typeface="Nunito Sans Condensed Bold"/>
                <a:ea typeface="Nunito Sans Condensed Bold"/>
                <a:cs typeface="Nunito Sans Condensed Bold"/>
                <a:sym typeface="Nunito Sans Condensed Bold"/>
              </a:rPr>
              <a:t> tin </a:t>
            </a:r>
          </a:p>
          <a:p>
            <a:pPr algn="ctr">
              <a:lnSpc>
                <a:spcPts val="1867"/>
              </a:lnSpc>
            </a:pPr>
            <a:r>
              <a:rPr lang="en-US" sz="1333" b="1" dirty="0" err="1">
                <a:solidFill>
                  <a:srgbClr val="002060"/>
                </a:solidFill>
                <a:latin typeface="Nunito Sans Condensed Bold"/>
                <a:ea typeface="Nunito Sans Condensed Bold"/>
                <a:cs typeface="Nunito Sans Condensed Bold"/>
                <a:sym typeface="Nunito Sans Condensed Bold"/>
              </a:rPr>
              <a:t>ứng</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dụng</a:t>
            </a:r>
            <a:r>
              <a:rPr lang="en-US" sz="1333" b="1" dirty="0">
                <a:solidFill>
                  <a:srgbClr val="002060"/>
                </a:solidFill>
                <a:latin typeface="Nunito Sans Condensed Bold"/>
                <a:ea typeface="Nunito Sans Condensed Bold"/>
                <a:cs typeface="Nunito Sans Condensed Bold"/>
                <a:sym typeface="Nunito Sans Condensed Bold"/>
              </a:rPr>
              <a:t> AI </a:t>
            </a:r>
            <a:r>
              <a:rPr lang="en-US" sz="1333" b="1" dirty="0" err="1">
                <a:solidFill>
                  <a:srgbClr val="002060"/>
                </a:solidFill>
                <a:latin typeface="Nunito Sans Condensed Bold"/>
                <a:ea typeface="Nunito Sans Condensed Bold"/>
                <a:cs typeface="Nunito Sans Condensed Bold"/>
                <a:sym typeface="Nunito Sans Condensed Bold"/>
              </a:rPr>
              <a:t>trong</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giáo</a:t>
            </a:r>
            <a:r>
              <a:rPr lang="en-US" sz="1333" b="1" dirty="0">
                <a:solidFill>
                  <a:srgbClr val="002060"/>
                </a:solidFill>
                <a:latin typeface="Nunito Sans Condensed Bold"/>
                <a:ea typeface="Nunito Sans Condensed Bold"/>
                <a:cs typeface="Nunito Sans Condensed Bold"/>
                <a:sym typeface="Nunito Sans Condensed Bold"/>
              </a:rPr>
              <a:t> </a:t>
            </a:r>
            <a:r>
              <a:rPr lang="en-US" sz="1333" b="1" dirty="0" err="1">
                <a:solidFill>
                  <a:srgbClr val="002060"/>
                </a:solidFill>
                <a:latin typeface="Nunito Sans Condensed Bold"/>
                <a:ea typeface="Nunito Sans Condensed Bold"/>
                <a:cs typeface="Nunito Sans Condensed Bold"/>
                <a:sym typeface="Nunito Sans Condensed Bold"/>
              </a:rPr>
              <a:t>dục</a:t>
            </a:r>
            <a:endParaRPr lang="en-US" sz="1333" b="1" dirty="0">
              <a:solidFill>
                <a:srgbClr val="002060"/>
              </a:solidFill>
              <a:latin typeface="Nunito Sans Condensed Bold"/>
              <a:ea typeface="Nunito Sans Condensed Bold"/>
              <a:cs typeface="Nunito Sans Condensed Bold"/>
              <a:sym typeface="Nunito Sans Condensed Bold"/>
            </a:endParaRPr>
          </a:p>
        </p:txBody>
      </p:sp>
      <p:sp>
        <p:nvSpPr>
          <p:cNvPr id="3" name="TextBox 2">
            <a:extLst>
              <a:ext uri="{FF2B5EF4-FFF2-40B4-BE49-F238E27FC236}">
                <a16:creationId xmlns:a16="http://schemas.microsoft.com/office/drawing/2014/main" id="{A3627504-414A-BFD4-B458-F1A1C2C973BF}"/>
              </a:ext>
            </a:extLst>
          </p:cNvPr>
          <p:cNvSpPr txBox="1"/>
          <p:nvPr/>
        </p:nvSpPr>
        <p:spPr>
          <a:xfrm>
            <a:off x="685798" y="1301593"/>
            <a:ext cx="7735031" cy="369332"/>
          </a:xfrm>
          <a:prstGeom prst="rect">
            <a:avLst/>
          </a:prstGeom>
          <a:noFill/>
        </p:spPr>
        <p:txBody>
          <a:bodyPr wrap="square">
            <a:spAutoFit/>
          </a:bodyPr>
          <a:lstStyle/>
          <a:p>
            <a:r>
              <a:rPr lang="en-US" sz="1800" b="1" dirty="0">
                <a:solidFill>
                  <a:srgbClr val="002060"/>
                </a:solidFill>
                <a:latin typeface="Nunito Sans Condensed Bold"/>
                <a:ea typeface="Nunito Sans Condensed Bold"/>
                <a:cs typeface="Nunito Sans Condensed Bold"/>
                <a:sym typeface="Nunito Sans Condensed Bold"/>
              </a:rPr>
              <a:t>34,809 </a:t>
            </a:r>
            <a:r>
              <a:rPr lang="en-US" sz="1800" b="1" dirty="0" err="1">
                <a:solidFill>
                  <a:srgbClr val="002060"/>
                </a:solidFill>
                <a:latin typeface="Nunito Sans Condensed Bold"/>
                <a:ea typeface="Nunito Sans Condensed Bold"/>
                <a:cs typeface="Nunito Sans Condensed Bold"/>
                <a:sym typeface="Nunito Sans Condensed Bold"/>
              </a:rPr>
              <a:t>giáo</a:t>
            </a:r>
            <a:r>
              <a:rPr lang="en-US" sz="1800" b="1" dirty="0">
                <a:solidFill>
                  <a:srgbClr val="002060"/>
                </a:solidFill>
                <a:latin typeface="Nunito Sans Condensed Bold"/>
                <a:ea typeface="Nunito Sans Condensed Bold"/>
                <a:cs typeface="Nunito Sans Condensed Bold"/>
                <a:sym typeface="Nunito Sans Condensed Bold"/>
              </a:rPr>
              <a:t> </a:t>
            </a:r>
            <a:r>
              <a:rPr lang="en-US" sz="1800" b="1" dirty="0" err="1">
                <a:solidFill>
                  <a:srgbClr val="002060"/>
                </a:solidFill>
                <a:latin typeface="Nunito Sans Condensed Bold"/>
                <a:ea typeface="Nunito Sans Condensed Bold"/>
                <a:cs typeface="Nunito Sans Condensed Bold"/>
                <a:sym typeface="Nunito Sans Condensed Bold"/>
              </a:rPr>
              <a:t>viên</a:t>
            </a:r>
            <a:r>
              <a:rPr lang="en-US" sz="1800" b="1" dirty="0">
                <a:solidFill>
                  <a:srgbClr val="002060"/>
                </a:solidFill>
                <a:latin typeface="Nunito Sans Condensed Bold"/>
                <a:ea typeface="Nunito Sans Condensed Bold"/>
                <a:cs typeface="Nunito Sans Condensed Bold"/>
                <a:sym typeface="Nunito Sans Condensed Bold"/>
              </a:rPr>
              <a:t> </a:t>
            </a:r>
            <a:r>
              <a:rPr lang="en-US" sz="1800" b="1" dirty="0" err="1">
                <a:solidFill>
                  <a:srgbClr val="002060"/>
                </a:solidFill>
                <a:latin typeface="Nunito Sans Condensed Bold"/>
                <a:ea typeface="Nunito Sans Condensed Bold"/>
                <a:cs typeface="Nunito Sans Condensed Bold"/>
                <a:sym typeface="Nunito Sans Condensed Bold"/>
              </a:rPr>
              <a:t>phổ</a:t>
            </a:r>
            <a:r>
              <a:rPr lang="en-US" sz="1800" b="1" dirty="0">
                <a:solidFill>
                  <a:srgbClr val="002060"/>
                </a:solidFill>
                <a:latin typeface="Nunito Sans Condensed Bold"/>
                <a:ea typeface="Nunito Sans Condensed Bold"/>
                <a:cs typeface="Nunito Sans Condensed Bold"/>
                <a:sym typeface="Nunito Sans Condensed Bold"/>
              </a:rPr>
              <a:t> </a:t>
            </a:r>
            <a:r>
              <a:rPr lang="en-US" sz="1800" b="1" dirty="0" err="1">
                <a:solidFill>
                  <a:srgbClr val="002060"/>
                </a:solidFill>
                <a:latin typeface="Nunito Sans Condensed Bold"/>
                <a:ea typeface="Nunito Sans Condensed Bold"/>
                <a:cs typeface="Nunito Sans Condensed Bold"/>
                <a:sym typeface="Nunito Sans Condensed Bold"/>
              </a:rPr>
              <a:t>thông</a:t>
            </a:r>
            <a:r>
              <a:rPr lang="en-US" sz="1800" b="1" dirty="0">
                <a:solidFill>
                  <a:srgbClr val="002060"/>
                </a:solidFill>
                <a:latin typeface="Nunito Sans Condensed Bold"/>
                <a:ea typeface="Nunito Sans Condensed Bold"/>
                <a:cs typeface="Nunito Sans Condensed Bold"/>
                <a:sym typeface="Nunito Sans Condensed Bold"/>
              </a:rPr>
              <a:t>: </a:t>
            </a:r>
            <a:r>
              <a:rPr lang="en-US" sz="1800" b="1" dirty="0">
                <a:solidFill>
                  <a:srgbClr val="FF0000"/>
                </a:solidFill>
                <a:latin typeface="Nunito Sans Condensed Bold"/>
                <a:ea typeface="Nunito Sans Condensed Bold"/>
                <a:cs typeface="Nunito Sans Condensed Bold"/>
                <a:sym typeface="Nunito Sans Condensed Bold"/>
              </a:rPr>
              <a:t>76% </a:t>
            </a:r>
            <a:r>
              <a:rPr lang="en-US" sz="1800" b="1" dirty="0" err="1">
                <a:solidFill>
                  <a:srgbClr val="FF0000"/>
                </a:solidFill>
                <a:latin typeface="Nunito Sans Condensed Bold"/>
                <a:ea typeface="Nunito Sans Condensed Bold"/>
                <a:cs typeface="Nunito Sans Condensed Bold"/>
                <a:sym typeface="Nunito Sans Condensed Bold"/>
              </a:rPr>
              <a:t>giáo</a:t>
            </a:r>
            <a:r>
              <a:rPr lang="en-US" sz="1800" b="1" dirty="0">
                <a:solidFill>
                  <a:srgbClr val="FF0000"/>
                </a:solidFill>
                <a:latin typeface="Nunito Sans Condensed Bold"/>
                <a:ea typeface="Nunito Sans Condensed Bold"/>
                <a:cs typeface="Nunito Sans Condensed Bold"/>
                <a:sym typeface="Nunito Sans Condensed Bold"/>
              </a:rPr>
              <a:t> </a:t>
            </a:r>
            <a:r>
              <a:rPr lang="en-US" sz="1800" b="1" dirty="0" err="1">
                <a:solidFill>
                  <a:srgbClr val="FF0000"/>
                </a:solidFill>
                <a:latin typeface="Nunito Sans Condensed Bold"/>
                <a:ea typeface="Nunito Sans Condensed Bold"/>
                <a:cs typeface="Nunito Sans Condensed Bold"/>
                <a:sym typeface="Nunito Sans Condensed Bold"/>
              </a:rPr>
              <a:t>viên</a:t>
            </a:r>
            <a:r>
              <a:rPr lang="en-US" sz="1800" b="1" dirty="0">
                <a:solidFill>
                  <a:srgbClr val="FF0000"/>
                </a:solidFill>
                <a:latin typeface="Nunito Sans Condensed Bold"/>
                <a:ea typeface="Nunito Sans Condensed Bold"/>
                <a:cs typeface="Nunito Sans Condensed Bold"/>
                <a:sym typeface="Nunito Sans Condensed Bold"/>
              </a:rPr>
              <a:t> </a:t>
            </a:r>
            <a:r>
              <a:rPr lang="en-US" sz="1800" b="1" dirty="0" err="1">
                <a:solidFill>
                  <a:srgbClr val="FF0000"/>
                </a:solidFill>
                <a:latin typeface="Nunito Sans Condensed Bold"/>
                <a:ea typeface="Nunito Sans Condensed Bold"/>
                <a:cs typeface="Nunito Sans Condensed Bold"/>
                <a:sym typeface="Nunito Sans Condensed Bold"/>
              </a:rPr>
              <a:t>đã</a:t>
            </a:r>
            <a:r>
              <a:rPr lang="en-US" sz="1800" b="1" dirty="0">
                <a:solidFill>
                  <a:srgbClr val="FF0000"/>
                </a:solidFill>
                <a:latin typeface="Nunito Sans Condensed Bold"/>
                <a:ea typeface="Nunito Sans Condensed Bold"/>
                <a:cs typeface="Nunito Sans Condensed Bold"/>
                <a:sym typeface="Nunito Sans Condensed Bold"/>
              </a:rPr>
              <a:t> </a:t>
            </a:r>
            <a:r>
              <a:rPr lang="en-US" sz="1800" b="1" dirty="0" err="1">
                <a:solidFill>
                  <a:srgbClr val="FF0000"/>
                </a:solidFill>
                <a:latin typeface="Nunito Sans Condensed Bold"/>
                <a:ea typeface="Nunito Sans Condensed Bold"/>
                <a:cs typeface="Nunito Sans Condensed Bold"/>
                <a:sym typeface="Nunito Sans Condensed Bold"/>
              </a:rPr>
              <a:t>từng</a:t>
            </a:r>
            <a:r>
              <a:rPr lang="en-US" sz="1800" b="1" dirty="0">
                <a:solidFill>
                  <a:srgbClr val="FF0000"/>
                </a:solidFill>
                <a:latin typeface="Nunito Sans Condensed Bold"/>
                <a:ea typeface="Nunito Sans Condensed Bold"/>
                <a:cs typeface="Nunito Sans Condensed Bold"/>
                <a:sym typeface="Nunito Sans Condensed Bold"/>
              </a:rPr>
              <a:t> </a:t>
            </a:r>
            <a:r>
              <a:rPr lang="en-US" sz="1800" b="1" dirty="0" err="1">
                <a:solidFill>
                  <a:srgbClr val="FF0000"/>
                </a:solidFill>
                <a:latin typeface="Nunito Sans Condensed Bold"/>
                <a:ea typeface="Nunito Sans Condensed Bold"/>
                <a:cs typeface="Nunito Sans Condensed Bold"/>
                <a:sym typeface="Nunito Sans Condensed Bold"/>
              </a:rPr>
              <a:t>sử</a:t>
            </a:r>
            <a:r>
              <a:rPr lang="en-US" sz="1800" b="1" dirty="0">
                <a:solidFill>
                  <a:srgbClr val="FF0000"/>
                </a:solidFill>
                <a:latin typeface="Nunito Sans Condensed Bold"/>
                <a:ea typeface="Nunito Sans Condensed Bold"/>
                <a:cs typeface="Nunito Sans Condensed Bold"/>
                <a:sym typeface="Nunito Sans Condensed Bold"/>
              </a:rPr>
              <a:t> dung AI </a:t>
            </a:r>
            <a:r>
              <a:rPr lang="en-US" sz="1800" b="1" dirty="0" err="1">
                <a:solidFill>
                  <a:srgbClr val="FF0000"/>
                </a:solidFill>
                <a:latin typeface="Nunito Sans Condensed Bold"/>
                <a:ea typeface="Nunito Sans Condensed Bold"/>
                <a:cs typeface="Nunito Sans Condensed Bold"/>
                <a:sym typeface="Nunito Sans Condensed Bold"/>
              </a:rPr>
              <a:t>trong</a:t>
            </a:r>
            <a:r>
              <a:rPr lang="en-US" sz="1800" b="1" dirty="0">
                <a:solidFill>
                  <a:srgbClr val="FF0000"/>
                </a:solidFill>
                <a:latin typeface="Nunito Sans Condensed Bold"/>
                <a:ea typeface="Nunito Sans Condensed Bold"/>
                <a:cs typeface="Nunito Sans Condensed Bold"/>
                <a:sym typeface="Nunito Sans Condensed Bold"/>
              </a:rPr>
              <a:t> </a:t>
            </a:r>
            <a:r>
              <a:rPr lang="en-US" sz="1800" b="1" dirty="0" err="1">
                <a:solidFill>
                  <a:srgbClr val="FF0000"/>
                </a:solidFill>
                <a:latin typeface="Nunito Sans Condensed Bold"/>
                <a:ea typeface="Nunito Sans Condensed Bold"/>
                <a:cs typeface="Nunito Sans Condensed Bold"/>
                <a:sym typeface="Nunito Sans Condensed Bold"/>
              </a:rPr>
              <a:t>dạy</a:t>
            </a:r>
            <a:r>
              <a:rPr lang="en-US" sz="1800" b="1" dirty="0">
                <a:solidFill>
                  <a:srgbClr val="FF0000"/>
                </a:solidFill>
                <a:latin typeface="Nunito Sans Condensed Bold"/>
                <a:ea typeface="Nunito Sans Condensed Bold"/>
                <a:cs typeface="Nunito Sans Condensed Bold"/>
                <a:sym typeface="Nunito Sans Condensed Bold"/>
              </a:rPr>
              <a:t> </a:t>
            </a:r>
            <a:r>
              <a:rPr lang="en-US" sz="1800" b="1" dirty="0" err="1">
                <a:solidFill>
                  <a:srgbClr val="FF0000"/>
                </a:solidFill>
                <a:latin typeface="Nunito Sans Condensed Bold"/>
                <a:ea typeface="Nunito Sans Condensed Bold"/>
                <a:cs typeface="Nunito Sans Condensed Bold"/>
                <a:sym typeface="Nunito Sans Condensed Bold"/>
              </a:rPr>
              <a:t>học</a:t>
            </a:r>
            <a:r>
              <a:rPr lang="en-US" sz="1800" b="1" dirty="0">
                <a:solidFill>
                  <a:srgbClr val="FF0000"/>
                </a:solidFill>
                <a:latin typeface="Nunito Sans Condensed Bold"/>
                <a:ea typeface="Nunito Sans Condensed Bold"/>
                <a:cs typeface="Nunito Sans Condensed Bold"/>
                <a:sym typeface="Nunito Sans Condensed Bold"/>
              </a:rPr>
              <a:t>!</a:t>
            </a:r>
            <a:endParaRPr lang="en-VN" dirty="0"/>
          </a:p>
        </p:txBody>
      </p:sp>
    </p:spTree>
    <p:extLst>
      <p:ext uri="{BB962C8B-B14F-4D97-AF65-F5344CB8AC3E}">
        <p14:creationId xmlns:p14="http://schemas.microsoft.com/office/powerpoint/2010/main" val="302913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6F615-BB4B-0238-4AE0-9EB4F1357254}"/>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F000D335-92B6-A5D7-7121-3282BBD85B3F}"/>
              </a:ext>
            </a:extLst>
          </p:cNvPr>
          <p:cNvGrpSpPr/>
          <p:nvPr/>
        </p:nvGrpSpPr>
        <p:grpSpPr>
          <a:xfrm>
            <a:off x="0" y="0"/>
            <a:ext cx="12192000" cy="793042"/>
            <a:chOff x="0" y="0"/>
            <a:chExt cx="3193594" cy="469951"/>
          </a:xfrm>
        </p:grpSpPr>
        <p:sp>
          <p:nvSpPr>
            <p:cNvPr id="6" name="Freeform 6">
              <a:extLst>
                <a:ext uri="{FF2B5EF4-FFF2-40B4-BE49-F238E27FC236}">
                  <a16:creationId xmlns:a16="http://schemas.microsoft.com/office/drawing/2014/main" id="{33BE8B67-148F-3E41-6639-593D07C4D225}"/>
                </a:ext>
              </a:extLst>
            </p:cNvPr>
            <p:cNvSpPr/>
            <p:nvPr/>
          </p:nvSpPr>
          <p:spPr>
            <a:xfrm>
              <a:off x="0" y="0"/>
              <a:ext cx="3193594" cy="469951"/>
            </a:xfrm>
            <a:custGeom>
              <a:avLst/>
              <a:gdLst/>
              <a:ahLst/>
              <a:cxnLst/>
              <a:rect l="l" t="t" r="r" b="b"/>
              <a:pathLst>
                <a:path w="3193594" h="469951">
                  <a:moveTo>
                    <a:pt x="0" y="0"/>
                  </a:moveTo>
                  <a:lnTo>
                    <a:pt x="3193594" y="0"/>
                  </a:lnTo>
                  <a:lnTo>
                    <a:pt x="3193594" y="469951"/>
                  </a:lnTo>
                  <a:lnTo>
                    <a:pt x="0" y="469951"/>
                  </a:lnTo>
                  <a:close/>
                </a:path>
              </a:pathLst>
            </a:custGeom>
            <a:solidFill>
              <a:srgbClr val="0345E4"/>
            </a:solidFill>
          </p:spPr>
          <p:txBody>
            <a:bodyPr/>
            <a:lstStyle/>
            <a:p>
              <a:endParaRPr lang="en-US" sz="800"/>
            </a:p>
          </p:txBody>
        </p:sp>
        <p:sp>
          <p:nvSpPr>
            <p:cNvPr id="7" name="TextBox 7">
              <a:extLst>
                <a:ext uri="{FF2B5EF4-FFF2-40B4-BE49-F238E27FC236}">
                  <a16:creationId xmlns:a16="http://schemas.microsoft.com/office/drawing/2014/main" id="{A5697E57-8E5B-DABD-E4DD-4DD21C82ED76}"/>
                </a:ext>
              </a:extLst>
            </p:cNvPr>
            <p:cNvSpPr txBox="1"/>
            <p:nvPr/>
          </p:nvSpPr>
          <p:spPr>
            <a:xfrm>
              <a:off x="0" y="-57150"/>
              <a:ext cx="3193594" cy="527101"/>
            </a:xfrm>
            <a:prstGeom prst="rect">
              <a:avLst/>
            </a:prstGeom>
          </p:spPr>
          <p:txBody>
            <a:bodyPr lIns="22578" tIns="22578" rIns="22578" bIns="22578" rtlCol="0" anchor="ctr"/>
            <a:lstStyle/>
            <a:p>
              <a:pPr algn="ctr">
                <a:lnSpc>
                  <a:spcPts val="1395"/>
                </a:lnSpc>
              </a:pPr>
              <a:endParaRPr sz="800"/>
            </a:p>
          </p:txBody>
        </p:sp>
      </p:grpSp>
      <p:sp>
        <p:nvSpPr>
          <p:cNvPr id="2" name="Freeform 7">
            <a:extLst>
              <a:ext uri="{FF2B5EF4-FFF2-40B4-BE49-F238E27FC236}">
                <a16:creationId xmlns:a16="http://schemas.microsoft.com/office/drawing/2014/main" id="{CF4195E7-EDEB-50EE-E5EB-8EFCAD7C9873}"/>
              </a:ext>
            </a:extLst>
          </p:cNvPr>
          <p:cNvSpPr/>
          <p:nvPr/>
        </p:nvSpPr>
        <p:spPr>
          <a:xfrm>
            <a:off x="251326" y="1916647"/>
            <a:ext cx="3474194" cy="2184399"/>
          </a:xfrm>
          <a:custGeom>
            <a:avLst/>
            <a:gdLst/>
            <a:ahLst/>
            <a:cxnLst/>
            <a:rect l="l" t="t" r="r" b="b"/>
            <a:pathLst>
              <a:path w="9613997" h="6044801">
                <a:moveTo>
                  <a:pt x="0" y="0"/>
                </a:moveTo>
                <a:lnTo>
                  <a:pt x="9613997" y="0"/>
                </a:lnTo>
                <a:lnTo>
                  <a:pt x="9613997" y="6044801"/>
                </a:lnTo>
                <a:lnTo>
                  <a:pt x="0" y="6044801"/>
                </a:lnTo>
                <a:lnTo>
                  <a:pt x="0" y="0"/>
                </a:lnTo>
                <a:close/>
              </a:path>
            </a:pathLst>
          </a:custGeom>
          <a:blipFill>
            <a:blip r:embed="rId3"/>
            <a:stretch>
              <a:fillRect/>
            </a:stretch>
          </a:blipFill>
        </p:spPr>
        <p:txBody>
          <a:bodyPr/>
          <a:lstStyle/>
          <a:p>
            <a:endParaRPr lang="en-VN" sz="1200"/>
          </a:p>
        </p:txBody>
      </p:sp>
      <p:sp>
        <p:nvSpPr>
          <p:cNvPr id="3" name="TextBox 2">
            <a:extLst>
              <a:ext uri="{FF2B5EF4-FFF2-40B4-BE49-F238E27FC236}">
                <a16:creationId xmlns:a16="http://schemas.microsoft.com/office/drawing/2014/main" id="{389DCC31-3DC5-F839-7BE0-3B0D45A8D900}"/>
              </a:ext>
            </a:extLst>
          </p:cNvPr>
          <p:cNvSpPr txBox="1"/>
          <p:nvPr/>
        </p:nvSpPr>
        <p:spPr>
          <a:xfrm>
            <a:off x="-1219199" y="4336455"/>
            <a:ext cx="6409331" cy="730969"/>
          </a:xfrm>
          <a:prstGeom prst="rect">
            <a:avLst/>
          </a:prstGeom>
        </p:spPr>
        <p:txBody>
          <a:bodyPr lIns="0" tIns="0" rIns="0" bIns="0" rtlCol="0" anchor="t">
            <a:spAutoFit/>
          </a:bodyPr>
          <a:lstStyle/>
          <a:p>
            <a:pPr algn="ctr">
              <a:lnSpc>
                <a:spcPts val="1867"/>
              </a:lnSpc>
            </a:pPr>
            <a:r>
              <a:rPr lang="en-US" sz="1600" b="1" dirty="0" err="1">
                <a:solidFill>
                  <a:srgbClr val="002060"/>
                </a:solidFill>
                <a:latin typeface="Nunito Sans Condensed Bold"/>
                <a:ea typeface="Nunito Sans Condensed Bold"/>
                <a:cs typeface="Nunito Sans Condensed Bold"/>
                <a:sym typeface="Nunito Sans Condensed Bold"/>
              </a:rPr>
              <a:t>Ý</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kiến</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giáo</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viên</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về</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việc</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được</a:t>
            </a:r>
            <a:endParaRPr lang="en-US" sz="1600" b="1" dirty="0">
              <a:solidFill>
                <a:srgbClr val="002060"/>
              </a:solidFill>
              <a:latin typeface="Nunito Sans Condensed Bold"/>
              <a:ea typeface="Nunito Sans Condensed Bold"/>
              <a:cs typeface="Nunito Sans Condensed Bold"/>
              <a:sym typeface="Nunito Sans Condensed Bold"/>
            </a:endParaRPr>
          </a:p>
          <a:p>
            <a:pPr algn="ctr">
              <a:lnSpc>
                <a:spcPts val="1867"/>
              </a:lnSpc>
              <a:spcBef>
                <a:spcPct val="0"/>
              </a:spcBef>
            </a:pPr>
            <a:r>
              <a:rPr lang="en-US" sz="1600" b="1" dirty="0" err="1">
                <a:solidFill>
                  <a:srgbClr val="002060"/>
                </a:solidFill>
                <a:latin typeface="Nunito Sans Condensed Bold"/>
                <a:ea typeface="Nunito Sans Condensed Bold"/>
                <a:cs typeface="Nunito Sans Condensed Bold"/>
                <a:sym typeface="Nunito Sans Condensed Bold"/>
              </a:rPr>
              <a:t>tham</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gia</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các</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khóa</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tập</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huấn</a:t>
            </a:r>
            <a:r>
              <a:rPr lang="en-US" sz="1600" b="1" dirty="0">
                <a:solidFill>
                  <a:srgbClr val="002060"/>
                </a:solidFill>
                <a:latin typeface="Nunito Sans Condensed Bold"/>
                <a:ea typeface="Nunito Sans Condensed Bold"/>
                <a:cs typeface="Nunito Sans Condensed Bold"/>
                <a:sym typeface="Nunito Sans Condensed Bold"/>
              </a:rPr>
              <a:t> </a:t>
            </a:r>
          </a:p>
          <a:p>
            <a:pPr algn="ctr">
              <a:lnSpc>
                <a:spcPts val="1867"/>
              </a:lnSpc>
              <a:spcBef>
                <a:spcPct val="0"/>
              </a:spcBef>
            </a:pPr>
            <a:r>
              <a:rPr lang="en-US" sz="1600" b="1" dirty="0" err="1">
                <a:solidFill>
                  <a:srgbClr val="002060"/>
                </a:solidFill>
                <a:latin typeface="Nunito Sans Condensed Bold"/>
                <a:ea typeface="Nunito Sans Condensed Bold"/>
                <a:cs typeface="Nunito Sans Condensed Bold"/>
                <a:sym typeface="Nunito Sans Condensed Bold"/>
              </a:rPr>
              <a:t>về</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ứng</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dụng</a:t>
            </a:r>
            <a:r>
              <a:rPr lang="en-US" sz="1600" b="1" dirty="0">
                <a:solidFill>
                  <a:srgbClr val="002060"/>
                </a:solidFill>
                <a:latin typeface="Nunito Sans Condensed Bold"/>
                <a:ea typeface="Nunito Sans Condensed Bold"/>
                <a:cs typeface="Nunito Sans Condensed Bold"/>
                <a:sym typeface="Nunito Sans Condensed Bold"/>
              </a:rPr>
              <a:t> AI </a:t>
            </a:r>
            <a:r>
              <a:rPr lang="en-US" sz="1600" b="1" dirty="0" err="1">
                <a:solidFill>
                  <a:srgbClr val="002060"/>
                </a:solidFill>
                <a:latin typeface="Nunito Sans Condensed Bold"/>
                <a:ea typeface="Nunito Sans Condensed Bold"/>
                <a:cs typeface="Nunito Sans Condensed Bold"/>
                <a:sym typeface="Nunito Sans Condensed Bold"/>
              </a:rPr>
              <a:t>trong</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giáo</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dục</a:t>
            </a:r>
            <a:endParaRPr lang="en-US" sz="1600" b="1" dirty="0">
              <a:solidFill>
                <a:srgbClr val="002060"/>
              </a:solidFill>
              <a:latin typeface="Nunito Sans Condensed Bold"/>
              <a:ea typeface="Nunito Sans Condensed Bold"/>
              <a:cs typeface="Nunito Sans Condensed Bold"/>
              <a:sym typeface="Nunito Sans Condensed Bold"/>
            </a:endParaRPr>
          </a:p>
        </p:txBody>
      </p:sp>
      <p:sp>
        <p:nvSpPr>
          <p:cNvPr id="4" name="Freeform 6">
            <a:extLst>
              <a:ext uri="{FF2B5EF4-FFF2-40B4-BE49-F238E27FC236}">
                <a16:creationId xmlns:a16="http://schemas.microsoft.com/office/drawing/2014/main" id="{E8CE4A78-5133-3B41-2681-A35B447E6A89}"/>
              </a:ext>
            </a:extLst>
          </p:cNvPr>
          <p:cNvSpPr/>
          <p:nvPr/>
        </p:nvSpPr>
        <p:spPr>
          <a:xfrm>
            <a:off x="4213727" y="1916647"/>
            <a:ext cx="3481115" cy="2184400"/>
          </a:xfrm>
          <a:custGeom>
            <a:avLst/>
            <a:gdLst/>
            <a:ahLst/>
            <a:cxnLst/>
            <a:rect l="l" t="t" r="r" b="b"/>
            <a:pathLst>
              <a:path w="8670277" h="5440599">
                <a:moveTo>
                  <a:pt x="0" y="0"/>
                </a:moveTo>
                <a:lnTo>
                  <a:pt x="8670277" y="0"/>
                </a:lnTo>
                <a:lnTo>
                  <a:pt x="8670277" y="5440598"/>
                </a:lnTo>
                <a:lnTo>
                  <a:pt x="0" y="5440598"/>
                </a:lnTo>
                <a:lnTo>
                  <a:pt x="0" y="0"/>
                </a:lnTo>
                <a:close/>
              </a:path>
            </a:pathLst>
          </a:custGeom>
          <a:blipFill>
            <a:blip r:embed="rId4"/>
            <a:stretch>
              <a:fillRect/>
            </a:stretch>
          </a:blipFill>
        </p:spPr>
        <p:txBody>
          <a:bodyPr/>
          <a:lstStyle/>
          <a:p>
            <a:endParaRPr lang="en-VN" sz="1200"/>
          </a:p>
        </p:txBody>
      </p:sp>
      <p:sp>
        <p:nvSpPr>
          <p:cNvPr id="8" name="Freeform 7">
            <a:extLst>
              <a:ext uri="{FF2B5EF4-FFF2-40B4-BE49-F238E27FC236}">
                <a16:creationId xmlns:a16="http://schemas.microsoft.com/office/drawing/2014/main" id="{6A61E312-CAE8-6BD2-D4C0-834525D875E4}"/>
              </a:ext>
            </a:extLst>
          </p:cNvPr>
          <p:cNvSpPr/>
          <p:nvPr/>
        </p:nvSpPr>
        <p:spPr>
          <a:xfrm>
            <a:off x="8183047" y="1916647"/>
            <a:ext cx="3474195" cy="2184400"/>
          </a:xfrm>
          <a:custGeom>
            <a:avLst/>
            <a:gdLst/>
            <a:ahLst/>
            <a:cxnLst/>
            <a:rect l="l" t="t" r="r" b="b"/>
            <a:pathLst>
              <a:path w="8653040" h="5440599">
                <a:moveTo>
                  <a:pt x="0" y="0"/>
                </a:moveTo>
                <a:lnTo>
                  <a:pt x="8653040" y="0"/>
                </a:lnTo>
                <a:lnTo>
                  <a:pt x="8653040" y="5440598"/>
                </a:lnTo>
                <a:lnTo>
                  <a:pt x="0" y="5440598"/>
                </a:lnTo>
                <a:lnTo>
                  <a:pt x="0" y="0"/>
                </a:lnTo>
                <a:close/>
              </a:path>
            </a:pathLst>
          </a:custGeom>
          <a:blipFill>
            <a:blip r:embed="rId5"/>
            <a:stretch>
              <a:fillRect/>
            </a:stretch>
          </a:blipFill>
        </p:spPr>
        <p:txBody>
          <a:bodyPr/>
          <a:lstStyle/>
          <a:p>
            <a:endParaRPr lang="en-VN" sz="1200"/>
          </a:p>
        </p:txBody>
      </p:sp>
      <p:sp>
        <p:nvSpPr>
          <p:cNvPr id="10" name="TextBox 9">
            <a:extLst>
              <a:ext uri="{FF2B5EF4-FFF2-40B4-BE49-F238E27FC236}">
                <a16:creationId xmlns:a16="http://schemas.microsoft.com/office/drawing/2014/main" id="{14F89A00-C695-53C9-067B-CFEA16F0B144}"/>
              </a:ext>
            </a:extLst>
          </p:cNvPr>
          <p:cNvSpPr txBox="1"/>
          <p:nvPr/>
        </p:nvSpPr>
        <p:spPr>
          <a:xfrm>
            <a:off x="7365554" y="4330847"/>
            <a:ext cx="5109182" cy="487313"/>
          </a:xfrm>
          <a:prstGeom prst="rect">
            <a:avLst/>
          </a:prstGeom>
        </p:spPr>
        <p:txBody>
          <a:bodyPr lIns="0" tIns="0" rIns="0" bIns="0" rtlCol="0" anchor="t">
            <a:spAutoFit/>
          </a:bodyPr>
          <a:lstStyle/>
          <a:p>
            <a:pPr algn="ctr">
              <a:lnSpc>
                <a:spcPts val="1867"/>
              </a:lnSpc>
            </a:pPr>
            <a:r>
              <a:rPr lang="en-US" sz="1600" b="1" dirty="0" err="1">
                <a:solidFill>
                  <a:srgbClr val="002060"/>
                </a:solidFill>
                <a:latin typeface="Nunito Sans Condensed Bold"/>
                <a:ea typeface="Nunito Sans Condensed Bold"/>
                <a:cs typeface="Nunito Sans Condensed Bold"/>
                <a:sym typeface="Nunito Sans Condensed Bold"/>
              </a:rPr>
              <a:t>Ý</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kiến</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giáo</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viên</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về</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những</a:t>
            </a:r>
            <a:endParaRPr lang="en-US" sz="1600" b="1" dirty="0">
              <a:solidFill>
                <a:srgbClr val="002060"/>
              </a:solidFill>
              <a:latin typeface="Nunito Sans Condensed Bold"/>
              <a:ea typeface="Nunito Sans Condensed Bold"/>
              <a:cs typeface="Nunito Sans Condensed Bold"/>
              <a:sym typeface="Nunito Sans Condensed Bold"/>
            </a:endParaRPr>
          </a:p>
          <a:p>
            <a:pPr algn="ctr">
              <a:lnSpc>
                <a:spcPts val="1867"/>
              </a:lnSpc>
              <a:spcBef>
                <a:spcPct val="0"/>
              </a:spcBef>
            </a:pPr>
            <a:r>
              <a:rPr lang="en-US" sz="1600" b="1" dirty="0">
                <a:solidFill>
                  <a:srgbClr val="002060"/>
                </a:solidFill>
                <a:latin typeface="Nunito Sans Condensed Bold"/>
                <a:ea typeface="Nunito Sans Condensed Bold"/>
                <a:cs typeface="Nunito Sans Condensed Bold"/>
                <a:sym typeface="Nunito Sans Condensed Bold"/>
              </a:rPr>
              <a:t>lo </a:t>
            </a:r>
            <a:r>
              <a:rPr lang="en-US" sz="1600" b="1" dirty="0" err="1">
                <a:solidFill>
                  <a:srgbClr val="002060"/>
                </a:solidFill>
                <a:latin typeface="Nunito Sans Condensed Bold"/>
                <a:ea typeface="Nunito Sans Condensed Bold"/>
                <a:cs typeface="Nunito Sans Condensed Bold"/>
                <a:sym typeface="Nunito Sans Condensed Bold"/>
              </a:rPr>
              <a:t>ngại</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sử</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dụng</a:t>
            </a:r>
            <a:r>
              <a:rPr lang="en-US" sz="1600" b="1" dirty="0">
                <a:solidFill>
                  <a:srgbClr val="002060"/>
                </a:solidFill>
                <a:latin typeface="Nunito Sans Condensed Bold"/>
                <a:ea typeface="Nunito Sans Condensed Bold"/>
                <a:cs typeface="Nunito Sans Condensed Bold"/>
                <a:sym typeface="Nunito Sans Condensed Bold"/>
              </a:rPr>
              <a:t> AI </a:t>
            </a:r>
            <a:r>
              <a:rPr lang="en-US" sz="1600" b="1" dirty="0" err="1">
                <a:solidFill>
                  <a:srgbClr val="002060"/>
                </a:solidFill>
                <a:latin typeface="Nunito Sans Condensed Bold"/>
                <a:ea typeface="Nunito Sans Condensed Bold"/>
                <a:cs typeface="Nunito Sans Condensed Bold"/>
                <a:sym typeface="Nunito Sans Condensed Bold"/>
              </a:rPr>
              <a:t>trong</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giáo</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dục</a:t>
            </a:r>
            <a:endParaRPr lang="en-US" sz="1600" b="1" dirty="0">
              <a:solidFill>
                <a:srgbClr val="002060"/>
              </a:solidFill>
              <a:latin typeface="Nunito Sans Condensed Bold"/>
              <a:ea typeface="Nunito Sans Condensed Bold"/>
              <a:cs typeface="Nunito Sans Condensed Bold"/>
              <a:sym typeface="Nunito Sans Condensed Bold"/>
            </a:endParaRPr>
          </a:p>
        </p:txBody>
      </p:sp>
      <p:sp>
        <p:nvSpPr>
          <p:cNvPr id="11" name="TextBox 10">
            <a:extLst>
              <a:ext uri="{FF2B5EF4-FFF2-40B4-BE49-F238E27FC236}">
                <a16:creationId xmlns:a16="http://schemas.microsoft.com/office/drawing/2014/main" id="{9BFB9432-F848-6BFB-8E91-4CF997586D6C}"/>
              </a:ext>
            </a:extLst>
          </p:cNvPr>
          <p:cNvSpPr txBox="1"/>
          <p:nvPr/>
        </p:nvSpPr>
        <p:spPr>
          <a:xfrm>
            <a:off x="2897070" y="4335241"/>
            <a:ext cx="6114427" cy="730969"/>
          </a:xfrm>
          <a:prstGeom prst="rect">
            <a:avLst/>
          </a:prstGeom>
        </p:spPr>
        <p:txBody>
          <a:bodyPr lIns="0" tIns="0" rIns="0" bIns="0" rtlCol="0" anchor="t">
            <a:spAutoFit/>
          </a:bodyPr>
          <a:lstStyle/>
          <a:p>
            <a:pPr algn="ctr">
              <a:lnSpc>
                <a:spcPts val="1867"/>
              </a:lnSpc>
            </a:pPr>
            <a:r>
              <a:rPr lang="en-US" sz="1600" b="1" dirty="0" err="1">
                <a:solidFill>
                  <a:srgbClr val="002060"/>
                </a:solidFill>
                <a:latin typeface="Nunito Sans Condensed Bold"/>
                <a:ea typeface="Nunito Sans Condensed Bold"/>
                <a:cs typeface="Nunito Sans Condensed Bold"/>
                <a:sym typeface="Nunito Sans Condensed Bold"/>
              </a:rPr>
              <a:t>Ý</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kiến</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giáo</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viên</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về</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những</a:t>
            </a:r>
            <a:endParaRPr lang="en-US" sz="1600" b="1" dirty="0">
              <a:solidFill>
                <a:srgbClr val="002060"/>
              </a:solidFill>
              <a:latin typeface="Nunito Sans Condensed Bold"/>
              <a:ea typeface="Nunito Sans Condensed Bold"/>
              <a:cs typeface="Nunito Sans Condensed Bold"/>
              <a:sym typeface="Nunito Sans Condensed Bold"/>
            </a:endParaRPr>
          </a:p>
          <a:p>
            <a:pPr algn="ctr">
              <a:lnSpc>
                <a:spcPts val="1867"/>
              </a:lnSpc>
              <a:spcBef>
                <a:spcPct val="0"/>
              </a:spcBef>
            </a:pPr>
            <a:r>
              <a:rPr lang="en-US" sz="1600" b="1" dirty="0" err="1">
                <a:solidFill>
                  <a:srgbClr val="002060"/>
                </a:solidFill>
                <a:latin typeface="Nunito Sans Condensed Bold"/>
                <a:ea typeface="Nunito Sans Condensed Bold"/>
                <a:cs typeface="Nunito Sans Condensed Bold"/>
                <a:sym typeface="Nunito Sans Condensed Bold"/>
              </a:rPr>
              <a:t>thách</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thức</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khi</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tích</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hợp</a:t>
            </a:r>
            <a:r>
              <a:rPr lang="en-US" sz="1600" b="1" dirty="0">
                <a:solidFill>
                  <a:srgbClr val="002060"/>
                </a:solidFill>
                <a:latin typeface="Nunito Sans Condensed Bold"/>
                <a:ea typeface="Nunito Sans Condensed Bold"/>
                <a:cs typeface="Nunito Sans Condensed Bold"/>
                <a:sym typeface="Nunito Sans Condensed Bold"/>
              </a:rPr>
              <a:t> AI </a:t>
            </a:r>
          </a:p>
          <a:p>
            <a:pPr algn="ctr">
              <a:lnSpc>
                <a:spcPts val="1867"/>
              </a:lnSpc>
              <a:spcBef>
                <a:spcPct val="0"/>
              </a:spcBef>
            </a:pPr>
            <a:r>
              <a:rPr lang="en-US" sz="1600" b="1" dirty="0" err="1">
                <a:solidFill>
                  <a:srgbClr val="002060"/>
                </a:solidFill>
                <a:latin typeface="Nunito Sans Condensed Bold"/>
                <a:ea typeface="Nunito Sans Condensed Bold"/>
                <a:cs typeface="Nunito Sans Condensed Bold"/>
                <a:sym typeface="Nunito Sans Condensed Bold"/>
              </a:rPr>
              <a:t>vào</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các</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hoạt</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động</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giáo</a:t>
            </a:r>
            <a:r>
              <a:rPr lang="en-US" sz="1600" b="1" dirty="0">
                <a:solidFill>
                  <a:srgbClr val="002060"/>
                </a:solidFill>
                <a:latin typeface="Nunito Sans Condensed Bold"/>
                <a:ea typeface="Nunito Sans Condensed Bold"/>
                <a:cs typeface="Nunito Sans Condensed Bold"/>
                <a:sym typeface="Nunito Sans Condensed Bold"/>
              </a:rPr>
              <a:t> </a:t>
            </a:r>
            <a:r>
              <a:rPr lang="en-US" sz="1600" b="1" dirty="0" err="1">
                <a:solidFill>
                  <a:srgbClr val="002060"/>
                </a:solidFill>
                <a:latin typeface="Nunito Sans Condensed Bold"/>
                <a:ea typeface="Nunito Sans Condensed Bold"/>
                <a:cs typeface="Nunito Sans Condensed Bold"/>
                <a:sym typeface="Nunito Sans Condensed Bold"/>
              </a:rPr>
              <a:t>dục</a:t>
            </a:r>
            <a:endParaRPr lang="en-US" sz="1600" b="1" dirty="0">
              <a:solidFill>
                <a:srgbClr val="002060"/>
              </a:solidFill>
              <a:latin typeface="Nunito Sans Condensed Bold"/>
              <a:ea typeface="Nunito Sans Condensed Bold"/>
              <a:cs typeface="Nunito Sans Condensed Bold"/>
              <a:sym typeface="Nunito Sans Condensed Bold"/>
            </a:endParaRPr>
          </a:p>
        </p:txBody>
      </p:sp>
      <p:sp>
        <p:nvSpPr>
          <p:cNvPr id="12" name="TextBox 11">
            <a:extLst>
              <a:ext uri="{FF2B5EF4-FFF2-40B4-BE49-F238E27FC236}">
                <a16:creationId xmlns:a16="http://schemas.microsoft.com/office/drawing/2014/main" id="{97478C87-9AC1-E6ED-6737-F5047C541282}"/>
              </a:ext>
            </a:extLst>
          </p:cNvPr>
          <p:cNvSpPr txBox="1"/>
          <p:nvPr/>
        </p:nvSpPr>
        <p:spPr>
          <a:xfrm>
            <a:off x="685799" y="191336"/>
            <a:ext cx="10820400" cy="410433"/>
          </a:xfrm>
          <a:prstGeom prst="rect">
            <a:avLst/>
          </a:prstGeom>
        </p:spPr>
        <p:txBody>
          <a:bodyPr wrap="square" lIns="0" tIns="0" rIns="0" bIns="0" rtlCol="0" anchor="t">
            <a:spAutoFit/>
          </a:bodyPr>
          <a:lstStyle/>
          <a:p>
            <a:pPr lvl="0" algn="ctr"/>
            <a:r>
              <a:rPr lang="en-US" sz="2667" b="1" dirty="0">
                <a:solidFill>
                  <a:schemeClr val="bg1"/>
                </a:solidFill>
                <a:latin typeface="Calibri" panose="020F0502020204030204" pitchFamily="34" charset="0"/>
                <a:ea typeface="Arial" panose="020B0604020202020204" pitchFamily="34" charset="0"/>
                <a:cs typeface="Calibri" panose="020F0502020204030204" pitchFamily="34" charset="0"/>
              </a:rPr>
              <a:t>MỨC ĐỘ SẴN SÀNG CỦA GIÁO VIÊN VIỆT NAM ĐỐI VỚI TRÍ TUỆ NHÂN TẠO</a:t>
            </a:r>
            <a:endParaRPr lang="en-VN" sz="2667" b="1" dirty="0">
              <a:solidFill>
                <a:schemeClr val="bg1"/>
              </a:solidFill>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82004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3A8C2-F193-18AE-B052-48D3E71784CA}"/>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710A5862-6030-6467-CF45-94EACA85A0B8}"/>
              </a:ext>
            </a:extLst>
          </p:cNvPr>
          <p:cNvGraphicFramePr/>
          <p:nvPr>
            <p:extLst>
              <p:ext uri="{D42A27DB-BD31-4B8C-83A1-F6EECF244321}">
                <p14:modId xmlns:p14="http://schemas.microsoft.com/office/powerpoint/2010/main" val="1116282068"/>
              </p:ext>
            </p:extLst>
          </p:nvPr>
        </p:nvGraphicFramePr>
        <p:xfrm>
          <a:off x="-1264281" y="1918446"/>
          <a:ext cx="13557965" cy="3866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254FC7CD-AC1E-3468-057C-0CBD9EC6DFC5}"/>
              </a:ext>
            </a:extLst>
          </p:cNvPr>
          <p:cNvSpPr txBox="1"/>
          <p:nvPr/>
        </p:nvSpPr>
        <p:spPr>
          <a:xfrm>
            <a:off x="861229" y="3621107"/>
            <a:ext cx="1111623" cy="461665"/>
          </a:xfrm>
          <a:prstGeom prst="rect">
            <a:avLst/>
          </a:prstGeom>
          <a:noFill/>
        </p:spPr>
        <p:txBody>
          <a:bodyPr wrap="square" rtlCol="0">
            <a:spAutoFit/>
          </a:bodyPr>
          <a:lstStyle/>
          <a:p>
            <a:r>
              <a:rPr lang="en-VN" sz="2400" b="1" dirty="0">
                <a:solidFill>
                  <a:schemeClr val="accent1">
                    <a:lumMod val="75000"/>
                  </a:schemeClr>
                </a:solidFill>
                <a:latin typeface="Abadi" panose="020B0604020104020204" pitchFamily="34" charset="77"/>
              </a:rPr>
              <a:t>2024</a:t>
            </a:r>
          </a:p>
        </p:txBody>
      </p:sp>
      <p:sp>
        <p:nvSpPr>
          <p:cNvPr id="11" name="TextBox 10">
            <a:extLst>
              <a:ext uri="{FF2B5EF4-FFF2-40B4-BE49-F238E27FC236}">
                <a16:creationId xmlns:a16="http://schemas.microsoft.com/office/drawing/2014/main" id="{D11C8106-EBA5-31FD-AD83-0E2A747445DE}"/>
              </a:ext>
            </a:extLst>
          </p:cNvPr>
          <p:cNvSpPr txBox="1"/>
          <p:nvPr/>
        </p:nvSpPr>
        <p:spPr>
          <a:xfrm>
            <a:off x="5193962" y="2564527"/>
            <a:ext cx="1111623" cy="461665"/>
          </a:xfrm>
          <a:prstGeom prst="rect">
            <a:avLst/>
          </a:prstGeom>
          <a:noFill/>
        </p:spPr>
        <p:txBody>
          <a:bodyPr wrap="square" rtlCol="0">
            <a:spAutoFit/>
          </a:bodyPr>
          <a:lstStyle/>
          <a:p>
            <a:r>
              <a:rPr lang="en-VN" sz="2400" b="1" dirty="0">
                <a:solidFill>
                  <a:schemeClr val="accent1">
                    <a:lumMod val="75000"/>
                  </a:schemeClr>
                </a:solidFill>
                <a:latin typeface="Abadi" panose="020B0604020104020204" pitchFamily="34" charset="77"/>
              </a:rPr>
              <a:t>2025</a:t>
            </a:r>
          </a:p>
        </p:txBody>
      </p:sp>
      <p:sp>
        <p:nvSpPr>
          <p:cNvPr id="12" name="TextBox 11">
            <a:extLst>
              <a:ext uri="{FF2B5EF4-FFF2-40B4-BE49-F238E27FC236}">
                <a16:creationId xmlns:a16="http://schemas.microsoft.com/office/drawing/2014/main" id="{6993EC41-C5B4-718E-D4B4-8140DBAD0596}"/>
              </a:ext>
            </a:extLst>
          </p:cNvPr>
          <p:cNvSpPr txBox="1"/>
          <p:nvPr/>
        </p:nvSpPr>
        <p:spPr>
          <a:xfrm>
            <a:off x="7294925" y="1997276"/>
            <a:ext cx="1111623" cy="461665"/>
          </a:xfrm>
          <a:prstGeom prst="rect">
            <a:avLst/>
          </a:prstGeom>
          <a:noFill/>
        </p:spPr>
        <p:txBody>
          <a:bodyPr wrap="square" rtlCol="0">
            <a:spAutoFit/>
          </a:bodyPr>
          <a:lstStyle/>
          <a:p>
            <a:r>
              <a:rPr lang="en-VN" sz="2400" b="1" dirty="0">
                <a:solidFill>
                  <a:schemeClr val="accent1">
                    <a:lumMod val="75000"/>
                  </a:schemeClr>
                </a:solidFill>
                <a:latin typeface="Abadi" panose="020B0604020104020204" pitchFamily="34" charset="77"/>
              </a:rPr>
              <a:t>2025</a:t>
            </a:r>
          </a:p>
        </p:txBody>
      </p:sp>
      <p:sp>
        <p:nvSpPr>
          <p:cNvPr id="13" name="TextBox 12">
            <a:extLst>
              <a:ext uri="{FF2B5EF4-FFF2-40B4-BE49-F238E27FC236}">
                <a16:creationId xmlns:a16="http://schemas.microsoft.com/office/drawing/2014/main" id="{435AD9C0-731B-5D32-0735-E2D346EE119C}"/>
              </a:ext>
            </a:extLst>
          </p:cNvPr>
          <p:cNvSpPr txBox="1"/>
          <p:nvPr/>
        </p:nvSpPr>
        <p:spPr>
          <a:xfrm>
            <a:off x="3077228" y="3080612"/>
            <a:ext cx="1111623" cy="461665"/>
          </a:xfrm>
          <a:prstGeom prst="rect">
            <a:avLst/>
          </a:prstGeom>
          <a:noFill/>
        </p:spPr>
        <p:txBody>
          <a:bodyPr wrap="square" rtlCol="0">
            <a:spAutoFit/>
          </a:bodyPr>
          <a:lstStyle/>
          <a:p>
            <a:r>
              <a:rPr lang="en-VN" sz="2400" b="1" dirty="0">
                <a:solidFill>
                  <a:schemeClr val="accent1">
                    <a:lumMod val="75000"/>
                  </a:schemeClr>
                </a:solidFill>
                <a:latin typeface="Abadi" panose="020B0604020104020204" pitchFamily="34" charset="77"/>
              </a:rPr>
              <a:t>2024</a:t>
            </a:r>
          </a:p>
        </p:txBody>
      </p:sp>
      <p:sp>
        <p:nvSpPr>
          <p:cNvPr id="3" name="TextBox 3">
            <a:extLst>
              <a:ext uri="{FF2B5EF4-FFF2-40B4-BE49-F238E27FC236}">
                <a16:creationId xmlns:a16="http://schemas.microsoft.com/office/drawing/2014/main" id="{F7EEB80C-623F-DC21-3F64-1A6995360418}"/>
              </a:ext>
            </a:extLst>
          </p:cNvPr>
          <p:cNvSpPr txBox="1"/>
          <p:nvPr/>
        </p:nvSpPr>
        <p:spPr>
          <a:xfrm>
            <a:off x="750063" y="250420"/>
            <a:ext cx="8121411" cy="685444"/>
          </a:xfrm>
          <a:prstGeom prst="rect">
            <a:avLst/>
          </a:prstGeom>
        </p:spPr>
        <p:txBody>
          <a:bodyPr wrap="square" lIns="0" tIns="0" rIns="0" bIns="0" rtlCol="0" anchor="t">
            <a:spAutoFit/>
          </a:bodyPr>
          <a:lstStyle/>
          <a:p>
            <a:pPr>
              <a:lnSpc>
                <a:spcPts val="5973"/>
              </a:lnSpc>
            </a:pPr>
            <a:r>
              <a:rPr lang="en-US" sz="3200" b="1" dirty="0" err="1">
                <a:solidFill>
                  <a:srgbClr val="004AAD"/>
                </a:solidFill>
                <a:latin typeface="SVN-Segoe UI" panose="020B0606040200020203" pitchFamily="34" charset="0"/>
              </a:rPr>
              <a:t>Triển</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khai</a:t>
            </a:r>
            <a:r>
              <a:rPr lang="en-US" sz="3200" b="1" dirty="0">
                <a:solidFill>
                  <a:srgbClr val="004AAD"/>
                </a:solidFill>
                <a:latin typeface="SVN-Segoe UI" panose="020B0606040200020203" pitchFamily="34" charset="0"/>
              </a:rPr>
              <a:t> AI </a:t>
            </a:r>
            <a:r>
              <a:rPr lang="en-US" sz="3200" b="1" dirty="0" err="1">
                <a:solidFill>
                  <a:srgbClr val="004AAD"/>
                </a:solidFill>
                <a:latin typeface="SVN-Segoe UI" panose="020B0606040200020203" pitchFamily="34" charset="0"/>
              </a:rPr>
              <a:t>trong</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giáo</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dục</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phổ</a:t>
            </a:r>
            <a:r>
              <a:rPr lang="en-US" sz="3200" b="1" dirty="0">
                <a:solidFill>
                  <a:srgbClr val="004AAD"/>
                </a:solidFill>
                <a:latin typeface="SVN-Segoe UI" panose="020B0606040200020203" pitchFamily="34" charset="0"/>
              </a:rPr>
              <a:t> </a:t>
            </a:r>
            <a:r>
              <a:rPr lang="en-US" sz="3200" b="1" dirty="0" err="1">
                <a:solidFill>
                  <a:srgbClr val="004AAD"/>
                </a:solidFill>
                <a:latin typeface="SVN-Segoe UI" panose="020B0606040200020203" pitchFamily="34" charset="0"/>
              </a:rPr>
              <a:t>thông</a:t>
            </a:r>
            <a:endParaRPr lang="en-US" sz="3200" b="1" dirty="0">
              <a:solidFill>
                <a:srgbClr val="004AAD"/>
              </a:solidFill>
              <a:latin typeface="SVN-Segoe UI" panose="020B0606040200020203" pitchFamily="34" charset="0"/>
            </a:endParaRPr>
          </a:p>
        </p:txBody>
      </p:sp>
      <p:sp>
        <p:nvSpPr>
          <p:cNvPr id="2" name="TextBox 1">
            <a:extLst>
              <a:ext uri="{FF2B5EF4-FFF2-40B4-BE49-F238E27FC236}">
                <a16:creationId xmlns:a16="http://schemas.microsoft.com/office/drawing/2014/main" id="{91182478-2203-0DD9-E45A-73F1F743BB53}"/>
              </a:ext>
            </a:extLst>
          </p:cNvPr>
          <p:cNvSpPr txBox="1"/>
          <p:nvPr/>
        </p:nvSpPr>
        <p:spPr>
          <a:xfrm>
            <a:off x="9449546" y="1456781"/>
            <a:ext cx="1111623" cy="461665"/>
          </a:xfrm>
          <a:prstGeom prst="rect">
            <a:avLst/>
          </a:prstGeom>
          <a:noFill/>
        </p:spPr>
        <p:txBody>
          <a:bodyPr wrap="square" rtlCol="0">
            <a:spAutoFit/>
          </a:bodyPr>
          <a:lstStyle/>
          <a:p>
            <a:r>
              <a:rPr lang="en-VN" sz="2400" b="1" dirty="0">
                <a:solidFill>
                  <a:schemeClr val="accent1">
                    <a:lumMod val="75000"/>
                  </a:schemeClr>
                </a:solidFill>
                <a:latin typeface="Abadi" panose="020B0604020104020204" pitchFamily="34" charset="77"/>
              </a:rPr>
              <a:t>2026</a:t>
            </a:r>
          </a:p>
        </p:txBody>
      </p:sp>
    </p:spTree>
    <p:extLst>
      <p:ext uri="{BB962C8B-B14F-4D97-AF65-F5344CB8AC3E}">
        <p14:creationId xmlns:p14="http://schemas.microsoft.com/office/powerpoint/2010/main" val="383587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CBB8F-731C-9B6D-41EA-07A0929018BE}"/>
            </a:ext>
          </a:extLst>
        </p:cNvPr>
        <p:cNvGrpSpPr/>
        <p:nvPr/>
      </p:nvGrpSpPr>
      <p:grpSpPr>
        <a:xfrm>
          <a:off x="0" y="0"/>
          <a:ext cx="0" cy="0"/>
          <a:chOff x="0" y="0"/>
          <a:chExt cx="0" cy="0"/>
        </a:xfrm>
      </p:grpSpPr>
      <p:grpSp>
        <p:nvGrpSpPr>
          <p:cNvPr id="36" name="Group 2">
            <a:extLst>
              <a:ext uri="{FF2B5EF4-FFF2-40B4-BE49-F238E27FC236}">
                <a16:creationId xmlns:a16="http://schemas.microsoft.com/office/drawing/2014/main" id="{47A248AF-CAC1-CB4F-787C-6B797BE95D84}"/>
              </a:ext>
            </a:extLst>
          </p:cNvPr>
          <p:cNvGrpSpPr/>
          <p:nvPr/>
        </p:nvGrpSpPr>
        <p:grpSpPr>
          <a:xfrm>
            <a:off x="0" y="0"/>
            <a:ext cx="12192000" cy="889113"/>
            <a:chOff x="0" y="0"/>
            <a:chExt cx="4574327" cy="406438"/>
          </a:xfrm>
        </p:grpSpPr>
        <p:sp>
          <p:nvSpPr>
            <p:cNvPr id="37" name="Freeform 3">
              <a:extLst>
                <a:ext uri="{FF2B5EF4-FFF2-40B4-BE49-F238E27FC236}">
                  <a16:creationId xmlns:a16="http://schemas.microsoft.com/office/drawing/2014/main" id="{C721B499-9255-5659-8DDE-439A9D9EC3CE}"/>
                </a:ext>
              </a:extLst>
            </p:cNvPr>
            <p:cNvSpPr/>
            <p:nvPr/>
          </p:nvSpPr>
          <p:spPr>
            <a:xfrm>
              <a:off x="0" y="0"/>
              <a:ext cx="4574327" cy="406438"/>
            </a:xfrm>
            <a:custGeom>
              <a:avLst/>
              <a:gdLst/>
              <a:ahLst/>
              <a:cxnLst/>
              <a:rect l="l" t="t" r="r" b="b"/>
              <a:pathLst>
                <a:path w="4574327" h="406438">
                  <a:moveTo>
                    <a:pt x="0" y="0"/>
                  </a:moveTo>
                  <a:lnTo>
                    <a:pt x="4574327" y="0"/>
                  </a:lnTo>
                  <a:lnTo>
                    <a:pt x="4574327" y="406438"/>
                  </a:lnTo>
                  <a:lnTo>
                    <a:pt x="0" y="406438"/>
                  </a:lnTo>
                  <a:close/>
                </a:path>
              </a:pathLst>
            </a:custGeom>
            <a:solidFill>
              <a:srgbClr val="0345E4"/>
            </a:solidFill>
          </p:spPr>
          <p:txBody>
            <a:bodyPr/>
            <a:lstStyle/>
            <a:p>
              <a:pPr defTabSz="609630"/>
              <a:endParaRPr lang="en-VN" sz="1200">
                <a:solidFill>
                  <a:srgbClr val="000000"/>
                </a:solidFill>
                <a:latin typeface="Arial"/>
              </a:endParaRPr>
            </a:p>
          </p:txBody>
        </p:sp>
        <p:sp>
          <p:nvSpPr>
            <p:cNvPr id="38" name="TextBox 4">
              <a:extLst>
                <a:ext uri="{FF2B5EF4-FFF2-40B4-BE49-F238E27FC236}">
                  <a16:creationId xmlns:a16="http://schemas.microsoft.com/office/drawing/2014/main" id="{53C619F0-8BBF-D001-4710-28AB2CF71239}"/>
                </a:ext>
              </a:extLst>
            </p:cNvPr>
            <p:cNvSpPr txBox="1"/>
            <p:nvPr/>
          </p:nvSpPr>
          <p:spPr>
            <a:xfrm>
              <a:off x="0" y="-38100"/>
              <a:ext cx="4574327" cy="444538"/>
            </a:xfrm>
            <a:prstGeom prst="rect">
              <a:avLst/>
            </a:prstGeom>
          </p:spPr>
          <p:txBody>
            <a:bodyPr lIns="33867" tIns="33867" rIns="33867" bIns="33867" rtlCol="0" anchor="ctr"/>
            <a:lstStyle/>
            <a:p>
              <a:pPr algn="ctr" defTabSz="609630">
                <a:lnSpc>
                  <a:spcPts val="1773"/>
                </a:lnSpc>
              </a:pPr>
              <a:endParaRPr sz="1200">
                <a:solidFill>
                  <a:srgbClr val="000000"/>
                </a:solidFill>
                <a:latin typeface="Arial"/>
              </a:endParaRPr>
            </a:p>
          </p:txBody>
        </p:sp>
      </p:grpSp>
      <p:sp>
        <p:nvSpPr>
          <p:cNvPr id="39" name="TextBox 28">
            <a:extLst>
              <a:ext uri="{FF2B5EF4-FFF2-40B4-BE49-F238E27FC236}">
                <a16:creationId xmlns:a16="http://schemas.microsoft.com/office/drawing/2014/main" id="{B330D77C-96F3-44BC-F34C-E5C624F55DA0}"/>
              </a:ext>
            </a:extLst>
          </p:cNvPr>
          <p:cNvSpPr txBox="1"/>
          <p:nvPr/>
        </p:nvSpPr>
        <p:spPr>
          <a:xfrm>
            <a:off x="763818" y="180627"/>
            <a:ext cx="10664365" cy="541174"/>
          </a:xfrm>
          <a:prstGeom prst="rect">
            <a:avLst/>
          </a:prstGeom>
        </p:spPr>
        <p:txBody>
          <a:bodyPr wrap="square" lIns="0" tIns="0" rIns="0" bIns="0" rtlCol="0" anchor="t">
            <a:spAutoFit/>
          </a:bodyPr>
          <a:lstStyle/>
          <a:p>
            <a:pPr algn="ctr" defTabSz="609630">
              <a:lnSpc>
                <a:spcPts val="4480"/>
              </a:lnSpc>
            </a:pPr>
            <a:r>
              <a:rPr lang="en-US" sz="3200" b="1" dirty="0">
                <a:solidFill>
                  <a:srgbClr val="FFFFFF"/>
                </a:solidFill>
                <a:latin typeface="Calibri (MS) Bold"/>
                <a:ea typeface="Calibri (MS) Bold"/>
                <a:cs typeface="Calibri (MS) Bold"/>
                <a:sym typeface="Calibri (MS) Bold"/>
              </a:rPr>
              <a:t>AI TRONG DẠY VÀ HỌC</a:t>
            </a:r>
          </a:p>
        </p:txBody>
      </p:sp>
      <p:sp>
        <p:nvSpPr>
          <p:cNvPr id="51" name="Freeform: Shape 2">
            <a:extLst>
              <a:ext uri="{FF2B5EF4-FFF2-40B4-BE49-F238E27FC236}">
                <a16:creationId xmlns:a16="http://schemas.microsoft.com/office/drawing/2014/main" id="{3C547FFC-697C-3273-CC15-6048150F6CCD}"/>
              </a:ext>
            </a:extLst>
          </p:cNvPr>
          <p:cNvSpPr/>
          <p:nvPr/>
        </p:nvSpPr>
        <p:spPr>
          <a:xfrm>
            <a:off x="6100011" y="1504384"/>
            <a:ext cx="4748462" cy="2346157"/>
          </a:xfrm>
          <a:custGeom>
            <a:avLst/>
            <a:gdLst>
              <a:gd name="connsiteX0" fmla="*/ 0 w 4748462"/>
              <a:gd name="connsiteY0" fmla="*/ 0 h 2346157"/>
              <a:gd name="connsiteX1" fmla="*/ 2045367 w 4748462"/>
              <a:gd name="connsiteY1" fmla="*/ 0 h 2346157"/>
              <a:gd name="connsiteX2" fmla="*/ 2045367 w 4748462"/>
              <a:gd name="connsiteY2" fmla="*/ 183643 h 2346157"/>
              <a:gd name="connsiteX3" fmla="*/ 2045368 w 4748462"/>
              <a:gd name="connsiteY3" fmla="*/ 183643 h 2346157"/>
              <a:gd name="connsiteX4" fmla="*/ 2045368 w 4748462"/>
              <a:gd name="connsiteY4" fmla="*/ 0 h 2346157"/>
              <a:gd name="connsiteX5" fmla="*/ 4748462 w 4748462"/>
              <a:gd name="connsiteY5" fmla="*/ 0 h 2346157"/>
              <a:gd name="connsiteX6" fmla="*/ 4748462 w 4748462"/>
              <a:gd name="connsiteY6" fmla="*/ 2045368 h 2346157"/>
              <a:gd name="connsiteX7" fmla="*/ 2045368 w 4748462"/>
              <a:gd name="connsiteY7" fmla="*/ 2045368 h 2346157"/>
              <a:gd name="connsiteX8" fmla="*/ 2045368 w 4748462"/>
              <a:gd name="connsiteY8" fmla="*/ 1836089 h 2346157"/>
              <a:gd name="connsiteX9" fmla="*/ 2045367 w 4748462"/>
              <a:gd name="connsiteY9" fmla="*/ 1836089 h 2346157"/>
              <a:gd name="connsiteX10" fmla="*/ 2045367 w 4748462"/>
              <a:gd name="connsiteY10" fmla="*/ 2346157 h 2346157"/>
              <a:gd name="connsiteX11" fmla="*/ 0 w 4748462"/>
              <a:gd name="connsiteY11" fmla="*/ 2346157 h 2346157"/>
              <a:gd name="connsiteX0" fmla="*/ 0 w 4748462"/>
              <a:gd name="connsiteY0" fmla="*/ 0 h 2346157"/>
              <a:gd name="connsiteX1" fmla="*/ 2045367 w 4748462"/>
              <a:gd name="connsiteY1" fmla="*/ 0 h 2346157"/>
              <a:gd name="connsiteX2" fmla="*/ 2045367 w 4748462"/>
              <a:gd name="connsiteY2" fmla="*/ 183643 h 2346157"/>
              <a:gd name="connsiteX3" fmla="*/ 2045368 w 4748462"/>
              <a:gd name="connsiteY3" fmla="*/ 183643 h 2346157"/>
              <a:gd name="connsiteX4" fmla="*/ 2045368 w 4748462"/>
              <a:gd name="connsiteY4" fmla="*/ 0 h 2346157"/>
              <a:gd name="connsiteX5" fmla="*/ 4748462 w 4748462"/>
              <a:gd name="connsiteY5" fmla="*/ 0 h 2346157"/>
              <a:gd name="connsiteX6" fmla="*/ 4748462 w 4748462"/>
              <a:gd name="connsiteY6" fmla="*/ 2045368 h 2346157"/>
              <a:gd name="connsiteX7" fmla="*/ 2045368 w 4748462"/>
              <a:gd name="connsiteY7" fmla="*/ 2045368 h 2346157"/>
              <a:gd name="connsiteX8" fmla="*/ 2045368 w 4748462"/>
              <a:gd name="connsiteY8" fmla="*/ 1836089 h 2346157"/>
              <a:gd name="connsiteX9" fmla="*/ 2045367 w 4748462"/>
              <a:gd name="connsiteY9" fmla="*/ 1836089 h 2346157"/>
              <a:gd name="connsiteX10" fmla="*/ 0 w 4748462"/>
              <a:gd name="connsiteY10" fmla="*/ 2346157 h 2346157"/>
              <a:gd name="connsiteX11" fmla="*/ 0 w 4748462"/>
              <a:gd name="connsiteY11" fmla="*/ 0 h 2346157"/>
              <a:gd name="connsiteX0" fmla="*/ 0 w 4748462"/>
              <a:gd name="connsiteY0" fmla="*/ 0 h 2346157"/>
              <a:gd name="connsiteX1" fmla="*/ 2045367 w 4748462"/>
              <a:gd name="connsiteY1" fmla="*/ 0 h 2346157"/>
              <a:gd name="connsiteX2" fmla="*/ 2045367 w 4748462"/>
              <a:gd name="connsiteY2" fmla="*/ 183643 h 2346157"/>
              <a:gd name="connsiteX3" fmla="*/ 2045368 w 4748462"/>
              <a:gd name="connsiteY3" fmla="*/ 183643 h 2346157"/>
              <a:gd name="connsiteX4" fmla="*/ 2045368 w 4748462"/>
              <a:gd name="connsiteY4" fmla="*/ 0 h 2346157"/>
              <a:gd name="connsiteX5" fmla="*/ 4748462 w 4748462"/>
              <a:gd name="connsiteY5" fmla="*/ 0 h 2346157"/>
              <a:gd name="connsiteX6" fmla="*/ 4748462 w 4748462"/>
              <a:gd name="connsiteY6" fmla="*/ 2045368 h 2346157"/>
              <a:gd name="connsiteX7" fmla="*/ 2045368 w 4748462"/>
              <a:gd name="connsiteY7" fmla="*/ 2045368 h 2346157"/>
              <a:gd name="connsiteX8" fmla="*/ 2045368 w 4748462"/>
              <a:gd name="connsiteY8" fmla="*/ 1836089 h 2346157"/>
              <a:gd name="connsiteX9" fmla="*/ 0 w 4748462"/>
              <a:gd name="connsiteY9" fmla="*/ 2346157 h 2346157"/>
              <a:gd name="connsiteX10" fmla="*/ 0 w 4748462"/>
              <a:gd name="connsiteY10" fmla="*/ 0 h 2346157"/>
              <a:gd name="connsiteX0" fmla="*/ 0 w 4748462"/>
              <a:gd name="connsiteY0" fmla="*/ 0 h 2346157"/>
              <a:gd name="connsiteX1" fmla="*/ 2045367 w 4748462"/>
              <a:gd name="connsiteY1" fmla="*/ 0 h 2346157"/>
              <a:gd name="connsiteX2" fmla="*/ 2045367 w 4748462"/>
              <a:gd name="connsiteY2" fmla="*/ 183643 h 2346157"/>
              <a:gd name="connsiteX3" fmla="*/ 2045368 w 4748462"/>
              <a:gd name="connsiteY3" fmla="*/ 183643 h 2346157"/>
              <a:gd name="connsiteX4" fmla="*/ 2045368 w 4748462"/>
              <a:gd name="connsiteY4" fmla="*/ 0 h 2346157"/>
              <a:gd name="connsiteX5" fmla="*/ 4748462 w 4748462"/>
              <a:gd name="connsiteY5" fmla="*/ 0 h 2346157"/>
              <a:gd name="connsiteX6" fmla="*/ 4748462 w 4748462"/>
              <a:gd name="connsiteY6" fmla="*/ 2045368 h 2346157"/>
              <a:gd name="connsiteX7" fmla="*/ 2045368 w 4748462"/>
              <a:gd name="connsiteY7" fmla="*/ 2045368 h 2346157"/>
              <a:gd name="connsiteX8" fmla="*/ 0 w 4748462"/>
              <a:gd name="connsiteY8" fmla="*/ 2346157 h 2346157"/>
              <a:gd name="connsiteX9" fmla="*/ 0 w 4748462"/>
              <a:gd name="connsiteY9" fmla="*/ 0 h 2346157"/>
              <a:gd name="connsiteX0" fmla="*/ 0 w 4748462"/>
              <a:gd name="connsiteY0" fmla="*/ 0 h 2346157"/>
              <a:gd name="connsiteX1" fmla="*/ 2045367 w 4748462"/>
              <a:gd name="connsiteY1" fmla="*/ 0 h 2346157"/>
              <a:gd name="connsiteX2" fmla="*/ 2045367 w 4748462"/>
              <a:gd name="connsiteY2" fmla="*/ 183643 h 2346157"/>
              <a:gd name="connsiteX3" fmla="*/ 2045368 w 4748462"/>
              <a:gd name="connsiteY3" fmla="*/ 0 h 2346157"/>
              <a:gd name="connsiteX4" fmla="*/ 4748462 w 4748462"/>
              <a:gd name="connsiteY4" fmla="*/ 0 h 2346157"/>
              <a:gd name="connsiteX5" fmla="*/ 4748462 w 4748462"/>
              <a:gd name="connsiteY5" fmla="*/ 2045368 h 2346157"/>
              <a:gd name="connsiteX6" fmla="*/ 2045368 w 4748462"/>
              <a:gd name="connsiteY6" fmla="*/ 2045368 h 2346157"/>
              <a:gd name="connsiteX7" fmla="*/ 0 w 4748462"/>
              <a:gd name="connsiteY7" fmla="*/ 2346157 h 2346157"/>
              <a:gd name="connsiteX8" fmla="*/ 0 w 4748462"/>
              <a:gd name="connsiteY8" fmla="*/ 0 h 2346157"/>
              <a:gd name="connsiteX0" fmla="*/ 0 w 4748462"/>
              <a:gd name="connsiteY0" fmla="*/ 0 h 2346157"/>
              <a:gd name="connsiteX1" fmla="*/ 2045367 w 4748462"/>
              <a:gd name="connsiteY1" fmla="*/ 0 h 2346157"/>
              <a:gd name="connsiteX2" fmla="*/ 2045368 w 4748462"/>
              <a:gd name="connsiteY2" fmla="*/ 0 h 2346157"/>
              <a:gd name="connsiteX3" fmla="*/ 4748462 w 4748462"/>
              <a:gd name="connsiteY3" fmla="*/ 0 h 2346157"/>
              <a:gd name="connsiteX4" fmla="*/ 4748462 w 4748462"/>
              <a:gd name="connsiteY4" fmla="*/ 2045368 h 2346157"/>
              <a:gd name="connsiteX5" fmla="*/ 2045368 w 4748462"/>
              <a:gd name="connsiteY5" fmla="*/ 2045368 h 2346157"/>
              <a:gd name="connsiteX6" fmla="*/ 0 w 4748462"/>
              <a:gd name="connsiteY6" fmla="*/ 2346157 h 2346157"/>
              <a:gd name="connsiteX7" fmla="*/ 0 w 4748462"/>
              <a:gd name="connsiteY7" fmla="*/ 0 h 2346157"/>
              <a:gd name="connsiteX0" fmla="*/ 0 w 4748462"/>
              <a:gd name="connsiteY0" fmla="*/ 0 h 2346157"/>
              <a:gd name="connsiteX1" fmla="*/ 2045367 w 4748462"/>
              <a:gd name="connsiteY1" fmla="*/ 0 h 2346157"/>
              <a:gd name="connsiteX2" fmla="*/ 4748462 w 4748462"/>
              <a:gd name="connsiteY2" fmla="*/ 0 h 2346157"/>
              <a:gd name="connsiteX3" fmla="*/ 4748462 w 4748462"/>
              <a:gd name="connsiteY3" fmla="*/ 2045368 h 2346157"/>
              <a:gd name="connsiteX4" fmla="*/ 2045368 w 4748462"/>
              <a:gd name="connsiteY4" fmla="*/ 2045368 h 2346157"/>
              <a:gd name="connsiteX5" fmla="*/ 0 w 4748462"/>
              <a:gd name="connsiteY5" fmla="*/ 2346157 h 2346157"/>
              <a:gd name="connsiteX6" fmla="*/ 0 w 4748462"/>
              <a:gd name="connsiteY6" fmla="*/ 0 h 2346157"/>
              <a:gd name="connsiteX0" fmla="*/ 0 w 4748462"/>
              <a:gd name="connsiteY0" fmla="*/ 2346157 h 2346157"/>
              <a:gd name="connsiteX1" fmla="*/ 2045367 w 4748462"/>
              <a:gd name="connsiteY1" fmla="*/ 0 h 2346157"/>
              <a:gd name="connsiteX2" fmla="*/ 4748462 w 4748462"/>
              <a:gd name="connsiteY2" fmla="*/ 0 h 2346157"/>
              <a:gd name="connsiteX3" fmla="*/ 4748462 w 4748462"/>
              <a:gd name="connsiteY3" fmla="*/ 2045368 h 2346157"/>
              <a:gd name="connsiteX4" fmla="*/ 2045368 w 4748462"/>
              <a:gd name="connsiteY4" fmla="*/ 2045368 h 2346157"/>
              <a:gd name="connsiteX5" fmla="*/ 0 w 4748462"/>
              <a:gd name="connsiteY5" fmla="*/ 2346157 h 23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462" h="2346157">
                <a:moveTo>
                  <a:pt x="0" y="2346157"/>
                </a:moveTo>
                <a:lnTo>
                  <a:pt x="2045367" y="0"/>
                </a:lnTo>
                <a:lnTo>
                  <a:pt x="4748462" y="0"/>
                </a:lnTo>
                <a:lnTo>
                  <a:pt x="4748462" y="2045368"/>
                </a:lnTo>
                <a:lnTo>
                  <a:pt x="2045368" y="2045368"/>
                </a:lnTo>
                <a:lnTo>
                  <a:pt x="0" y="2346157"/>
                </a:lnTo>
                <a:close/>
              </a:path>
            </a:pathLst>
          </a:custGeom>
          <a:gradFill flip="none" rotWithShape="1">
            <a:gsLst>
              <a:gs pos="16000">
                <a:srgbClr val="4CC1EF">
                  <a:lumMod val="50000"/>
                </a:srgbClr>
              </a:gs>
              <a:gs pos="27000">
                <a:srgbClr val="4CC1EF">
                  <a:lumMod val="75000"/>
                </a:srgbClr>
              </a:gs>
              <a:gs pos="50000">
                <a:srgbClr val="4CC1EF"/>
              </a:gs>
            </a:gsLst>
            <a:path path="circle">
              <a:fillToRect t="100000" r="100000"/>
            </a:path>
            <a:tileRect l="-100000" b="-10000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3">
            <a:extLst>
              <a:ext uri="{FF2B5EF4-FFF2-40B4-BE49-F238E27FC236}">
                <a16:creationId xmlns:a16="http://schemas.microsoft.com/office/drawing/2014/main" id="{B5CE6D53-EEE0-8202-5ADA-12C81BC8174D}"/>
              </a:ext>
            </a:extLst>
          </p:cNvPr>
          <p:cNvSpPr/>
          <p:nvPr/>
        </p:nvSpPr>
        <p:spPr>
          <a:xfrm>
            <a:off x="1427748" y="1504384"/>
            <a:ext cx="4672265" cy="2346157"/>
          </a:xfrm>
          <a:custGeom>
            <a:avLst/>
            <a:gdLst>
              <a:gd name="connsiteX0" fmla="*/ 0 w 4672265"/>
              <a:gd name="connsiteY0" fmla="*/ 0 h 2346157"/>
              <a:gd name="connsiteX1" fmla="*/ 2699085 w 4672265"/>
              <a:gd name="connsiteY1" fmla="*/ 0 h 2346157"/>
              <a:gd name="connsiteX2" fmla="*/ 2703094 w 4672265"/>
              <a:gd name="connsiteY2" fmla="*/ 0 h 2346157"/>
              <a:gd name="connsiteX3" fmla="*/ 4672265 w 4672265"/>
              <a:gd name="connsiteY3" fmla="*/ 0 h 2346157"/>
              <a:gd name="connsiteX4" fmla="*/ 4672265 w 4672265"/>
              <a:gd name="connsiteY4" fmla="*/ 2346157 h 2346157"/>
              <a:gd name="connsiteX5" fmla="*/ 2699085 w 4672265"/>
              <a:gd name="connsiteY5" fmla="*/ 2346157 h 2346157"/>
              <a:gd name="connsiteX6" fmla="*/ 2699085 w 4672265"/>
              <a:gd name="connsiteY6" fmla="*/ 2045368 h 2346157"/>
              <a:gd name="connsiteX7" fmla="*/ 0 w 4672265"/>
              <a:gd name="connsiteY7" fmla="*/ 2045368 h 2346157"/>
              <a:gd name="connsiteX0" fmla="*/ 0 w 4672265"/>
              <a:gd name="connsiteY0" fmla="*/ 0 h 2346157"/>
              <a:gd name="connsiteX1" fmla="*/ 2699085 w 4672265"/>
              <a:gd name="connsiteY1" fmla="*/ 0 h 2346157"/>
              <a:gd name="connsiteX2" fmla="*/ 2703094 w 4672265"/>
              <a:gd name="connsiteY2" fmla="*/ 0 h 2346157"/>
              <a:gd name="connsiteX3" fmla="*/ 4672265 w 4672265"/>
              <a:gd name="connsiteY3" fmla="*/ 2346157 h 2346157"/>
              <a:gd name="connsiteX4" fmla="*/ 2699085 w 4672265"/>
              <a:gd name="connsiteY4" fmla="*/ 2346157 h 2346157"/>
              <a:gd name="connsiteX5" fmla="*/ 2699085 w 4672265"/>
              <a:gd name="connsiteY5" fmla="*/ 2045368 h 2346157"/>
              <a:gd name="connsiteX6" fmla="*/ 0 w 4672265"/>
              <a:gd name="connsiteY6" fmla="*/ 2045368 h 2346157"/>
              <a:gd name="connsiteX7" fmla="*/ 0 w 4672265"/>
              <a:gd name="connsiteY7" fmla="*/ 0 h 2346157"/>
              <a:gd name="connsiteX0" fmla="*/ 0 w 4672265"/>
              <a:gd name="connsiteY0" fmla="*/ 0 h 2346157"/>
              <a:gd name="connsiteX1" fmla="*/ 2699085 w 4672265"/>
              <a:gd name="connsiteY1" fmla="*/ 0 h 2346157"/>
              <a:gd name="connsiteX2" fmla="*/ 2703094 w 4672265"/>
              <a:gd name="connsiteY2" fmla="*/ 0 h 2346157"/>
              <a:gd name="connsiteX3" fmla="*/ 4672265 w 4672265"/>
              <a:gd name="connsiteY3" fmla="*/ 2346157 h 2346157"/>
              <a:gd name="connsiteX4" fmla="*/ 2699085 w 4672265"/>
              <a:gd name="connsiteY4" fmla="*/ 2045368 h 2346157"/>
              <a:gd name="connsiteX5" fmla="*/ 0 w 4672265"/>
              <a:gd name="connsiteY5" fmla="*/ 2045368 h 2346157"/>
              <a:gd name="connsiteX6" fmla="*/ 0 w 4672265"/>
              <a:gd name="connsiteY6" fmla="*/ 0 h 23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2265" h="2346157">
                <a:moveTo>
                  <a:pt x="0" y="0"/>
                </a:moveTo>
                <a:lnTo>
                  <a:pt x="2699085" y="0"/>
                </a:lnTo>
                <a:lnTo>
                  <a:pt x="2703094" y="0"/>
                </a:lnTo>
                <a:lnTo>
                  <a:pt x="4672265" y="2346157"/>
                </a:lnTo>
                <a:lnTo>
                  <a:pt x="2699085" y="2045368"/>
                </a:lnTo>
                <a:lnTo>
                  <a:pt x="0" y="2045368"/>
                </a:lnTo>
                <a:lnTo>
                  <a:pt x="0" y="0"/>
                </a:lnTo>
                <a:close/>
              </a:path>
            </a:pathLst>
          </a:custGeom>
          <a:gradFill flip="none" rotWithShape="1">
            <a:gsLst>
              <a:gs pos="16000">
                <a:srgbClr val="F7931F">
                  <a:lumMod val="50000"/>
                </a:srgbClr>
              </a:gs>
              <a:gs pos="27000">
                <a:srgbClr val="F7931F">
                  <a:lumMod val="75000"/>
                </a:srgbClr>
              </a:gs>
              <a:gs pos="50000">
                <a:srgbClr val="F7931F"/>
              </a:gs>
            </a:gsLst>
            <a:path path="circle">
              <a:fillToRect l="100000" t="100000"/>
            </a:path>
            <a:tileRect r="-100000" b="-10000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Shape 55">
            <a:extLst>
              <a:ext uri="{FF2B5EF4-FFF2-40B4-BE49-F238E27FC236}">
                <a16:creationId xmlns:a16="http://schemas.microsoft.com/office/drawing/2014/main" id="{85C3CB93-6B52-8943-61AE-C099C5BEC2B9}"/>
              </a:ext>
            </a:extLst>
          </p:cNvPr>
          <p:cNvSpPr/>
          <p:nvPr/>
        </p:nvSpPr>
        <p:spPr>
          <a:xfrm>
            <a:off x="397042" y="1504384"/>
            <a:ext cx="3733800" cy="2045368"/>
          </a:xfrm>
          <a:custGeom>
            <a:avLst/>
            <a:gdLst>
              <a:gd name="connsiteX0" fmla="*/ 1022684 w 3733800"/>
              <a:gd name="connsiteY0" fmla="*/ 0 h 2045368"/>
              <a:gd name="connsiteX1" fmla="*/ 1030706 w 3733800"/>
              <a:gd name="connsiteY1" fmla="*/ 405 h 2045368"/>
              <a:gd name="connsiteX2" fmla="*/ 1030706 w 3733800"/>
              <a:gd name="connsiteY2" fmla="*/ 0 h 2045368"/>
              <a:gd name="connsiteX3" fmla="*/ 3733800 w 3733800"/>
              <a:gd name="connsiteY3" fmla="*/ 0 h 2045368"/>
              <a:gd name="connsiteX4" fmla="*/ 3733800 w 3733800"/>
              <a:gd name="connsiteY4" fmla="*/ 2045368 h 2045368"/>
              <a:gd name="connsiteX5" fmla="*/ 1030706 w 3733800"/>
              <a:gd name="connsiteY5" fmla="*/ 2045368 h 2045368"/>
              <a:gd name="connsiteX6" fmla="*/ 1030706 w 3733800"/>
              <a:gd name="connsiteY6" fmla="*/ 2044963 h 2045368"/>
              <a:gd name="connsiteX7" fmla="*/ 1022684 w 3733800"/>
              <a:gd name="connsiteY7" fmla="*/ 2045368 h 2045368"/>
              <a:gd name="connsiteX8" fmla="*/ 0 w 3733800"/>
              <a:gd name="connsiteY8" fmla="*/ 1022684 h 2045368"/>
              <a:gd name="connsiteX9" fmla="*/ 1022684 w 3733800"/>
              <a:gd name="connsiteY9" fmla="*/ 0 h 204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3800" h="2045368">
                <a:moveTo>
                  <a:pt x="1022684" y="0"/>
                </a:moveTo>
                <a:lnTo>
                  <a:pt x="1030706" y="405"/>
                </a:lnTo>
                <a:lnTo>
                  <a:pt x="1030706" y="0"/>
                </a:lnTo>
                <a:lnTo>
                  <a:pt x="3733800" y="0"/>
                </a:lnTo>
                <a:lnTo>
                  <a:pt x="3733800" y="2045368"/>
                </a:lnTo>
                <a:lnTo>
                  <a:pt x="1030706" y="2045368"/>
                </a:lnTo>
                <a:lnTo>
                  <a:pt x="1030706" y="2044963"/>
                </a:lnTo>
                <a:lnTo>
                  <a:pt x="1022684" y="2045368"/>
                </a:lnTo>
                <a:cubicBezTo>
                  <a:pt x="457871" y="2045368"/>
                  <a:pt x="0" y="1587497"/>
                  <a:pt x="0" y="1022684"/>
                </a:cubicBezTo>
                <a:cubicBezTo>
                  <a:pt x="0" y="457871"/>
                  <a:pt x="457871" y="0"/>
                  <a:pt x="1022684" y="0"/>
                </a:cubicBezTo>
                <a:close/>
              </a:path>
            </a:pathLst>
          </a:custGeom>
          <a:solidFill>
            <a:srgbClr val="F7931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6">
            <a:extLst>
              <a:ext uri="{FF2B5EF4-FFF2-40B4-BE49-F238E27FC236}">
                <a16:creationId xmlns:a16="http://schemas.microsoft.com/office/drawing/2014/main" id="{8BB7CF9F-CC1F-4DDC-0335-85558BF3DD0D}"/>
              </a:ext>
            </a:extLst>
          </p:cNvPr>
          <p:cNvSpPr/>
          <p:nvPr/>
        </p:nvSpPr>
        <p:spPr>
          <a:xfrm>
            <a:off x="8145380" y="1504384"/>
            <a:ext cx="3649578" cy="2045368"/>
          </a:xfrm>
          <a:custGeom>
            <a:avLst/>
            <a:gdLst>
              <a:gd name="connsiteX0" fmla="*/ 0 w 3649578"/>
              <a:gd name="connsiteY0" fmla="*/ 0 h 2045368"/>
              <a:gd name="connsiteX1" fmla="*/ 2626894 w 3649578"/>
              <a:gd name="connsiteY1" fmla="*/ 0 h 2045368"/>
              <a:gd name="connsiteX2" fmla="*/ 2703094 w 3649578"/>
              <a:gd name="connsiteY2" fmla="*/ 0 h 2045368"/>
              <a:gd name="connsiteX3" fmla="*/ 2703094 w 3649578"/>
              <a:gd name="connsiteY3" fmla="*/ 3848 h 2045368"/>
              <a:gd name="connsiteX4" fmla="*/ 2731458 w 3649578"/>
              <a:gd name="connsiteY4" fmla="*/ 5280 h 2045368"/>
              <a:gd name="connsiteX5" fmla="*/ 3649578 w 3649578"/>
              <a:gd name="connsiteY5" fmla="*/ 1022684 h 2045368"/>
              <a:gd name="connsiteX6" fmla="*/ 2731458 w 3649578"/>
              <a:gd name="connsiteY6" fmla="*/ 2040088 h 2045368"/>
              <a:gd name="connsiteX7" fmla="*/ 2703094 w 3649578"/>
              <a:gd name="connsiteY7" fmla="*/ 2041520 h 2045368"/>
              <a:gd name="connsiteX8" fmla="*/ 2703094 w 3649578"/>
              <a:gd name="connsiteY8" fmla="*/ 2045368 h 2045368"/>
              <a:gd name="connsiteX9" fmla="*/ 2626894 w 3649578"/>
              <a:gd name="connsiteY9" fmla="*/ 2045368 h 2045368"/>
              <a:gd name="connsiteX10" fmla="*/ 0 w 3649578"/>
              <a:gd name="connsiteY10" fmla="*/ 2045368 h 204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9578" h="2045368">
                <a:moveTo>
                  <a:pt x="0" y="0"/>
                </a:moveTo>
                <a:lnTo>
                  <a:pt x="2626894" y="0"/>
                </a:lnTo>
                <a:lnTo>
                  <a:pt x="2703094" y="0"/>
                </a:lnTo>
                <a:lnTo>
                  <a:pt x="2703094" y="3848"/>
                </a:lnTo>
                <a:lnTo>
                  <a:pt x="2731458" y="5280"/>
                </a:lnTo>
                <a:cubicBezTo>
                  <a:pt x="3247152" y="57652"/>
                  <a:pt x="3649578" y="493172"/>
                  <a:pt x="3649578" y="1022684"/>
                </a:cubicBezTo>
                <a:cubicBezTo>
                  <a:pt x="3649578" y="1552196"/>
                  <a:pt x="3247152" y="1987717"/>
                  <a:pt x="2731458" y="2040088"/>
                </a:cubicBezTo>
                <a:lnTo>
                  <a:pt x="2703094" y="2041520"/>
                </a:lnTo>
                <a:lnTo>
                  <a:pt x="2703094" y="2045368"/>
                </a:lnTo>
                <a:lnTo>
                  <a:pt x="2626894" y="2045368"/>
                </a:lnTo>
                <a:lnTo>
                  <a:pt x="0" y="2045368"/>
                </a:lnTo>
                <a:close/>
              </a:path>
            </a:pathLst>
          </a:custGeom>
          <a:solidFill>
            <a:srgbClr val="4CC1E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Shape 8">
            <a:extLst>
              <a:ext uri="{FF2B5EF4-FFF2-40B4-BE49-F238E27FC236}">
                <a16:creationId xmlns:a16="http://schemas.microsoft.com/office/drawing/2014/main" id="{47CC021E-FDF9-CF76-8F31-01B441132F40}"/>
              </a:ext>
            </a:extLst>
          </p:cNvPr>
          <p:cNvSpPr/>
          <p:nvPr/>
        </p:nvSpPr>
        <p:spPr>
          <a:xfrm>
            <a:off x="6100011" y="3850541"/>
            <a:ext cx="4748462" cy="2346157"/>
          </a:xfrm>
          <a:custGeom>
            <a:avLst/>
            <a:gdLst>
              <a:gd name="connsiteX0" fmla="*/ 0 w 4748462"/>
              <a:gd name="connsiteY0" fmla="*/ 0 h 2346157"/>
              <a:gd name="connsiteX1" fmla="*/ 2045367 w 4748462"/>
              <a:gd name="connsiteY1" fmla="*/ 0 h 2346157"/>
              <a:gd name="connsiteX2" fmla="*/ 2045367 w 4748462"/>
              <a:gd name="connsiteY2" fmla="*/ 325218 h 2346157"/>
              <a:gd name="connsiteX3" fmla="*/ 2045368 w 4748462"/>
              <a:gd name="connsiteY3" fmla="*/ 325218 h 2346157"/>
              <a:gd name="connsiteX4" fmla="*/ 2045368 w 4748462"/>
              <a:gd name="connsiteY4" fmla="*/ 300789 h 2346157"/>
              <a:gd name="connsiteX5" fmla="*/ 4748462 w 4748462"/>
              <a:gd name="connsiteY5" fmla="*/ 300789 h 2346157"/>
              <a:gd name="connsiteX6" fmla="*/ 4748462 w 4748462"/>
              <a:gd name="connsiteY6" fmla="*/ 2346157 h 2346157"/>
              <a:gd name="connsiteX7" fmla="*/ 2045368 w 4748462"/>
              <a:gd name="connsiteY7" fmla="*/ 2346157 h 2346157"/>
              <a:gd name="connsiteX8" fmla="*/ 2045368 w 4748462"/>
              <a:gd name="connsiteY8" fmla="*/ 1888366 h 2346157"/>
              <a:gd name="connsiteX9" fmla="*/ 2045367 w 4748462"/>
              <a:gd name="connsiteY9" fmla="*/ 1888366 h 2346157"/>
              <a:gd name="connsiteX10" fmla="*/ 2045367 w 4748462"/>
              <a:gd name="connsiteY10" fmla="*/ 2346156 h 2346157"/>
              <a:gd name="connsiteX0" fmla="*/ 0 w 4748462"/>
              <a:gd name="connsiteY0" fmla="*/ 0 h 2346157"/>
              <a:gd name="connsiteX1" fmla="*/ 2045367 w 4748462"/>
              <a:gd name="connsiteY1" fmla="*/ 325218 h 2346157"/>
              <a:gd name="connsiteX2" fmla="*/ 2045368 w 4748462"/>
              <a:gd name="connsiteY2" fmla="*/ 325218 h 2346157"/>
              <a:gd name="connsiteX3" fmla="*/ 2045368 w 4748462"/>
              <a:gd name="connsiteY3" fmla="*/ 300789 h 2346157"/>
              <a:gd name="connsiteX4" fmla="*/ 4748462 w 4748462"/>
              <a:gd name="connsiteY4" fmla="*/ 300789 h 2346157"/>
              <a:gd name="connsiteX5" fmla="*/ 4748462 w 4748462"/>
              <a:gd name="connsiteY5" fmla="*/ 2346157 h 2346157"/>
              <a:gd name="connsiteX6" fmla="*/ 2045368 w 4748462"/>
              <a:gd name="connsiteY6" fmla="*/ 2346157 h 2346157"/>
              <a:gd name="connsiteX7" fmla="*/ 2045368 w 4748462"/>
              <a:gd name="connsiteY7" fmla="*/ 1888366 h 2346157"/>
              <a:gd name="connsiteX8" fmla="*/ 2045367 w 4748462"/>
              <a:gd name="connsiteY8" fmla="*/ 1888366 h 2346157"/>
              <a:gd name="connsiteX9" fmla="*/ 2045367 w 4748462"/>
              <a:gd name="connsiteY9" fmla="*/ 2346156 h 2346157"/>
              <a:gd name="connsiteX10" fmla="*/ 0 w 4748462"/>
              <a:gd name="connsiteY10" fmla="*/ 0 h 2346157"/>
              <a:gd name="connsiteX0" fmla="*/ 0 w 4748462"/>
              <a:gd name="connsiteY0" fmla="*/ 0 h 2346157"/>
              <a:gd name="connsiteX1" fmla="*/ 2045367 w 4748462"/>
              <a:gd name="connsiteY1" fmla="*/ 325218 h 2346157"/>
              <a:gd name="connsiteX2" fmla="*/ 2045368 w 4748462"/>
              <a:gd name="connsiteY2" fmla="*/ 300789 h 2346157"/>
              <a:gd name="connsiteX3" fmla="*/ 4748462 w 4748462"/>
              <a:gd name="connsiteY3" fmla="*/ 300789 h 2346157"/>
              <a:gd name="connsiteX4" fmla="*/ 4748462 w 4748462"/>
              <a:gd name="connsiteY4" fmla="*/ 2346157 h 2346157"/>
              <a:gd name="connsiteX5" fmla="*/ 2045368 w 4748462"/>
              <a:gd name="connsiteY5" fmla="*/ 2346157 h 2346157"/>
              <a:gd name="connsiteX6" fmla="*/ 2045368 w 4748462"/>
              <a:gd name="connsiteY6" fmla="*/ 1888366 h 2346157"/>
              <a:gd name="connsiteX7" fmla="*/ 2045367 w 4748462"/>
              <a:gd name="connsiteY7" fmla="*/ 1888366 h 2346157"/>
              <a:gd name="connsiteX8" fmla="*/ 2045367 w 4748462"/>
              <a:gd name="connsiteY8" fmla="*/ 2346156 h 2346157"/>
              <a:gd name="connsiteX9" fmla="*/ 0 w 4748462"/>
              <a:gd name="connsiteY9" fmla="*/ 0 h 2346157"/>
              <a:gd name="connsiteX0" fmla="*/ 0 w 4748462"/>
              <a:gd name="connsiteY0" fmla="*/ 0 h 2346157"/>
              <a:gd name="connsiteX1" fmla="*/ 2045368 w 4748462"/>
              <a:gd name="connsiteY1" fmla="*/ 300789 h 2346157"/>
              <a:gd name="connsiteX2" fmla="*/ 4748462 w 4748462"/>
              <a:gd name="connsiteY2" fmla="*/ 300789 h 2346157"/>
              <a:gd name="connsiteX3" fmla="*/ 4748462 w 4748462"/>
              <a:gd name="connsiteY3" fmla="*/ 2346157 h 2346157"/>
              <a:gd name="connsiteX4" fmla="*/ 2045368 w 4748462"/>
              <a:gd name="connsiteY4" fmla="*/ 2346157 h 2346157"/>
              <a:gd name="connsiteX5" fmla="*/ 2045368 w 4748462"/>
              <a:gd name="connsiteY5" fmla="*/ 1888366 h 2346157"/>
              <a:gd name="connsiteX6" fmla="*/ 2045367 w 4748462"/>
              <a:gd name="connsiteY6" fmla="*/ 1888366 h 2346157"/>
              <a:gd name="connsiteX7" fmla="*/ 2045367 w 4748462"/>
              <a:gd name="connsiteY7" fmla="*/ 2346156 h 2346157"/>
              <a:gd name="connsiteX8" fmla="*/ 0 w 4748462"/>
              <a:gd name="connsiteY8" fmla="*/ 0 h 23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462" h="2346157">
                <a:moveTo>
                  <a:pt x="0" y="0"/>
                </a:moveTo>
                <a:lnTo>
                  <a:pt x="2045368" y="300789"/>
                </a:lnTo>
                <a:lnTo>
                  <a:pt x="4748462" y="300789"/>
                </a:lnTo>
                <a:lnTo>
                  <a:pt x="4748462" y="2346157"/>
                </a:lnTo>
                <a:lnTo>
                  <a:pt x="2045368" y="2346157"/>
                </a:lnTo>
                <a:lnTo>
                  <a:pt x="2045368" y="1888366"/>
                </a:lnTo>
                <a:lnTo>
                  <a:pt x="2045367" y="1888366"/>
                </a:lnTo>
                <a:lnTo>
                  <a:pt x="2045367" y="2346156"/>
                </a:lnTo>
                <a:lnTo>
                  <a:pt x="0" y="0"/>
                </a:lnTo>
                <a:close/>
              </a:path>
            </a:pathLst>
          </a:custGeom>
          <a:gradFill flip="none" rotWithShape="1">
            <a:gsLst>
              <a:gs pos="16000">
                <a:srgbClr val="FFCC4C">
                  <a:lumMod val="50000"/>
                </a:srgbClr>
              </a:gs>
              <a:gs pos="27000">
                <a:srgbClr val="FFCC4C">
                  <a:lumMod val="75000"/>
                </a:srgbClr>
              </a:gs>
              <a:gs pos="50000">
                <a:srgbClr val="FFCC4C"/>
              </a:gs>
            </a:gsLst>
            <a:path path="circle">
              <a:fillToRect r="100000" b="100000"/>
            </a:path>
            <a:tileRect l="-100000" t="-10000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9">
            <a:extLst>
              <a:ext uri="{FF2B5EF4-FFF2-40B4-BE49-F238E27FC236}">
                <a16:creationId xmlns:a16="http://schemas.microsoft.com/office/drawing/2014/main" id="{C1BEDFF6-70BC-AB38-F734-9823C3EE3346}"/>
              </a:ext>
            </a:extLst>
          </p:cNvPr>
          <p:cNvSpPr/>
          <p:nvPr/>
        </p:nvSpPr>
        <p:spPr>
          <a:xfrm>
            <a:off x="1427748" y="3850539"/>
            <a:ext cx="4672265" cy="2346158"/>
          </a:xfrm>
          <a:custGeom>
            <a:avLst/>
            <a:gdLst>
              <a:gd name="connsiteX0" fmla="*/ 2699085 w 4672265"/>
              <a:gd name="connsiteY0" fmla="*/ 0 h 2346158"/>
              <a:gd name="connsiteX1" fmla="*/ 4672265 w 4672265"/>
              <a:gd name="connsiteY1" fmla="*/ 0 h 2346158"/>
              <a:gd name="connsiteX2" fmla="*/ 4672265 w 4672265"/>
              <a:gd name="connsiteY2" fmla="*/ 2346157 h 2346158"/>
              <a:gd name="connsiteX3" fmla="*/ 2703094 w 4672265"/>
              <a:gd name="connsiteY3" fmla="*/ 2346157 h 2346158"/>
              <a:gd name="connsiteX4" fmla="*/ 2703094 w 4672265"/>
              <a:gd name="connsiteY4" fmla="*/ 2346158 h 2346158"/>
              <a:gd name="connsiteX5" fmla="*/ 0 w 4672265"/>
              <a:gd name="connsiteY5" fmla="*/ 2346158 h 2346158"/>
              <a:gd name="connsiteX6" fmla="*/ 0 w 4672265"/>
              <a:gd name="connsiteY6" fmla="*/ 300790 h 2346158"/>
              <a:gd name="connsiteX7" fmla="*/ 2699085 w 4672265"/>
              <a:gd name="connsiteY7" fmla="*/ 300790 h 2346158"/>
              <a:gd name="connsiteX0" fmla="*/ 2699085 w 4672265"/>
              <a:gd name="connsiteY0" fmla="*/ 300790 h 2346158"/>
              <a:gd name="connsiteX1" fmla="*/ 4672265 w 4672265"/>
              <a:gd name="connsiteY1" fmla="*/ 0 h 2346158"/>
              <a:gd name="connsiteX2" fmla="*/ 4672265 w 4672265"/>
              <a:gd name="connsiteY2" fmla="*/ 2346157 h 2346158"/>
              <a:gd name="connsiteX3" fmla="*/ 2703094 w 4672265"/>
              <a:gd name="connsiteY3" fmla="*/ 2346157 h 2346158"/>
              <a:gd name="connsiteX4" fmla="*/ 2703094 w 4672265"/>
              <a:gd name="connsiteY4" fmla="*/ 2346158 h 2346158"/>
              <a:gd name="connsiteX5" fmla="*/ 0 w 4672265"/>
              <a:gd name="connsiteY5" fmla="*/ 2346158 h 2346158"/>
              <a:gd name="connsiteX6" fmla="*/ 0 w 4672265"/>
              <a:gd name="connsiteY6" fmla="*/ 300790 h 2346158"/>
              <a:gd name="connsiteX7" fmla="*/ 2699085 w 4672265"/>
              <a:gd name="connsiteY7" fmla="*/ 300790 h 2346158"/>
              <a:gd name="connsiteX0" fmla="*/ 2699085 w 4672265"/>
              <a:gd name="connsiteY0" fmla="*/ 300790 h 2346158"/>
              <a:gd name="connsiteX1" fmla="*/ 4672265 w 4672265"/>
              <a:gd name="connsiteY1" fmla="*/ 0 h 2346158"/>
              <a:gd name="connsiteX2" fmla="*/ 2703094 w 4672265"/>
              <a:gd name="connsiteY2" fmla="*/ 2346157 h 2346158"/>
              <a:gd name="connsiteX3" fmla="*/ 2703094 w 4672265"/>
              <a:gd name="connsiteY3" fmla="*/ 2346158 h 2346158"/>
              <a:gd name="connsiteX4" fmla="*/ 0 w 4672265"/>
              <a:gd name="connsiteY4" fmla="*/ 2346158 h 2346158"/>
              <a:gd name="connsiteX5" fmla="*/ 0 w 4672265"/>
              <a:gd name="connsiteY5" fmla="*/ 300790 h 2346158"/>
              <a:gd name="connsiteX6" fmla="*/ 2699085 w 4672265"/>
              <a:gd name="connsiteY6" fmla="*/ 300790 h 234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2265" h="2346158">
                <a:moveTo>
                  <a:pt x="2699085" y="300790"/>
                </a:moveTo>
                <a:lnTo>
                  <a:pt x="4672265" y="0"/>
                </a:lnTo>
                <a:lnTo>
                  <a:pt x="2703094" y="2346157"/>
                </a:lnTo>
                <a:lnTo>
                  <a:pt x="2703094" y="2346158"/>
                </a:lnTo>
                <a:lnTo>
                  <a:pt x="0" y="2346158"/>
                </a:lnTo>
                <a:lnTo>
                  <a:pt x="0" y="300790"/>
                </a:lnTo>
                <a:lnTo>
                  <a:pt x="2699085" y="300790"/>
                </a:lnTo>
                <a:close/>
              </a:path>
            </a:pathLst>
          </a:custGeom>
          <a:gradFill flip="none" rotWithShape="1">
            <a:gsLst>
              <a:gs pos="16000">
                <a:srgbClr val="A2B969">
                  <a:lumMod val="50000"/>
                </a:srgbClr>
              </a:gs>
              <a:gs pos="27000">
                <a:srgbClr val="A2B969">
                  <a:lumMod val="75000"/>
                </a:srgbClr>
              </a:gs>
              <a:gs pos="50000">
                <a:srgbClr val="A2B969"/>
              </a:gs>
            </a:gsLst>
            <a:path path="circle">
              <a:fillToRect l="100000" b="100000"/>
            </a:path>
            <a:tileRect t="-100000" r="-10000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54">
            <a:extLst>
              <a:ext uri="{FF2B5EF4-FFF2-40B4-BE49-F238E27FC236}">
                <a16:creationId xmlns:a16="http://schemas.microsoft.com/office/drawing/2014/main" id="{4E7C4CD5-FBD0-7E07-D25E-A1000371C013}"/>
              </a:ext>
            </a:extLst>
          </p:cNvPr>
          <p:cNvSpPr/>
          <p:nvPr/>
        </p:nvSpPr>
        <p:spPr>
          <a:xfrm>
            <a:off x="397042" y="4151330"/>
            <a:ext cx="3733800" cy="2045368"/>
          </a:xfrm>
          <a:custGeom>
            <a:avLst/>
            <a:gdLst>
              <a:gd name="connsiteX0" fmla="*/ 1022684 w 3733800"/>
              <a:gd name="connsiteY0" fmla="*/ 0 h 2045368"/>
              <a:gd name="connsiteX1" fmla="*/ 1030706 w 3733800"/>
              <a:gd name="connsiteY1" fmla="*/ 405 h 2045368"/>
              <a:gd name="connsiteX2" fmla="*/ 1030706 w 3733800"/>
              <a:gd name="connsiteY2" fmla="*/ 0 h 2045368"/>
              <a:gd name="connsiteX3" fmla="*/ 3733800 w 3733800"/>
              <a:gd name="connsiteY3" fmla="*/ 0 h 2045368"/>
              <a:gd name="connsiteX4" fmla="*/ 3733800 w 3733800"/>
              <a:gd name="connsiteY4" fmla="*/ 2045368 h 2045368"/>
              <a:gd name="connsiteX5" fmla="*/ 1030706 w 3733800"/>
              <a:gd name="connsiteY5" fmla="*/ 2045368 h 2045368"/>
              <a:gd name="connsiteX6" fmla="*/ 1030706 w 3733800"/>
              <a:gd name="connsiteY6" fmla="*/ 2044963 h 2045368"/>
              <a:gd name="connsiteX7" fmla="*/ 1022684 w 3733800"/>
              <a:gd name="connsiteY7" fmla="*/ 2045368 h 2045368"/>
              <a:gd name="connsiteX8" fmla="*/ 0 w 3733800"/>
              <a:gd name="connsiteY8" fmla="*/ 1022684 h 2045368"/>
              <a:gd name="connsiteX9" fmla="*/ 1022684 w 3733800"/>
              <a:gd name="connsiteY9" fmla="*/ 0 h 204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3800" h="2045368">
                <a:moveTo>
                  <a:pt x="1022684" y="0"/>
                </a:moveTo>
                <a:lnTo>
                  <a:pt x="1030706" y="405"/>
                </a:lnTo>
                <a:lnTo>
                  <a:pt x="1030706" y="0"/>
                </a:lnTo>
                <a:lnTo>
                  <a:pt x="3733800" y="0"/>
                </a:lnTo>
                <a:lnTo>
                  <a:pt x="3733800" y="2045368"/>
                </a:lnTo>
                <a:lnTo>
                  <a:pt x="1030706" y="2045368"/>
                </a:lnTo>
                <a:lnTo>
                  <a:pt x="1030706" y="2044963"/>
                </a:lnTo>
                <a:lnTo>
                  <a:pt x="1022684" y="2045368"/>
                </a:lnTo>
                <a:cubicBezTo>
                  <a:pt x="457871" y="2045368"/>
                  <a:pt x="0" y="1587497"/>
                  <a:pt x="0" y="1022684"/>
                </a:cubicBezTo>
                <a:cubicBezTo>
                  <a:pt x="0" y="457871"/>
                  <a:pt x="457871" y="0"/>
                  <a:pt x="1022684" y="0"/>
                </a:cubicBezTo>
                <a:close/>
              </a:path>
            </a:pathLst>
          </a:custGeom>
          <a:solidFill>
            <a:srgbClr val="A2B96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29AE8ADA-9ABD-724F-CEC9-4A63AA237455}"/>
              </a:ext>
            </a:extLst>
          </p:cNvPr>
          <p:cNvSpPr/>
          <p:nvPr/>
        </p:nvSpPr>
        <p:spPr>
          <a:xfrm>
            <a:off x="8145380" y="4151330"/>
            <a:ext cx="3649578" cy="2045368"/>
          </a:xfrm>
          <a:custGeom>
            <a:avLst/>
            <a:gdLst>
              <a:gd name="connsiteX0" fmla="*/ 0 w 3649578"/>
              <a:gd name="connsiteY0" fmla="*/ 0 h 2045368"/>
              <a:gd name="connsiteX1" fmla="*/ 2626894 w 3649578"/>
              <a:gd name="connsiteY1" fmla="*/ 0 h 2045368"/>
              <a:gd name="connsiteX2" fmla="*/ 2703094 w 3649578"/>
              <a:gd name="connsiteY2" fmla="*/ 0 h 2045368"/>
              <a:gd name="connsiteX3" fmla="*/ 2703094 w 3649578"/>
              <a:gd name="connsiteY3" fmla="*/ 3848 h 2045368"/>
              <a:gd name="connsiteX4" fmla="*/ 2731458 w 3649578"/>
              <a:gd name="connsiteY4" fmla="*/ 5280 h 2045368"/>
              <a:gd name="connsiteX5" fmla="*/ 3649578 w 3649578"/>
              <a:gd name="connsiteY5" fmla="*/ 1022684 h 2045368"/>
              <a:gd name="connsiteX6" fmla="*/ 2731458 w 3649578"/>
              <a:gd name="connsiteY6" fmla="*/ 2040088 h 2045368"/>
              <a:gd name="connsiteX7" fmla="*/ 2703094 w 3649578"/>
              <a:gd name="connsiteY7" fmla="*/ 2041520 h 2045368"/>
              <a:gd name="connsiteX8" fmla="*/ 2703094 w 3649578"/>
              <a:gd name="connsiteY8" fmla="*/ 2045368 h 2045368"/>
              <a:gd name="connsiteX9" fmla="*/ 2626894 w 3649578"/>
              <a:gd name="connsiteY9" fmla="*/ 2045368 h 2045368"/>
              <a:gd name="connsiteX10" fmla="*/ 0 w 3649578"/>
              <a:gd name="connsiteY10" fmla="*/ 2045368 h 204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9578" h="2045368">
                <a:moveTo>
                  <a:pt x="0" y="0"/>
                </a:moveTo>
                <a:lnTo>
                  <a:pt x="2626894" y="0"/>
                </a:lnTo>
                <a:lnTo>
                  <a:pt x="2703094" y="0"/>
                </a:lnTo>
                <a:lnTo>
                  <a:pt x="2703094" y="3848"/>
                </a:lnTo>
                <a:lnTo>
                  <a:pt x="2731458" y="5280"/>
                </a:lnTo>
                <a:cubicBezTo>
                  <a:pt x="3247152" y="57652"/>
                  <a:pt x="3649578" y="493172"/>
                  <a:pt x="3649578" y="1022684"/>
                </a:cubicBezTo>
                <a:cubicBezTo>
                  <a:pt x="3649578" y="1552196"/>
                  <a:pt x="3247152" y="1987717"/>
                  <a:pt x="2731458" y="2040088"/>
                </a:cubicBezTo>
                <a:lnTo>
                  <a:pt x="2703094" y="2041520"/>
                </a:lnTo>
                <a:lnTo>
                  <a:pt x="2703094" y="2045368"/>
                </a:lnTo>
                <a:lnTo>
                  <a:pt x="2626894" y="2045368"/>
                </a:lnTo>
                <a:lnTo>
                  <a:pt x="0" y="2045368"/>
                </a:lnTo>
                <a:close/>
              </a:path>
            </a:pathLst>
          </a:custGeom>
          <a:solidFill>
            <a:srgbClr val="FFCC4C"/>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4471A2B8-4CAB-DC77-85E5-37A7BBF7FAAF}"/>
              </a:ext>
            </a:extLst>
          </p:cNvPr>
          <p:cNvSpPr/>
          <p:nvPr/>
        </p:nvSpPr>
        <p:spPr>
          <a:xfrm>
            <a:off x="5073316" y="2827856"/>
            <a:ext cx="2045368" cy="2045368"/>
          </a:xfrm>
          <a:prstGeom prst="ellipse">
            <a:avLst/>
          </a:prstGeom>
          <a:solidFill>
            <a:sysClr val="window" lastClr="FFFFFF"/>
          </a:solidFill>
          <a:ln w="127000" cap="flat" cmpd="sng" algn="ctr">
            <a:solidFill>
              <a:srgbClr val="D3D3D3">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prstClr val="black">
                    <a:lumMod val="75000"/>
                    <a:lumOff val="25000"/>
                  </a:prstClr>
                </a:solidFill>
                <a:effectLst/>
                <a:uLnTx/>
                <a:uFillTx/>
                <a:latin typeface="Calibri" panose="020F0502020204030204"/>
                <a:ea typeface="+mn-ea"/>
                <a:cs typeface="+mn-cs"/>
              </a:rPr>
              <a:t>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prstClr val="black">
                    <a:lumMod val="75000"/>
                    <a:lumOff val="25000"/>
                  </a:prstClr>
                </a:solidFill>
                <a:effectLst/>
                <a:uLnTx/>
                <a:uFillTx/>
                <a:latin typeface="Calibri" panose="020F0502020204030204"/>
                <a:ea typeface="+mn-ea"/>
                <a:cs typeface="+mn-cs"/>
              </a:rPr>
              <a:t>CÂU HỎI</a:t>
            </a:r>
          </a:p>
        </p:txBody>
      </p:sp>
      <p:sp>
        <p:nvSpPr>
          <p:cNvPr id="60" name="Oval 59">
            <a:extLst>
              <a:ext uri="{FF2B5EF4-FFF2-40B4-BE49-F238E27FC236}">
                <a16:creationId xmlns:a16="http://schemas.microsoft.com/office/drawing/2014/main" id="{2CB41EDC-2BF7-92B7-C76B-9FD8F41E1E22}"/>
              </a:ext>
            </a:extLst>
          </p:cNvPr>
          <p:cNvSpPr/>
          <p:nvPr/>
        </p:nvSpPr>
        <p:spPr>
          <a:xfrm>
            <a:off x="941219" y="4695507"/>
            <a:ext cx="957015" cy="957015"/>
          </a:xfrm>
          <a:prstGeom prst="ellipse">
            <a:avLst/>
          </a:prstGeom>
          <a:gradFill flip="none" rotWithShape="1">
            <a:gsLst>
              <a:gs pos="0">
                <a:srgbClr val="A2B969">
                  <a:lumMod val="50000"/>
                </a:srgbClr>
              </a:gs>
              <a:gs pos="48000">
                <a:srgbClr val="A2B969">
                  <a:lumMod val="75000"/>
                </a:srgbClr>
              </a:gs>
              <a:gs pos="100000">
                <a:srgbClr val="A2B969">
                  <a:lumMod val="40000"/>
                  <a:lumOff val="60000"/>
                </a:srgbClr>
              </a:gs>
            </a:gsLst>
            <a:lin ang="81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65F8856C-3DED-86DB-B464-0DD6C0AC1594}"/>
              </a:ext>
            </a:extLst>
          </p:cNvPr>
          <p:cNvSpPr/>
          <p:nvPr/>
        </p:nvSpPr>
        <p:spPr>
          <a:xfrm>
            <a:off x="941219" y="2045972"/>
            <a:ext cx="957015" cy="957015"/>
          </a:xfrm>
          <a:prstGeom prst="ellipse">
            <a:avLst/>
          </a:prstGeom>
          <a:gradFill flip="none" rotWithShape="1">
            <a:gsLst>
              <a:gs pos="0">
                <a:srgbClr val="F7931F">
                  <a:lumMod val="50000"/>
                </a:srgbClr>
              </a:gs>
              <a:gs pos="48000">
                <a:srgbClr val="F7931F">
                  <a:lumMod val="75000"/>
                </a:srgbClr>
              </a:gs>
              <a:gs pos="100000">
                <a:srgbClr val="F7931F">
                  <a:lumMod val="40000"/>
                  <a:lumOff val="60000"/>
                </a:srgbClr>
              </a:gs>
            </a:gsLst>
            <a:lin ang="135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6958A96F-B81F-4CD0-8F86-D4DCB04A6D9F}"/>
              </a:ext>
            </a:extLst>
          </p:cNvPr>
          <p:cNvSpPr/>
          <p:nvPr/>
        </p:nvSpPr>
        <p:spPr>
          <a:xfrm>
            <a:off x="10293766" y="4695507"/>
            <a:ext cx="957015" cy="957015"/>
          </a:xfrm>
          <a:prstGeom prst="ellipse">
            <a:avLst/>
          </a:prstGeom>
          <a:gradFill flip="none" rotWithShape="1">
            <a:gsLst>
              <a:gs pos="0">
                <a:srgbClr val="FFCC4C">
                  <a:lumMod val="50000"/>
                </a:srgbClr>
              </a:gs>
              <a:gs pos="48000">
                <a:srgbClr val="FFCC4C">
                  <a:lumMod val="75000"/>
                </a:srgbClr>
              </a:gs>
              <a:gs pos="100000">
                <a:srgbClr val="FFCC4C">
                  <a:lumMod val="40000"/>
                  <a:lumOff val="60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BCD6D41A-229F-6F2B-9447-EC82C26E1256}"/>
              </a:ext>
            </a:extLst>
          </p:cNvPr>
          <p:cNvSpPr/>
          <p:nvPr/>
        </p:nvSpPr>
        <p:spPr>
          <a:xfrm>
            <a:off x="10293766" y="2045972"/>
            <a:ext cx="957015" cy="957015"/>
          </a:xfrm>
          <a:prstGeom prst="ellipse">
            <a:avLst/>
          </a:prstGeom>
          <a:gradFill flip="none" rotWithShape="1">
            <a:gsLst>
              <a:gs pos="0">
                <a:srgbClr val="4CC1EF">
                  <a:lumMod val="50000"/>
                </a:srgbClr>
              </a:gs>
              <a:gs pos="48000">
                <a:srgbClr val="4CC1EF">
                  <a:lumMod val="75000"/>
                </a:srgbClr>
              </a:gs>
              <a:gs pos="100000">
                <a:srgbClr val="4CC1EF">
                  <a:lumMod val="40000"/>
                  <a:lumOff val="60000"/>
                </a:srgbClr>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24" name="Graphic 22" descr="Rocket">
            <a:extLst>
              <a:ext uri="{FF2B5EF4-FFF2-40B4-BE49-F238E27FC236}">
                <a16:creationId xmlns:a16="http://schemas.microsoft.com/office/drawing/2014/main" id="{7AA3C28A-860A-0738-E13D-83710D8AA254}"/>
              </a:ext>
            </a:extLst>
          </p:cNvPr>
          <p:cNvGrpSpPr/>
          <p:nvPr/>
        </p:nvGrpSpPr>
        <p:grpSpPr>
          <a:xfrm>
            <a:off x="1106130" y="2210883"/>
            <a:ext cx="627192" cy="627192"/>
            <a:chOff x="1106130" y="2090131"/>
            <a:chExt cx="627192" cy="627192"/>
          </a:xfrm>
          <a:solidFill>
            <a:sysClr val="window" lastClr="FFFFFF"/>
          </a:solidFill>
          <a:effectLst>
            <a:outerShdw blurRad="50800" dist="38100" dir="2700000" algn="tl" rotWithShape="0">
              <a:prstClr val="black">
                <a:alpha val="40000"/>
              </a:prstClr>
            </a:outerShdw>
          </a:effectLst>
        </p:grpSpPr>
        <p:sp>
          <p:nvSpPr>
            <p:cNvPr id="1025" name="Freeform: Shape 24">
              <a:extLst>
                <a:ext uri="{FF2B5EF4-FFF2-40B4-BE49-F238E27FC236}">
                  <a16:creationId xmlns:a16="http://schemas.microsoft.com/office/drawing/2014/main" id="{97B775CE-4AC1-7F9C-EC42-D8C311034C9B}"/>
                </a:ext>
              </a:extLst>
            </p:cNvPr>
            <p:cNvSpPr/>
            <p:nvPr/>
          </p:nvSpPr>
          <p:spPr>
            <a:xfrm>
              <a:off x="1562804" y="2141551"/>
              <a:ext cx="119859" cy="115177"/>
            </a:xfrm>
            <a:custGeom>
              <a:avLst/>
              <a:gdLst>
                <a:gd name="connsiteX0" fmla="*/ 116945 w 119859"/>
                <a:gd name="connsiteY0" fmla="*/ 3459 h 115177"/>
                <a:gd name="connsiteX1" fmla="*/ 0 w 119859"/>
                <a:gd name="connsiteY1" fmla="*/ 17832 h 115177"/>
                <a:gd name="connsiteX2" fmla="*/ 53573 w 119859"/>
                <a:gd name="connsiteY2" fmla="*/ 60298 h 115177"/>
                <a:gd name="connsiteX3" fmla="*/ 96692 w 119859"/>
                <a:gd name="connsiteY3" fmla="*/ 115177 h 115177"/>
                <a:gd name="connsiteX4" fmla="*/ 116945 w 119859"/>
                <a:gd name="connsiteY4" fmla="*/ 3459 h 11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9" h="115177">
                  <a:moveTo>
                    <a:pt x="116945" y="3459"/>
                  </a:moveTo>
                  <a:cubicBezTo>
                    <a:pt x="107799" y="-5688"/>
                    <a:pt x="48999" y="4765"/>
                    <a:pt x="0" y="17832"/>
                  </a:cubicBezTo>
                  <a:cubicBezTo>
                    <a:pt x="17640" y="28285"/>
                    <a:pt x="35933" y="42658"/>
                    <a:pt x="53573" y="60298"/>
                  </a:cubicBezTo>
                  <a:cubicBezTo>
                    <a:pt x="71866" y="78591"/>
                    <a:pt x="86239" y="96884"/>
                    <a:pt x="96692" y="115177"/>
                  </a:cubicBezTo>
                  <a:cubicBezTo>
                    <a:pt x="109759" y="64871"/>
                    <a:pt x="126745" y="12605"/>
                    <a:pt x="116945" y="3459"/>
                  </a:cubicBezTo>
                  <a:close/>
                </a:path>
              </a:pathLst>
            </a:custGeom>
            <a:grpFill/>
            <a:ln w="644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27" name="Freeform: Shape 25">
              <a:extLst>
                <a:ext uri="{FF2B5EF4-FFF2-40B4-BE49-F238E27FC236}">
                  <a16:creationId xmlns:a16="http://schemas.microsoft.com/office/drawing/2014/main" id="{A5A2B43D-90E9-EF5E-7F51-DBE51A5B410B}"/>
                </a:ext>
              </a:extLst>
            </p:cNvPr>
            <p:cNvSpPr/>
            <p:nvPr/>
          </p:nvSpPr>
          <p:spPr>
            <a:xfrm>
              <a:off x="1156480" y="2321162"/>
              <a:ext cx="159367" cy="152430"/>
            </a:xfrm>
            <a:custGeom>
              <a:avLst/>
              <a:gdLst>
                <a:gd name="connsiteX0" fmla="*/ 159367 w 159367"/>
                <a:gd name="connsiteY0" fmla="*/ 10045 h 152430"/>
                <a:gd name="connsiteX1" fmla="*/ 137154 w 159367"/>
                <a:gd name="connsiteY1" fmla="*/ 1552 h 152430"/>
                <a:gd name="connsiteX2" fmla="*/ 111021 w 159367"/>
                <a:gd name="connsiteY2" fmla="*/ 6778 h 152430"/>
                <a:gd name="connsiteX3" fmla="*/ 7142 w 159367"/>
                <a:gd name="connsiteY3" fmla="*/ 110657 h 152430"/>
                <a:gd name="connsiteX4" fmla="*/ 29356 w 159367"/>
                <a:gd name="connsiteY4" fmla="*/ 151817 h 152430"/>
                <a:gd name="connsiteX5" fmla="*/ 116248 w 159367"/>
                <a:gd name="connsiteY5" fmla="*/ 132217 h 152430"/>
                <a:gd name="connsiteX6" fmla="*/ 159367 w 159367"/>
                <a:gd name="connsiteY6" fmla="*/ 10045 h 15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67" h="152430">
                  <a:moveTo>
                    <a:pt x="159367" y="10045"/>
                  </a:moveTo>
                  <a:lnTo>
                    <a:pt x="137154" y="1552"/>
                  </a:lnTo>
                  <a:cubicBezTo>
                    <a:pt x="128008" y="-1715"/>
                    <a:pt x="118208" y="245"/>
                    <a:pt x="111021" y="6778"/>
                  </a:cubicBezTo>
                  <a:lnTo>
                    <a:pt x="7142" y="110657"/>
                  </a:lnTo>
                  <a:cubicBezTo>
                    <a:pt x="-9844" y="127644"/>
                    <a:pt x="5836" y="157043"/>
                    <a:pt x="29356" y="151817"/>
                  </a:cubicBezTo>
                  <a:lnTo>
                    <a:pt x="116248" y="132217"/>
                  </a:lnTo>
                  <a:cubicBezTo>
                    <a:pt x="123434" y="99551"/>
                    <a:pt x="135194" y="55778"/>
                    <a:pt x="159367" y="10045"/>
                  </a:cubicBezTo>
                  <a:close/>
                </a:path>
              </a:pathLst>
            </a:custGeom>
            <a:grpFill/>
            <a:ln w="644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28" name="Freeform: Shape 26">
              <a:extLst>
                <a:ext uri="{FF2B5EF4-FFF2-40B4-BE49-F238E27FC236}">
                  <a16:creationId xmlns:a16="http://schemas.microsoft.com/office/drawing/2014/main" id="{3C3E973F-9B82-A4D9-2721-DECE10C0D0C7}"/>
                </a:ext>
              </a:extLst>
            </p:cNvPr>
            <p:cNvSpPr/>
            <p:nvPr/>
          </p:nvSpPr>
          <p:spPr>
            <a:xfrm>
              <a:off x="1348541" y="2501725"/>
              <a:ext cx="152731" cy="164227"/>
            </a:xfrm>
            <a:custGeom>
              <a:avLst/>
              <a:gdLst>
                <a:gd name="connsiteX0" fmla="*/ 140437 w 152731"/>
                <a:gd name="connsiteY0" fmla="*/ 0 h 164227"/>
                <a:gd name="connsiteX1" fmla="*/ 20878 w 152731"/>
                <a:gd name="connsiteY1" fmla="*/ 41813 h 164227"/>
                <a:gd name="connsiteX2" fmla="*/ 625 w 152731"/>
                <a:gd name="connsiteY2" fmla="*/ 134585 h 164227"/>
                <a:gd name="connsiteX3" fmla="*/ 41785 w 152731"/>
                <a:gd name="connsiteY3" fmla="*/ 156798 h 164227"/>
                <a:gd name="connsiteX4" fmla="*/ 145664 w 152731"/>
                <a:gd name="connsiteY4" fmla="*/ 52919 h 164227"/>
                <a:gd name="connsiteX5" fmla="*/ 150890 w 152731"/>
                <a:gd name="connsiteY5" fmla="*/ 26786 h 164227"/>
                <a:gd name="connsiteX6" fmla="*/ 140437 w 152731"/>
                <a:gd name="connsiteY6" fmla="*/ 0 h 1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31" h="164227">
                  <a:moveTo>
                    <a:pt x="140437" y="0"/>
                  </a:moveTo>
                  <a:cubicBezTo>
                    <a:pt x="96664" y="22866"/>
                    <a:pt x="54851" y="35280"/>
                    <a:pt x="20878" y="41813"/>
                  </a:cubicBezTo>
                  <a:lnTo>
                    <a:pt x="625" y="134585"/>
                  </a:lnTo>
                  <a:cubicBezTo>
                    <a:pt x="-4601" y="158105"/>
                    <a:pt x="24145" y="174438"/>
                    <a:pt x="41785" y="156798"/>
                  </a:cubicBezTo>
                  <a:lnTo>
                    <a:pt x="145664" y="52919"/>
                  </a:lnTo>
                  <a:cubicBezTo>
                    <a:pt x="152197" y="46386"/>
                    <a:pt x="154810" y="35933"/>
                    <a:pt x="150890" y="26786"/>
                  </a:cubicBezTo>
                  <a:lnTo>
                    <a:pt x="140437" y="0"/>
                  </a:lnTo>
                  <a:close/>
                </a:path>
              </a:pathLst>
            </a:custGeom>
            <a:grpFill/>
            <a:ln w="644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29" name="Freeform: Shape 27">
              <a:extLst>
                <a:ext uri="{FF2B5EF4-FFF2-40B4-BE49-F238E27FC236}">
                  <a16:creationId xmlns:a16="http://schemas.microsoft.com/office/drawing/2014/main" id="{EBE15A42-8017-0C2C-9AF2-CBEBB171488F}"/>
                </a:ext>
              </a:extLst>
            </p:cNvPr>
            <p:cNvSpPr/>
            <p:nvPr/>
          </p:nvSpPr>
          <p:spPr>
            <a:xfrm>
              <a:off x="1295594" y="2171143"/>
              <a:ext cx="351488" cy="350835"/>
            </a:xfrm>
            <a:custGeom>
              <a:avLst/>
              <a:gdLst>
                <a:gd name="connsiteX0" fmla="*/ 231930 w 351488"/>
                <a:gd name="connsiteY0" fmla="*/ 0 h 350835"/>
                <a:gd name="connsiteX1" fmla="*/ 107145 w 351488"/>
                <a:gd name="connsiteY1" fmla="*/ 84932 h 350835"/>
                <a:gd name="connsiteX2" fmla="*/ 0 w 351488"/>
                <a:gd name="connsiteY2" fmla="*/ 310329 h 350835"/>
                <a:gd name="connsiteX3" fmla="*/ 40506 w 351488"/>
                <a:gd name="connsiteY3" fmla="*/ 350836 h 350835"/>
                <a:gd name="connsiteX4" fmla="*/ 266557 w 351488"/>
                <a:gd name="connsiteY4" fmla="*/ 244344 h 350835"/>
                <a:gd name="connsiteX5" fmla="*/ 351489 w 351488"/>
                <a:gd name="connsiteY5" fmla="*/ 120212 h 350835"/>
                <a:gd name="connsiteX6" fmla="*/ 301836 w 351488"/>
                <a:gd name="connsiteY6" fmla="*/ 48346 h 350835"/>
                <a:gd name="connsiteX7" fmla="*/ 231930 w 351488"/>
                <a:gd name="connsiteY7" fmla="*/ 0 h 350835"/>
                <a:gd name="connsiteX8" fmla="*/ 265250 w 351488"/>
                <a:gd name="connsiteY8" fmla="*/ 141118 h 350835"/>
                <a:gd name="connsiteX9" fmla="*/ 209717 w 351488"/>
                <a:gd name="connsiteY9" fmla="*/ 141118 h 350835"/>
                <a:gd name="connsiteX10" fmla="*/ 209717 w 351488"/>
                <a:gd name="connsiteY10" fmla="*/ 85586 h 350835"/>
                <a:gd name="connsiteX11" fmla="*/ 265250 w 351488"/>
                <a:gd name="connsiteY11" fmla="*/ 85586 h 350835"/>
                <a:gd name="connsiteX12" fmla="*/ 265250 w 351488"/>
                <a:gd name="connsiteY12" fmla="*/ 141118 h 35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488" h="350835">
                  <a:moveTo>
                    <a:pt x="231930" y="0"/>
                  </a:moveTo>
                  <a:cubicBezTo>
                    <a:pt x="193384" y="15680"/>
                    <a:pt x="149611" y="42466"/>
                    <a:pt x="107145" y="84932"/>
                  </a:cubicBezTo>
                  <a:cubicBezTo>
                    <a:pt x="29400" y="162678"/>
                    <a:pt x="6533" y="256757"/>
                    <a:pt x="0" y="310329"/>
                  </a:cubicBezTo>
                  <a:lnTo>
                    <a:pt x="40506" y="350836"/>
                  </a:lnTo>
                  <a:cubicBezTo>
                    <a:pt x="94079" y="344302"/>
                    <a:pt x="188811" y="322089"/>
                    <a:pt x="266557" y="244344"/>
                  </a:cubicBezTo>
                  <a:cubicBezTo>
                    <a:pt x="309023" y="201877"/>
                    <a:pt x="335809" y="158758"/>
                    <a:pt x="351489" y="120212"/>
                  </a:cubicBezTo>
                  <a:cubicBezTo>
                    <a:pt x="342996" y="98652"/>
                    <a:pt x="326009" y="73172"/>
                    <a:pt x="301836" y="48346"/>
                  </a:cubicBezTo>
                  <a:cubicBezTo>
                    <a:pt x="278316" y="25480"/>
                    <a:pt x="253490" y="8493"/>
                    <a:pt x="231930" y="0"/>
                  </a:cubicBezTo>
                  <a:close/>
                  <a:moveTo>
                    <a:pt x="265250" y="141118"/>
                  </a:moveTo>
                  <a:cubicBezTo>
                    <a:pt x="250224" y="156145"/>
                    <a:pt x="225397" y="156145"/>
                    <a:pt x="209717" y="141118"/>
                  </a:cubicBezTo>
                  <a:cubicBezTo>
                    <a:pt x="194691" y="126092"/>
                    <a:pt x="194691" y="101265"/>
                    <a:pt x="209717" y="85586"/>
                  </a:cubicBezTo>
                  <a:cubicBezTo>
                    <a:pt x="224744" y="70559"/>
                    <a:pt x="249570" y="70559"/>
                    <a:pt x="265250" y="85586"/>
                  </a:cubicBezTo>
                  <a:cubicBezTo>
                    <a:pt x="280276" y="101265"/>
                    <a:pt x="280276" y="126092"/>
                    <a:pt x="265250" y="141118"/>
                  </a:cubicBezTo>
                  <a:close/>
                </a:path>
              </a:pathLst>
            </a:custGeom>
            <a:grpFill/>
            <a:ln w="644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30" name="Freeform: Shape 28">
              <a:extLst>
                <a:ext uri="{FF2B5EF4-FFF2-40B4-BE49-F238E27FC236}">
                  <a16:creationId xmlns:a16="http://schemas.microsoft.com/office/drawing/2014/main" id="{2DC00E19-DE17-53AA-5358-4CA85562A150}"/>
                </a:ext>
              </a:extLst>
            </p:cNvPr>
            <p:cNvSpPr/>
            <p:nvPr/>
          </p:nvSpPr>
          <p:spPr>
            <a:xfrm>
              <a:off x="1218644" y="2505876"/>
              <a:ext cx="93051" cy="93244"/>
            </a:xfrm>
            <a:custGeom>
              <a:avLst/>
              <a:gdLst>
                <a:gd name="connsiteX0" fmla="*/ 76297 w 93051"/>
                <a:gd name="connsiteY0" fmla="*/ 16755 h 93244"/>
                <a:gd name="connsiteX1" fmla="*/ 45590 w 93051"/>
                <a:gd name="connsiteY1" fmla="*/ 10222 h 93244"/>
                <a:gd name="connsiteX2" fmla="*/ 1818 w 93051"/>
                <a:gd name="connsiteY2" fmla="*/ 91234 h 93244"/>
                <a:gd name="connsiteX3" fmla="*/ 82830 w 93051"/>
                <a:gd name="connsiteY3" fmla="*/ 47462 h 93244"/>
                <a:gd name="connsiteX4" fmla="*/ 76297 w 93051"/>
                <a:gd name="connsiteY4" fmla="*/ 16755 h 9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1" h="93244">
                  <a:moveTo>
                    <a:pt x="76297" y="16755"/>
                  </a:moveTo>
                  <a:cubicBezTo>
                    <a:pt x="65843" y="6302"/>
                    <a:pt x="67150" y="-11338"/>
                    <a:pt x="45590" y="10222"/>
                  </a:cubicBezTo>
                  <a:cubicBezTo>
                    <a:pt x="24031" y="31782"/>
                    <a:pt x="-7982" y="80781"/>
                    <a:pt x="1818" y="91234"/>
                  </a:cubicBezTo>
                  <a:cubicBezTo>
                    <a:pt x="12271" y="101687"/>
                    <a:pt x="61270" y="69021"/>
                    <a:pt x="82830" y="47462"/>
                  </a:cubicBezTo>
                  <a:cubicBezTo>
                    <a:pt x="104390" y="25248"/>
                    <a:pt x="86750" y="26555"/>
                    <a:pt x="76297" y="16755"/>
                  </a:cubicBezTo>
                  <a:close/>
                </a:path>
              </a:pathLst>
            </a:custGeom>
            <a:grpFill/>
            <a:ln w="644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31" name="Graphic 21" descr="Lightbulb">
            <a:extLst>
              <a:ext uri="{FF2B5EF4-FFF2-40B4-BE49-F238E27FC236}">
                <a16:creationId xmlns:a16="http://schemas.microsoft.com/office/drawing/2014/main" id="{3B3AF539-CC72-A233-754D-644C0062357F}"/>
              </a:ext>
            </a:extLst>
          </p:cNvPr>
          <p:cNvGrpSpPr/>
          <p:nvPr/>
        </p:nvGrpSpPr>
        <p:grpSpPr>
          <a:xfrm>
            <a:off x="1106130" y="4860418"/>
            <a:ext cx="627192" cy="627192"/>
            <a:chOff x="1106130" y="4739666"/>
            <a:chExt cx="627192" cy="627192"/>
          </a:xfrm>
          <a:solidFill>
            <a:sysClr val="window" lastClr="FFFFFF"/>
          </a:solidFill>
          <a:effectLst>
            <a:outerShdw blurRad="50800" dist="38100" dir="2700000" algn="tl" rotWithShape="0">
              <a:prstClr val="black">
                <a:alpha val="40000"/>
              </a:prstClr>
            </a:outerShdw>
          </a:effectLst>
        </p:grpSpPr>
        <p:sp>
          <p:nvSpPr>
            <p:cNvPr id="1032" name="Freeform: Shape 30">
              <a:extLst>
                <a:ext uri="{FF2B5EF4-FFF2-40B4-BE49-F238E27FC236}">
                  <a16:creationId xmlns:a16="http://schemas.microsoft.com/office/drawing/2014/main" id="{E0446BC0-BFC9-2730-98B7-1C6554F61DD4}"/>
                </a:ext>
              </a:extLst>
            </p:cNvPr>
            <p:cNvSpPr/>
            <p:nvPr/>
          </p:nvSpPr>
          <p:spPr>
            <a:xfrm>
              <a:off x="1334793" y="5157794"/>
              <a:ext cx="169864" cy="39199"/>
            </a:xfrm>
            <a:custGeom>
              <a:avLst/>
              <a:gdLst>
                <a:gd name="connsiteX0" fmla="*/ 19600 w 169864"/>
                <a:gd name="connsiteY0" fmla="*/ 0 h 39199"/>
                <a:gd name="connsiteX1" fmla="*/ 150265 w 169864"/>
                <a:gd name="connsiteY1" fmla="*/ 0 h 39199"/>
                <a:gd name="connsiteX2" fmla="*/ 169865 w 169864"/>
                <a:gd name="connsiteY2" fmla="*/ 19600 h 39199"/>
                <a:gd name="connsiteX3" fmla="*/ 150265 w 169864"/>
                <a:gd name="connsiteY3" fmla="*/ 39200 h 39199"/>
                <a:gd name="connsiteX4" fmla="*/ 19600 w 169864"/>
                <a:gd name="connsiteY4" fmla="*/ 39200 h 39199"/>
                <a:gd name="connsiteX5" fmla="*/ 0 w 169864"/>
                <a:gd name="connsiteY5" fmla="*/ 19600 h 39199"/>
                <a:gd name="connsiteX6" fmla="*/ 19600 w 169864"/>
                <a:gd name="connsiteY6" fmla="*/ 0 h 3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64" h="39199">
                  <a:moveTo>
                    <a:pt x="19600" y="0"/>
                  </a:moveTo>
                  <a:lnTo>
                    <a:pt x="150265" y="0"/>
                  </a:lnTo>
                  <a:cubicBezTo>
                    <a:pt x="161371" y="0"/>
                    <a:pt x="169865" y="8493"/>
                    <a:pt x="169865" y="19600"/>
                  </a:cubicBezTo>
                  <a:cubicBezTo>
                    <a:pt x="169865" y="30706"/>
                    <a:pt x="161371" y="39200"/>
                    <a:pt x="150265" y="39200"/>
                  </a:cubicBezTo>
                  <a:lnTo>
                    <a:pt x="19600" y="39200"/>
                  </a:lnTo>
                  <a:cubicBezTo>
                    <a:pt x="8493" y="39200"/>
                    <a:pt x="0" y="30706"/>
                    <a:pt x="0" y="19600"/>
                  </a:cubicBezTo>
                  <a:cubicBezTo>
                    <a:pt x="0" y="8493"/>
                    <a:pt x="8493" y="0"/>
                    <a:pt x="19600" y="0"/>
                  </a:cubicBezTo>
                  <a:close/>
                </a:path>
              </a:pathLst>
            </a:custGeom>
            <a:grpFill/>
            <a:ln w="644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33" name="Freeform: Shape 31">
              <a:extLst>
                <a:ext uri="{FF2B5EF4-FFF2-40B4-BE49-F238E27FC236}">
                  <a16:creationId xmlns:a16="http://schemas.microsoft.com/office/drawing/2014/main" id="{1A235734-9063-7CF9-F2D3-AB54AD37FC95}"/>
                </a:ext>
              </a:extLst>
            </p:cNvPr>
            <p:cNvSpPr/>
            <p:nvPr/>
          </p:nvSpPr>
          <p:spPr>
            <a:xfrm>
              <a:off x="1334793" y="5223126"/>
              <a:ext cx="169864" cy="39199"/>
            </a:xfrm>
            <a:custGeom>
              <a:avLst/>
              <a:gdLst>
                <a:gd name="connsiteX0" fmla="*/ 19600 w 169864"/>
                <a:gd name="connsiteY0" fmla="*/ 0 h 39199"/>
                <a:gd name="connsiteX1" fmla="*/ 150265 w 169864"/>
                <a:gd name="connsiteY1" fmla="*/ 0 h 39199"/>
                <a:gd name="connsiteX2" fmla="*/ 169865 w 169864"/>
                <a:gd name="connsiteY2" fmla="*/ 19600 h 39199"/>
                <a:gd name="connsiteX3" fmla="*/ 150265 w 169864"/>
                <a:gd name="connsiteY3" fmla="*/ 39200 h 39199"/>
                <a:gd name="connsiteX4" fmla="*/ 19600 w 169864"/>
                <a:gd name="connsiteY4" fmla="*/ 39200 h 39199"/>
                <a:gd name="connsiteX5" fmla="*/ 0 w 169864"/>
                <a:gd name="connsiteY5" fmla="*/ 19600 h 39199"/>
                <a:gd name="connsiteX6" fmla="*/ 19600 w 169864"/>
                <a:gd name="connsiteY6" fmla="*/ 0 h 3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64" h="39199">
                  <a:moveTo>
                    <a:pt x="19600" y="0"/>
                  </a:moveTo>
                  <a:lnTo>
                    <a:pt x="150265" y="0"/>
                  </a:lnTo>
                  <a:cubicBezTo>
                    <a:pt x="161371" y="0"/>
                    <a:pt x="169865" y="8493"/>
                    <a:pt x="169865" y="19600"/>
                  </a:cubicBezTo>
                  <a:cubicBezTo>
                    <a:pt x="169865" y="30706"/>
                    <a:pt x="161371" y="39200"/>
                    <a:pt x="150265" y="39200"/>
                  </a:cubicBezTo>
                  <a:lnTo>
                    <a:pt x="19600" y="39200"/>
                  </a:lnTo>
                  <a:cubicBezTo>
                    <a:pt x="8493" y="39200"/>
                    <a:pt x="0" y="30706"/>
                    <a:pt x="0" y="19600"/>
                  </a:cubicBezTo>
                  <a:cubicBezTo>
                    <a:pt x="0" y="8493"/>
                    <a:pt x="8493" y="0"/>
                    <a:pt x="19600" y="0"/>
                  </a:cubicBezTo>
                  <a:close/>
                </a:path>
              </a:pathLst>
            </a:custGeom>
            <a:grpFill/>
            <a:ln w="644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34" name="Freeform: Shape 32">
              <a:extLst>
                <a:ext uri="{FF2B5EF4-FFF2-40B4-BE49-F238E27FC236}">
                  <a16:creationId xmlns:a16="http://schemas.microsoft.com/office/drawing/2014/main" id="{042DD4F3-94A4-3483-E775-B82866AD5DE7}"/>
                </a:ext>
              </a:extLst>
            </p:cNvPr>
            <p:cNvSpPr/>
            <p:nvPr/>
          </p:nvSpPr>
          <p:spPr>
            <a:xfrm>
              <a:off x="1377259" y="5288459"/>
              <a:ext cx="84932" cy="39199"/>
            </a:xfrm>
            <a:custGeom>
              <a:avLst/>
              <a:gdLst>
                <a:gd name="connsiteX0" fmla="*/ 0 w 84932"/>
                <a:gd name="connsiteY0" fmla="*/ 0 h 39199"/>
                <a:gd name="connsiteX1" fmla="*/ 42466 w 84932"/>
                <a:gd name="connsiteY1" fmla="*/ 39200 h 39199"/>
                <a:gd name="connsiteX2" fmla="*/ 84932 w 84932"/>
                <a:gd name="connsiteY2" fmla="*/ 0 h 39199"/>
                <a:gd name="connsiteX3" fmla="*/ 0 w 84932"/>
                <a:gd name="connsiteY3" fmla="*/ 0 h 39199"/>
              </a:gdLst>
              <a:ahLst/>
              <a:cxnLst>
                <a:cxn ang="0">
                  <a:pos x="connsiteX0" y="connsiteY0"/>
                </a:cxn>
                <a:cxn ang="0">
                  <a:pos x="connsiteX1" y="connsiteY1"/>
                </a:cxn>
                <a:cxn ang="0">
                  <a:pos x="connsiteX2" y="connsiteY2"/>
                </a:cxn>
                <a:cxn ang="0">
                  <a:pos x="connsiteX3" y="connsiteY3"/>
                </a:cxn>
              </a:cxnLst>
              <a:rect l="l" t="t" r="r" b="b"/>
              <a:pathLst>
                <a:path w="84932" h="39199">
                  <a:moveTo>
                    <a:pt x="0" y="0"/>
                  </a:moveTo>
                  <a:cubicBezTo>
                    <a:pt x="1960" y="22213"/>
                    <a:pt x="20253" y="39200"/>
                    <a:pt x="42466" y="39200"/>
                  </a:cubicBezTo>
                  <a:cubicBezTo>
                    <a:pt x="64679" y="39200"/>
                    <a:pt x="82972" y="22213"/>
                    <a:pt x="84932" y="0"/>
                  </a:cubicBezTo>
                  <a:lnTo>
                    <a:pt x="0" y="0"/>
                  </a:lnTo>
                  <a:close/>
                </a:path>
              </a:pathLst>
            </a:custGeom>
            <a:grpFill/>
            <a:ln w="644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35" name="Freeform: Shape 33">
              <a:extLst>
                <a:ext uri="{FF2B5EF4-FFF2-40B4-BE49-F238E27FC236}">
                  <a16:creationId xmlns:a16="http://schemas.microsoft.com/office/drawing/2014/main" id="{0BDF231A-3042-D0D4-E8CE-D1E5A5D38834}"/>
                </a:ext>
              </a:extLst>
            </p:cNvPr>
            <p:cNvSpPr/>
            <p:nvPr/>
          </p:nvSpPr>
          <p:spPr>
            <a:xfrm>
              <a:off x="1249861" y="4778865"/>
              <a:ext cx="339729" cy="352795"/>
            </a:xfrm>
            <a:custGeom>
              <a:avLst/>
              <a:gdLst>
                <a:gd name="connsiteX0" fmla="*/ 169865 w 339729"/>
                <a:gd name="connsiteY0" fmla="*/ 0 h 352795"/>
                <a:gd name="connsiteX1" fmla="*/ 169865 w 339729"/>
                <a:gd name="connsiteY1" fmla="*/ 0 h 352795"/>
                <a:gd name="connsiteX2" fmla="*/ 169865 w 339729"/>
                <a:gd name="connsiteY2" fmla="*/ 0 h 352795"/>
                <a:gd name="connsiteX3" fmla="*/ 0 w 339729"/>
                <a:gd name="connsiteY3" fmla="*/ 167905 h 352795"/>
                <a:gd name="connsiteX4" fmla="*/ 0 w 339729"/>
                <a:gd name="connsiteY4" fmla="*/ 173784 h 352795"/>
                <a:gd name="connsiteX5" fmla="*/ 11760 w 339729"/>
                <a:gd name="connsiteY5" fmla="*/ 232584 h 352795"/>
                <a:gd name="connsiteX6" fmla="*/ 41159 w 339729"/>
                <a:gd name="connsiteY6" fmla="*/ 280930 h 352795"/>
                <a:gd name="connsiteX7" fmla="*/ 81012 w 339729"/>
                <a:gd name="connsiteY7" fmla="*/ 345609 h 352795"/>
                <a:gd name="connsiteX8" fmla="*/ 92772 w 339729"/>
                <a:gd name="connsiteY8" fmla="*/ 352796 h 352795"/>
                <a:gd name="connsiteX9" fmla="*/ 246957 w 339729"/>
                <a:gd name="connsiteY9" fmla="*/ 352796 h 352795"/>
                <a:gd name="connsiteX10" fmla="*/ 258717 w 339729"/>
                <a:gd name="connsiteY10" fmla="*/ 345609 h 352795"/>
                <a:gd name="connsiteX11" fmla="*/ 298570 w 339729"/>
                <a:gd name="connsiteY11" fmla="*/ 280930 h 352795"/>
                <a:gd name="connsiteX12" fmla="*/ 327969 w 339729"/>
                <a:gd name="connsiteY12" fmla="*/ 232584 h 352795"/>
                <a:gd name="connsiteX13" fmla="*/ 339729 w 339729"/>
                <a:gd name="connsiteY13" fmla="*/ 173784 h 352795"/>
                <a:gd name="connsiteX14" fmla="*/ 339729 w 339729"/>
                <a:gd name="connsiteY14" fmla="*/ 167905 h 352795"/>
                <a:gd name="connsiteX15" fmla="*/ 169865 w 339729"/>
                <a:gd name="connsiteY15" fmla="*/ 0 h 352795"/>
                <a:gd name="connsiteX16" fmla="*/ 300530 w 339729"/>
                <a:gd name="connsiteY16" fmla="*/ 173131 h 352795"/>
                <a:gd name="connsiteX17" fmla="*/ 291383 w 339729"/>
                <a:gd name="connsiteY17" fmla="*/ 218864 h 352795"/>
                <a:gd name="connsiteX18" fmla="*/ 269170 w 339729"/>
                <a:gd name="connsiteY18" fmla="*/ 254797 h 352795"/>
                <a:gd name="connsiteX19" fmla="*/ 231277 w 339729"/>
                <a:gd name="connsiteY19" fmla="*/ 313596 h 352795"/>
                <a:gd name="connsiteX20" fmla="*/ 169865 w 339729"/>
                <a:gd name="connsiteY20" fmla="*/ 313596 h 352795"/>
                <a:gd name="connsiteX21" fmla="*/ 109105 w 339729"/>
                <a:gd name="connsiteY21" fmla="*/ 313596 h 352795"/>
                <a:gd name="connsiteX22" fmla="*/ 71212 w 339729"/>
                <a:gd name="connsiteY22" fmla="*/ 254797 h 352795"/>
                <a:gd name="connsiteX23" fmla="*/ 48999 w 339729"/>
                <a:gd name="connsiteY23" fmla="*/ 218864 h 352795"/>
                <a:gd name="connsiteX24" fmla="*/ 39853 w 339729"/>
                <a:gd name="connsiteY24" fmla="*/ 173131 h 352795"/>
                <a:gd name="connsiteX25" fmla="*/ 39853 w 339729"/>
                <a:gd name="connsiteY25" fmla="*/ 167905 h 352795"/>
                <a:gd name="connsiteX26" fmla="*/ 170518 w 339729"/>
                <a:gd name="connsiteY26" fmla="*/ 38546 h 352795"/>
                <a:gd name="connsiteX27" fmla="*/ 170518 w 339729"/>
                <a:gd name="connsiteY27" fmla="*/ 38546 h 352795"/>
                <a:gd name="connsiteX28" fmla="*/ 170518 w 339729"/>
                <a:gd name="connsiteY28" fmla="*/ 38546 h 352795"/>
                <a:gd name="connsiteX29" fmla="*/ 170518 w 339729"/>
                <a:gd name="connsiteY29" fmla="*/ 38546 h 352795"/>
                <a:gd name="connsiteX30" fmla="*/ 170518 w 339729"/>
                <a:gd name="connsiteY30" fmla="*/ 38546 h 352795"/>
                <a:gd name="connsiteX31" fmla="*/ 170518 w 339729"/>
                <a:gd name="connsiteY31" fmla="*/ 38546 h 352795"/>
                <a:gd name="connsiteX32" fmla="*/ 170518 w 339729"/>
                <a:gd name="connsiteY32" fmla="*/ 38546 h 352795"/>
                <a:gd name="connsiteX33" fmla="*/ 301183 w 339729"/>
                <a:gd name="connsiteY33" fmla="*/ 167905 h 352795"/>
                <a:gd name="connsiteX34" fmla="*/ 301183 w 339729"/>
                <a:gd name="connsiteY34" fmla="*/ 173131 h 35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9729" h="352795">
                  <a:moveTo>
                    <a:pt x="169865" y="0"/>
                  </a:moveTo>
                  <a:cubicBezTo>
                    <a:pt x="169865" y="0"/>
                    <a:pt x="169865" y="0"/>
                    <a:pt x="169865" y="0"/>
                  </a:cubicBezTo>
                  <a:cubicBezTo>
                    <a:pt x="169865" y="0"/>
                    <a:pt x="169865" y="0"/>
                    <a:pt x="169865" y="0"/>
                  </a:cubicBezTo>
                  <a:cubicBezTo>
                    <a:pt x="77092" y="653"/>
                    <a:pt x="1960" y="75132"/>
                    <a:pt x="0" y="167905"/>
                  </a:cubicBezTo>
                  <a:lnTo>
                    <a:pt x="0" y="173784"/>
                  </a:lnTo>
                  <a:cubicBezTo>
                    <a:pt x="653" y="194038"/>
                    <a:pt x="4573" y="213637"/>
                    <a:pt x="11760" y="232584"/>
                  </a:cubicBezTo>
                  <a:cubicBezTo>
                    <a:pt x="18946" y="250223"/>
                    <a:pt x="28746" y="266557"/>
                    <a:pt x="41159" y="280930"/>
                  </a:cubicBezTo>
                  <a:cubicBezTo>
                    <a:pt x="56839" y="297916"/>
                    <a:pt x="73826" y="331236"/>
                    <a:pt x="81012" y="345609"/>
                  </a:cubicBezTo>
                  <a:cubicBezTo>
                    <a:pt x="82972" y="350182"/>
                    <a:pt x="87546" y="352796"/>
                    <a:pt x="92772" y="352796"/>
                  </a:cubicBezTo>
                  <a:lnTo>
                    <a:pt x="246957" y="352796"/>
                  </a:lnTo>
                  <a:cubicBezTo>
                    <a:pt x="252183" y="352796"/>
                    <a:pt x="256757" y="350182"/>
                    <a:pt x="258717" y="345609"/>
                  </a:cubicBezTo>
                  <a:cubicBezTo>
                    <a:pt x="265903" y="331236"/>
                    <a:pt x="282890" y="297916"/>
                    <a:pt x="298570" y="280930"/>
                  </a:cubicBezTo>
                  <a:cubicBezTo>
                    <a:pt x="310983" y="266557"/>
                    <a:pt x="321436" y="250223"/>
                    <a:pt x="327969" y="232584"/>
                  </a:cubicBezTo>
                  <a:cubicBezTo>
                    <a:pt x="335156" y="213637"/>
                    <a:pt x="339076" y="194038"/>
                    <a:pt x="339729" y="173784"/>
                  </a:cubicBezTo>
                  <a:lnTo>
                    <a:pt x="339729" y="167905"/>
                  </a:lnTo>
                  <a:cubicBezTo>
                    <a:pt x="337769" y="75132"/>
                    <a:pt x="262637" y="653"/>
                    <a:pt x="169865" y="0"/>
                  </a:cubicBezTo>
                  <a:close/>
                  <a:moveTo>
                    <a:pt x="300530" y="173131"/>
                  </a:moveTo>
                  <a:cubicBezTo>
                    <a:pt x="299876" y="188811"/>
                    <a:pt x="296610" y="204491"/>
                    <a:pt x="291383" y="218864"/>
                  </a:cubicBezTo>
                  <a:cubicBezTo>
                    <a:pt x="286156" y="231930"/>
                    <a:pt x="278970" y="244344"/>
                    <a:pt x="269170" y="254797"/>
                  </a:cubicBezTo>
                  <a:cubicBezTo>
                    <a:pt x="254143" y="273090"/>
                    <a:pt x="241077" y="292690"/>
                    <a:pt x="231277" y="313596"/>
                  </a:cubicBezTo>
                  <a:lnTo>
                    <a:pt x="169865" y="313596"/>
                  </a:lnTo>
                  <a:lnTo>
                    <a:pt x="109105" y="313596"/>
                  </a:lnTo>
                  <a:cubicBezTo>
                    <a:pt x="98652" y="292690"/>
                    <a:pt x="85586" y="273090"/>
                    <a:pt x="71212" y="254797"/>
                  </a:cubicBezTo>
                  <a:cubicBezTo>
                    <a:pt x="62066" y="244344"/>
                    <a:pt x="54226" y="231930"/>
                    <a:pt x="48999" y="218864"/>
                  </a:cubicBezTo>
                  <a:cubicBezTo>
                    <a:pt x="43119" y="204491"/>
                    <a:pt x="40506" y="188811"/>
                    <a:pt x="39853" y="173131"/>
                  </a:cubicBezTo>
                  <a:lnTo>
                    <a:pt x="39853" y="167905"/>
                  </a:lnTo>
                  <a:cubicBezTo>
                    <a:pt x="41159" y="96692"/>
                    <a:pt x="99305" y="39200"/>
                    <a:pt x="170518" y="38546"/>
                  </a:cubicBezTo>
                  <a:lnTo>
                    <a:pt x="170518" y="38546"/>
                  </a:lnTo>
                  <a:lnTo>
                    <a:pt x="170518" y="38546"/>
                  </a:lnTo>
                  <a:cubicBezTo>
                    <a:pt x="170518" y="38546"/>
                    <a:pt x="170518" y="38546"/>
                    <a:pt x="170518" y="38546"/>
                  </a:cubicBezTo>
                  <a:cubicBezTo>
                    <a:pt x="170518" y="38546"/>
                    <a:pt x="170518" y="38546"/>
                    <a:pt x="170518" y="38546"/>
                  </a:cubicBezTo>
                  <a:lnTo>
                    <a:pt x="170518" y="38546"/>
                  </a:lnTo>
                  <a:lnTo>
                    <a:pt x="170518" y="38546"/>
                  </a:lnTo>
                  <a:cubicBezTo>
                    <a:pt x="241730" y="39200"/>
                    <a:pt x="299876" y="96039"/>
                    <a:pt x="301183" y="167905"/>
                  </a:cubicBezTo>
                  <a:lnTo>
                    <a:pt x="301183" y="173131"/>
                  </a:lnTo>
                  <a:close/>
                </a:path>
              </a:pathLst>
            </a:custGeom>
            <a:grpFill/>
            <a:ln w="644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36" name="Graphic 19" descr="Users">
            <a:extLst>
              <a:ext uri="{FF2B5EF4-FFF2-40B4-BE49-F238E27FC236}">
                <a16:creationId xmlns:a16="http://schemas.microsoft.com/office/drawing/2014/main" id="{5325BC3E-2A54-48FD-F2F7-282EDB434D59}"/>
              </a:ext>
            </a:extLst>
          </p:cNvPr>
          <p:cNvGrpSpPr/>
          <p:nvPr/>
        </p:nvGrpSpPr>
        <p:grpSpPr>
          <a:xfrm>
            <a:off x="10498526" y="5021135"/>
            <a:ext cx="548793" cy="342342"/>
            <a:chOff x="10497876" y="2232555"/>
            <a:chExt cx="548793" cy="342342"/>
          </a:xfrm>
          <a:solidFill>
            <a:sysClr val="window" lastClr="FFFFFF"/>
          </a:solidFill>
          <a:effectLst>
            <a:outerShdw blurRad="50800" dist="38100" dir="2700000" algn="tl" rotWithShape="0">
              <a:prstClr val="black">
                <a:alpha val="40000"/>
              </a:prstClr>
            </a:outerShdw>
          </a:effectLst>
        </p:grpSpPr>
        <p:sp>
          <p:nvSpPr>
            <p:cNvPr id="1037" name="Freeform: Shape 35">
              <a:extLst>
                <a:ext uri="{FF2B5EF4-FFF2-40B4-BE49-F238E27FC236}">
                  <a16:creationId xmlns:a16="http://schemas.microsoft.com/office/drawing/2014/main" id="{E559BC90-6626-B49F-378C-A5CFDDE6624D}"/>
                </a:ext>
              </a:extLst>
            </p:cNvPr>
            <p:cNvSpPr/>
            <p:nvPr/>
          </p:nvSpPr>
          <p:spPr>
            <a:xfrm>
              <a:off x="10556675" y="2232555"/>
              <a:ext cx="117598" cy="117598"/>
            </a:xfrm>
            <a:custGeom>
              <a:avLst/>
              <a:gdLst>
                <a:gd name="connsiteX0" fmla="*/ 117599 w 117598"/>
                <a:gd name="connsiteY0" fmla="*/ 58799 h 117598"/>
                <a:gd name="connsiteX1" fmla="*/ 58799 w 117598"/>
                <a:gd name="connsiteY1" fmla="*/ 117598 h 117598"/>
                <a:gd name="connsiteX2" fmla="*/ 0 w 117598"/>
                <a:gd name="connsiteY2" fmla="*/ 58799 h 117598"/>
                <a:gd name="connsiteX3" fmla="*/ 58799 w 117598"/>
                <a:gd name="connsiteY3" fmla="*/ 0 h 117598"/>
                <a:gd name="connsiteX4" fmla="*/ 117599 w 117598"/>
                <a:gd name="connsiteY4" fmla="*/ 58799 h 11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98" h="117598">
                  <a:moveTo>
                    <a:pt x="117599" y="58799"/>
                  </a:moveTo>
                  <a:cubicBezTo>
                    <a:pt x="117599" y="91273"/>
                    <a:pt x="91273" y="117598"/>
                    <a:pt x="58799" y="117598"/>
                  </a:cubicBezTo>
                  <a:cubicBezTo>
                    <a:pt x="26325" y="117598"/>
                    <a:pt x="0" y="91273"/>
                    <a:pt x="0" y="58799"/>
                  </a:cubicBezTo>
                  <a:cubicBezTo>
                    <a:pt x="0" y="26325"/>
                    <a:pt x="26325" y="0"/>
                    <a:pt x="58799" y="0"/>
                  </a:cubicBezTo>
                  <a:cubicBezTo>
                    <a:pt x="91273" y="0"/>
                    <a:pt x="117599" y="26325"/>
                    <a:pt x="117599" y="58799"/>
                  </a:cubicBezTo>
                  <a:close/>
                </a:path>
              </a:pathLst>
            </a:custGeom>
            <a:grpFill/>
            <a:ln w="644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38" name="Freeform: Shape 36">
              <a:extLst>
                <a:ext uri="{FF2B5EF4-FFF2-40B4-BE49-F238E27FC236}">
                  <a16:creationId xmlns:a16="http://schemas.microsoft.com/office/drawing/2014/main" id="{225664CC-EBFE-ACE3-BF5B-B934F839C338}"/>
                </a:ext>
              </a:extLst>
            </p:cNvPr>
            <p:cNvSpPr/>
            <p:nvPr/>
          </p:nvSpPr>
          <p:spPr>
            <a:xfrm>
              <a:off x="10870271" y="2232555"/>
              <a:ext cx="117598" cy="117598"/>
            </a:xfrm>
            <a:custGeom>
              <a:avLst/>
              <a:gdLst>
                <a:gd name="connsiteX0" fmla="*/ 117599 w 117598"/>
                <a:gd name="connsiteY0" fmla="*/ 58799 h 117598"/>
                <a:gd name="connsiteX1" fmla="*/ 58799 w 117598"/>
                <a:gd name="connsiteY1" fmla="*/ 117598 h 117598"/>
                <a:gd name="connsiteX2" fmla="*/ 0 w 117598"/>
                <a:gd name="connsiteY2" fmla="*/ 58799 h 117598"/>
                <a:gd name="connsiteX3" fmla="*/ 58799 w 117598"/>
                <a:gd name="connsiteY3" fmla="*/ 0 h 117598"/>
                <a:gd name="connsiteX4" fmla="*/ 117599 w 117598"/>
                <a:gd name="connsiteY4" fmla="*/ 58799 h 11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98" h="117598">
                  <a:moveTo>
                    <a:pt x="117599" y="58799"/>
                  </a:moveTo>
                  <a:cubicBezTo>
                    <a:pt x="117599" y="91273"/>
                    <a:pt x="91273" y="117598"/>
                    <a:pt x="58799" y="117598"/>
                  </a:cubicBezTo>
                  <a:cubicBezTo>
                    <a:pt x="26325" y="117598"/>
                    <a:pt x="0" y="91273"/>
                    <a:pt x="0" y="58799"/>
                  </a:cubicBezTo>
                  <a:cubicBezTo>
                    <a:pt x="0" y="26325"/>
                    <a:pt x="26325" y="0"/>
                    <a:pt x="58799" y="0"/>
                  </a:cubicBezTo>
                  <a:cubicBezTo>
                    <a:pt x="91273" y="0"/>
                    <a:pt x="117599" y="26325"/>
                    <a:pt x="117599" y="58799"/>
                  </a:cubicBezTo>
                  <a:close/>
                </a:path>
              </a:pathLst>
            </a:custGeom>
            <a:grpFill/>
            <a:ln w="644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39" name="Freeform: Shape 37">
              <a:extLst>
                <a:ext uri="{FF2B5EF4-FFF2-40B4-BE49-F238E27FC236}">
                  <a16:creationId xmlns:a16="http://schemas.microsoft.com/office/drawing/2014/main" id="{DD1174F4-12F8-CFED-BD6E-1C7578904285}"/>
                </a:ext>
              </a:extLst>
            </p:cNvPr>
            <p:cNvSpPr/>
            <p:nvPr/>
          </p:nvSpPr>
          <p:spPr>
            <a:xfrm>
              <a:off x="10654674" y="2457299"/>
              <a:ext cx="235197" cy="117598"/>
            </a:xfrm>
            <a:custGeom>
              <a:avLst/>
              <a:gdLst>
                <a:gd name="connsiteX0" fmla="*/ 235197 w 235197"/>
                <a:gd name="connsiteY0" fmla="*/ 117598 h 117598"/>
                <a:gd name="connsiteX1" fmla="*/ 235197 w 235197"/>
                <a:gd name="connsiteY1" fmla="*/ 58799 h 117598"/>
                <a:gd name="connsiteX2" fmla="*/ 223437 w 235197"/>
                <a:gd name="connsiteY2" fmla="*/ 35280 h 117598"/>
                <a:gd name="connsiteX3" fmla="*/ 165945 w 235197"/>
                <a:gd name="connsiteY3" fmla="*/ 7840 h 117598"/>
                <a:gd name="connsiteX4" fmla="*/ 117599 w 235197"/>
                <a:gd name="connsiteY4" fmla="*/ 0 h 117598"/>
                <a:gd name="connsiteX5" fmla="*/ 69252 w 235197"/>
                <a:gd name="connsiteY5" fmla="*/ 7840 h 117598"/>
                <a:gd name="connsiteX6" fmla="*/ 11760 w 235197"/>
                <a:gd name="connsiteY6" fmla="*/ 35280 h 117598"/>
                <a:gd name="connsiteX7" fmla="*/ 0 w 235197"/>
                <a:gd name="connsiteY7" fmla="*/ 58799 h 117598"/>
                <a:gd name="connsiteX8" fmla="*/ 0 w 235197"/>
                <a:gd name="connsiteY8" fmla="*/ 117598 h 117598"/>
                <a:gd name="connsiteX9" fmla="*/ 235197 w 235197"/>
                <a:gd name="connsiteY9" fmla="*/ 117598 h 11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197" h="117598">
                  <a:moveTo>
                    <a:pt x="235197" y="117598"/>
                  </a:moveTo>
                  <a:lnTo>
                    <a:pt x="235197" y="58799"/>
                  </a:lnTo>
                  <a:cubicBezTo>
                    <a:pt x="235197" y="49653"/>
                    <a:pt x="231277" y="40506"/>
                    <a:pt x="223437" y="35280"/>
                  </a:cubicBezTo>
                  <a:cubicBezTo>
                    <a:pt x="207757" y="22213"/>
                    <a:pt x="186851" y="13067"/>
                    <a:pt x="165945" y="7840"/>
                  </a:cubicBezTo>
                  <a:cubicBezTo>
                    <a:pt x="151571" y="3920"/>
                    <a:pt x="134585" y="0"/>
                    <a:pt x="117599" y="0"/>
                  </a:cubicBezTo>
                  <a:cubicBezTo>
                    <a:pt x="101919" y="0"/>
                    <a:pt x="84932" y="2613"/>
                    <a:pt x="69252" y="7840"/>
                  </a:cubicBezTo>
                  <a:cubicBezTo>
                    <a:pt x="48346" y="13067"/>
                    <a:pt x="28746" y="23520"/>
                    <a:pt x="11760" y="35280"/>
                  </a:cubicBezTo>
                  <a:cubicBezTo>
                    <a:pt x="3920" y="41813"/>
                    <a:pt x="0" y="49653"/>
                    <a:pt x="0" y="58799"/>
                  </a:cubicBezTo>
                  <a:lnTo>
                    <a:pt x="0" y="117598"/>
                  </a:lnTo>
                  <a:lnTo>
                    <a:pt x="235197" y="117598"/>
                  </a:lnTo>
                  <a:close/>
                </a:path>
              </a:pathLst>
            </a:custGeom>
            <a:grpFill/>
            <a:ln w="644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40" name="Freeform: Shape 38">
              <a:extLst>
                <a:ext uri="{FF2B5EF4-FFF2-40B4-BE49-F238E27FC236}">
                  <a16:creationId xmlns:a16="http://schemas.microsoft.com/office/drawing/2014/main" id="{E7E5FE57-C9AC-32D9-88A7-DED8A29E29F3}"/>
                </a:ext>
              </a:extLst>
            </p:cNvPr>
            <p:cNvSpPr/>
            <p:nvPr/>
          </p:nvSpPr>
          <p:spPr>
            <a:xfrm>
              <a:off x="10713473" y="2324021"/>
              <a:ext cx="117598" cy="117598"/>
            </a:xfrm>
            <a:custGeom>
              <a:avLst/>
              <a:gdLst>
                <a:gd name="connsiteX0" fmla="*/ 117599 w 117598"/>
                <a:gd name="connsiteY0" fmla="*/ 58799 h 117598"/>
                <a:gd name="connsiteX1" fmla="*/ 58799 w 117598"/>
                <a:gd name="connsiteY1" fmla="*/ 117598 h 117598"/>
                <a:gd name="connsiteX2" fmla="*/ 0 w 117598"/>
                <a:gd name="connsiteY2" fmla="*/ 58799 h 117598"/>
                <a:gd name="connsiteX3" fmla="*/ 58799 w 117598"/>
                <a:gd name="connsiteY3" fmla="*/ 0 h 117598"/>
                <a:gd name="connsiteX4" fmla="*/ 117599 w 117598"/>
                <a:gd name="connsiteY4" fmla="*/ 58799 h 11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98" h="117598">
                  <a:moveTo>
                    <a:pt x="117599" y="58799"/>
                  </a:moveTo>
                  <a:cubicBezTo>
                    <a:pt x="117599" y="91273"/>
                    <a:pt x="91273" y="117598"/>
                    <a:pt x="58799" y="117598"/>
                  </a:cubicBezTo>
                  <a:cubicBezTo>
                    <a:pt x="26325" y="117598"/>
                    <a:pt x="0" y="91273"/>
                    <a:pt x="0" y="58799"/>
                  </a:cubicBezTo>
                  <a:cubicBezTo>
                    <a:pt x="0" y="26325"/>
                    <a:pt x="26325" y="0"/>
                    <a:pt x="58799" y="0"/>
                  </a:cubicBezTo>
                  <a:cubicBezTo>
                    <a:pt x="91273" y="0"/>
                    <a:pt x="117599" y="26325"/>
                    <a:pt x="117599" y="58799"/>
                  </a:cubicBezTo>
                  <a:close/>
                </a:path>
              </a:pathLst>
            </a:custGeom>
            <a:grpFill/>
            <a:ln w="644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41" name="Freeform: Shape 39">
              <a:extLst>
                <a:ext uri="{FF2B5EF4-FFF2-40B4-BE49-F238E27FC236}">
                  <a16:creationId xmlns:a16="http://schemas.microsoft.com/office/drawing/2014/main" id="{3835C9FD-A667-BF13-0DFE-D87B87FBB17F}"/>
                </a:ext>
              </a:extLst>
            </p:cNvPr>
            <p:cNvSpPr/>
            <p:nvPr/>
          </p:nvSpPr>
          <p:spPr>
            <a:xfrm>
              <a:off x="10833685" y="2365834"/>
              <a:ext cx="212983" cy="117598"/>
            </a:xfrm>
            <a:custGeom>
              <a:avLst/>
              <a:gdLst>
                <a:gd name="connsiteX0" fmla="*/ 201224 w 212983"/>
                <a:gd name="connsiteY0" fmla="*/ 35280 h 117598"/>
                <a:gd name="connsiteX1" fmla="*/ 143732 w 212983"/>
                <a:gd name="connsiteY1" fmla="*/ 7840 h 117598"/>
                <a:gd name="connsiteX2" fmla="*/ 95385 w 212983"/>
                <a:gd name="connsiteY2" fmla="*/ 0 h 117598"/>
                <a:gd name="connsiteX3" fmla="*/ 47039 w 212983"/>
                <a:gd name="connsiteY3" fmla="*/ 7840 h 117598"/>
                <a:gd name="connsiteX4" fmla="*/ 23520 w 212983"/>
                <a:gd name="connsiteY4" fmla="*/ 16986 h 117598"/>
                <a:gd name="connsiteX5" fmla="*/ 23520 w 212983"/>
                <a:gd name="connsiteY5" fmla="*/ 18293 h 117598"/>
                <a:gd name="connsiteX6" fmla="*/ 0 w 212983"/>
                <a:gd name="connsiteY6" fmla="*/ 75786 h 117598"/>
                <a:gd name="connsiteX7" fmla="*/ 60106 w 212983"/>
                <a:gd name="connsiteY7" fmla="*/ 105839 h 117598"/>
                <a:gd name="connsiteX8" fmla="*/ 70559 w 212983"/>
                <a:gd name="connsiteY8" fmla="*/ 117599 h 117598"/>
                <a:gd name="connsiteX9" fmla="*/ 212984 w 212983"/>
                <a:gd name="connsiteY9" fmla="*/ 117599 h 117598"/>
                <a:gd name="connsiteX10" fmla="*/ 212984 w 212983"/>
                <a:gd name="connsiteY10" fmla="*/ 58799 h 117598"/>
                <a:gd name="connsiteX11" fmla="*/ 201224 w 212983"/>
                <a:gd name="connsiteY11" fmla="*/ 35280 h 11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2983" h="117598">
                  <a:moveTo>
                    <a:pt x="201224" y="35280"/>
                  </a:moveTo>
                  <a:cubicBezTo>
                    <a:pt x="185544" y="22213"/>
                    <a:pt x="164638" y="13067"/>
                    <a:pt x="143732" y="7840"/>
                  </a:cubicBezTo>
                  <a:cubicBezTo>
                    <a:pt x="129358" y="3920"/>
                    <a:pt x="112372" y="0"/>
                    <a:pt x="95385" y="0"/>
                  </a:cubicBezTo>
                  <a:cubicBezTo>
                    <a:pt x="79706" y="0"/>
                    <a:pt x="62719" y="2613"/>
                    <a:pt x="47039" y="7840"/>
                  </a:cubicBezTo>
                  <a:cubicBezTo>
                    <a:pt x="39200" y="10453"/>
                    <a:pt x="31360" y="13067"/>
                    <a:pt x="23520" y="16986"/>
                  </a:cubicBezTo>
                  <a:lnTo>
                    <a:pt x="23520" y="18293"/>
                  </a:lnTo>
                  <a:cubicBezTo>
                    <a:pt x="23520" y="40506"/>
                    <a:pt x="14373" y="61413"/>
                    <a:pt x="0" y="75786"/>
                  </a:cubicBezTo>
                  <a:cubicBezTo>
                    <a:pt x="24826" y="83626"/>
                    <a:pt x="44426" y="94079"/>
                    <a:pt x="60106" y="105839"/>
                  </a:cubicBezTo>
                  <a:cubicBezTo>
                    <a:pt x="64026" y="109759"/>
                    <a:pt x="67946" y="112372"/>
                    <a:pt x="70559" y="117599"/>
                  </a:cubicBezTo>
                  <a:lnTo>
                    <a:pt x="212984" y="117599"/>
                  </a:lnTo>
                  <a:lnTo>
                    <a:pt x="212984" y="58799"/>
                  </a:lnTo>
                  <a:cubicBezTo>
                    <a:pt x="212984" y="49653"/>
                    <a:pt x="209064" y="40506"/>
                    <a:pt x="201224" y="35280"/>
                  </a:cubicBezTo>
                  <a:close/>
                </a:path>
              </a:pathLst>
            </a:custGeom>
            <a:grpFill/>
            <a:ln w="644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42" name="Freeform: Shape 40">
              <a:extLst>
                <a:ext uri="{FF2B5EF4-FFF2-40B4-BE49-F238E27FC236}">
                  <a16:creationId xmlns:a16="http://schemas.microsoft.com/office/drawing/2014/main" id="{4B70C7BC-3E7C-65D7-4531-A8AF01ABBC2C}"/>
                </a:ext>
              </a:extLst>
            </p:cNvPr>
            <p:cNvSpPr/>
            <p:nvPr/>
          </p:nvSpPr>
          <p:spPr>
            <a:xfrm>
              <a:off x="10497876" y="2365834"/>
              <a:ext cx="212983" cy="117598"/>
            </a:xfrm>
            <a:custGeom>
              <a:avLst/>
              <a:gdLst>
                <a:gd name="connsiteX0" fmla="*/ 152878 w 212983"/>
                <a:gd name="connsiteY0" fmla="*/ 105839 h 117598"/>
                <a:gd name="connsiteX1" fmla="*/ 152878 w 212983"/>
                <a:gd name="connsiteY1" fmla="*/ 105839 h 117598"/>
                <a:gd name="connsiteX2" fmla="*/ 212984 w 212983"/>
                <a:gd name="connsiteY2" fmla="*/ 75786 h 117598"/>
                <a:gd name="connsiteX3" fmla="*/ 189464 w 212983"/>
                <a:gd name="connsiteY3" fmla="*/ 18293 h 117598"/>
                <a:gd name="connsiteX4" fmla="*/ 189464 w 212983"/>
                <a:gd name="connsiteY4" fmla="*/ 15680 h 117598"/>
                <a:gd name="connsiteX5" fmla="*/ 165945 w 212983"/>
                <a:gd name="connsiteY5" fmla="*/ 7840 h 117598"/>
                <a:gd name="connsiteX6" fmla="*/ 117599 w 212983"/>
                <a:gd name="connsiteY6" fmla="*/ 0 h 117598"/>
                <a:gd name="connsiteX7" fmla="*/ 69252 w 212983"/>
                <a:gd name="connsiteY7" fmla="*/ 7840 h 117598"/>
                <a:gd name="connsiteX8" fmla="*/ 11760 w 212983"/>
                <a:gd name="connsiteY8" fmla="*/ 35280 h 117598"/>
                <a:gd name="connsiteX9" fmla="*/ 0 w 212983"/>
                <a:gd name="connsiteY9" fmla="*/ 58799 h 117598"/>
                <a:gd name="connsiteX10" fmla="*/ 0 w 212983"/>
                <a:gd name="connsiteY10" fmla="*/ 117599 h 117598"/>
                <a:gd name="connsiteX11" fmla="*/ 141118 w 212983"/>
                <a:gd name="connsiteY11" fmla="*/ 117599 h 117598"/>
                <a:gd name="connsiteX12" fmla="*/ 152878 w 212983"/>
                <a:gd name="connsiteY12" fmla="*/ 105839 h 11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983" h="117598">
                  <a:moveTo>
                    <a:pt x="152878" y="105839"/>
                  </a:moveTo>
                  <a:lnTo>
                    <a:pt x="152878" y="105839"/>
                  </a:lnTo>
                  <a:cubicBezTo>
                    <a:pt x="171171" y="92772"/>
                    <a:pt x="192078" y="82319"/>
                    <a:pt x="212984" y="75786"/>
                  </a:cubicBezTo>
                  <a:cubicBezTo>
                    <a:pt x="198611" y="60106"/>
                    <a:pt x="189464" y="40506"/>
                    <a:pt x="189464" y="18293"/>
                  </a:cubicBezTo>
                  <a:cubicBezTo>
                    <a:pt x="189464" y="16986"/>
                    <a:pt x="189464" y="16986"/>
                    <a:pt x="189464" y="15680"/>
                  </a:cubicBezTo>
                  <a:cubicBezTo>
                    <a:pt x="181624" y="13067"/>
                    <a:pt x="173784" y="9147"/>
                    <a:pt x="165945" y="7840"/>
                  </a:cubicBezTo>
                  <a:cubicBezTo>
                    <a:pt x="151571" y="3920"/>
                    <a:pt x="134585" y="0"/>
                    <a:pt x="117599" y="0"/>
                  </a:cubicBezTo>
                  <a:cubicBezTo>
                    <a:pt x="101919" y="0"/>
                    <a:pt x="84932" y="2613"/>
                    <a:pt x="69252" y="7840"/>
                  </a:cubicBezTo>
                  <a:cubicBezTo>
                    <a:pt x="48346" y="14373"/>
                    <a:pt x="28746" y="23520"/>
                    <a:pt x="11760" y="35280"/>
                  </a:cubicBezTo>
                  <a:cubicBezTo>
                    <a:pt x="3920" y="40506"/>
                    <a:pt x="0" y="49653"/>
                    <a:pt x="0" y="58799"/>
                  </a:cubicBezTo>
                  <a:lnTo>
                    <a:pt x="0" y="117599"/>
                  </a:lnTo>
                  <a:lnTo>
                    <a:pt x="141118" y="117599"/>
                  </a:lnTo>
                  <a:cubicBezTo>
                    <a:pt x="145038" y="112372"/>
                    <a:pt x="147651" y="109759"/>
                    <a:pt x="152878" y="105839"/>
                  </a:cubicBezTo>
                  <a:close/>
                </a:path>
              </a:pathLst>
            </a:custGeom>
            <a:grpFill/>
            <a:ln w="644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1043" name="Graphic 20" descr="Puzzle">
            <a:extLst>
              <a:ext uri="{FF2B5EF4-FFF2-40B4-BE49-F238E27FC236}">
                <a16:creationId xmlns:a16="http://schemas.microsoft.com/office/drawing/2014/main" id="{B98D4183-9D00-60C9-934C-29ECF44F9FDB}"/>
              </a:ext>
            </a:extLst>
          </p:cNvPr>
          <p:cNvSpPr/>
          <p:nvPr/>
        </p:nvSpPr>
        <p:spPr>
          <a:xfrm>
            <a:off x="10498526" y="2264101"/>
            <a:ext cx="522660" cy="522660"/>
          </a:xfrm>
          <a:custGeom>
            <a:avLst/>
            <a:gdLst>
              <a:gd name="connsiteX0" fmla="*/ 337769 w 522660"/>
              <a:gd name="connsiteY0" fmla="*/ 396568 h 522660"/>
              <a:gd name="connsiteX1" fmla="*/ 309676 w 522660"/>
              <a:gd name="connsiteY1" fmla="*/ 310329 h 522660"/>
              <a:gd name="connsiteX2" fmla="*/ 314249 w 522660"/>
              <a:gd name="connsiteY2" fmla="*/ 305756 h 522660"/>
              <a:gd name="connsiteX3" fmla="*/ 401795 w 522660"/>
              <a:gd name="connsiteY3" fmla="*/ 332542 h 522660"/>
              <a:gd name="connsiteX4" fmla="*/ 448181 w 522660"/>
              <a:gd name="connsiteY4" fmla="*/ 369782 h 522660"/>
              <a:gd name="connsiteX5" fmla="*/ 522660 w 522660"/>
              <a:gd name="connsiteY5" fmla="*/ 295303 h 522660"/>
              <a:gd name="connsiteX6" fmla="*/ 411595 w 522660"/>
              <a:gd name="connsiteY6" fmla="*/ 184238 h 522660"/>
              <a:gd name="connsiteX7" fmla="*/ 448834 w 522660"/>
              <a:gd name="connsiteY7" fmla="*/ 137852 h 522660"/>
              <a:gd name="connsiteX8" fmla="*/ 475621 w 522660"/>
              <a:gd name="connsiteY8" fmla="*/ 50306 h 522660"/>
              <a:gd name="connsiteX9" fmla="*/ 471047 w 522660"/>
              <a:gd name="connsiteY9" fmla="*/ 45733 h 522660"/>
              <a:gd name="connsiteX10" fmla="*/ 384808 w 522660"/>
              <a:gd name="connsiteY10" fmla="*/ 73826 h 522660"/>
              <a:gd name="connsiteX11" fmla="*/ 338422 w 522660"/>
              <a:gd name="connsiteY11" fmla="*/ 111065 h 522660"/>
              <a:gd name="connsiteX12" fmla="*/ 227357 w 522660"/>
              <a:gd name="connsiteY12" fmla="*/ 0 h 522660"/>
              <a:gd name="connsiteX13" fmla="*/ 152225 w 522660"/>
              <a:gd name="connsiteY13" fmla="*/ 74479 h 522660"/>
              <a:gd name="connsiteX14" fmla="*/ 189464 w 522660"/>
              <a:gd name="connsiteY14" fmla="*/ 120865 h 522660"/>
              <a:gd name="connsiteX15" fmla="*/ 217557 w 522660"/>
              <a:gd name="connsiteY15" fmla="*/ 207104 h 522660"/>
              <a:gd name="connsiteX16" fmla="*/ 212984 w 522660"/>
              <a:gd name="connsiteY16" fmla="*/ 211677 h 522660"/>
              <a:gd name="connsiteX17" fmla="*/ 125438 w 522660"/>
              <a:gd name="connsiteY17" fmla="*/ 184891 h 522660"/>
              <a:gd name="connsiteX18" fmla="*/ 79052 w 522660"/>
              <a:gd name="connsiteY18" fmla="*/ 147651 h 522660"/>
              <a:gd name="connsiteX19" fmla="*/ 0 w 522660"/>
              <a:gd name="connsiteY19" fmla="*/ 227357 h 522660"/>
              <a:gd name="connsiteX20" fmla="*/ 111065 w 522660"/>
              <a:gd name="connsiteY20" fmla="*/ 338422 h 522660"/>
              <a:gd name="connsiteX21" fmla="*/ 73826 w 522660"/>
              <a:gd name="connsiteY21" fmla="*/ 384808 h 522660"/>
              <a:gd name="connsiteX22" fmla="*/ 47039 w 522660"/>
              <a:gd name="connsiteY22" fmla="*/ 472354 h 522660"/>
              <a:gd name="connsiteX23" fmla="*/ 51613 w 522660"/>
              <a:gd name="connsiteY23" fmla="*/ 476927 h 522660"/>
              <a:gd name="connsiteX24" fmla="*/ 137852 w 522660"/>
              <a:gd name="connsiteY24" fmla="*/ 448834 h 522660"/>
              <a:gd name="connsiteX25" fmla="*/ 184238 w 522660"/>
              <a:gd name="connsiteY25" fmla="*/ 411595 h 522660"/>
              <a:gd name="connsiteX26" fmla="*/ 295303 w 522660"/>
              <a:gd name="connsiteY26" fmla="*/ 522660 h 522660"/>
              <a:gd name="connsiteX27" fmla="*/ 375009 w 522660"/>
              <a:gd name="connsiteY27" fmla="*/ 442954 h 522660"/>
              <a:gd name="connsiteX28" fmla="*/ 337769 w 522660"/>
              <a:gd name="connsiteY28" fmla="*/ 396568 h 52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60" h="522660">
                <a:moveTo>
                  <a:pt x="337769" y="396568"/>
                </a:moveTo>
                <a:cubicBezTo>
                  <a:pt x="294650" y="397875"/>
                  <a:pt x="278970" y="342342"/>
                  <a:pt x="309676" y="310329"/>
                </a:cubicBezTo>
                <a:lnTo>
                  <a:pt x="314249" y="305756"/>
                </a:lnTo>
                <a:cubicBezTo>
                  <a:pt x="346262" y="275050"/>
                  <a:pt x="403102" y="289423"/>
                  <a:pt x="401795" y="332542"/>
                </a:cubicBezTo>
                <a:cubicBezTo>
                  <a:pt x="401142" y="357369"/>
                  <a:pt x="430541" y="387422"/>
                  <a:pt x="448181" y="369782"/>
                </a:cubicBezTo>
                <a:lnTo>
                  <a:pt x="522660" y="295303"/>
                </a:lnTo>
                <a:lnTo>
                  <a:pt x="411595" y="184238"/>
                </a:lnTo>
                <a:cubicBezTo>
                  <a:pt x="393955" y="166598"/>
                  <a:pt x="424008" y="137198"/>
                  <a:pt x="448834" y="137852"/>
                </a:cubicBezTo>
                <a:cubicBezTo>
                  <a:pt x="491954" y="139158"/>
                  <a:pt x="506327" y="82319"/>
                  <a:pt x="475621" y="50306"/>
                </a:cubicBezTo>
                <a:lnTo>
                  <a:pt x="471047" y="45733"/>
                </a:lnTo>
                <a:cubicBezTo>
                  <a:pt x="439034" y="15026"/>
                  <a:pt x="383502" y="30706"/>
                  <a:pt x="384808" y="73826"/>
                </a:cubicBezTo>
                <a:cubicBezTo>
                  <a:pt x="385462" y="98652"/>
                  <a:pt x="356062" y="128705"/>
                  <a:pt x="338422" y="111065"/>
                </a:cubicBezTo>
                <a:lnTo>
                  <a:pt x="227357" y="0"/>
                </a:lnTo>
                <a:lnTo>
                  <a:pt x="152225" y="74479"/>
                </a:lnTo>
                <a:cubicBezTo>
                  <a:pt x="134585" y="92119"/>
                  <a:pt x="164638" y="121518"/>
                  <a:pt x="189464" y="120865"/>
                </a:cubicBezTo>
                <a:cubicBezTo>
                  <a:pt x="232584" y="119558"/>
                  <a:pt x="248264" y="175091"/>
                  <a:pt x="217557" y="207104"/>
                </a:cubicBezTo>
                <a:lnTo>
                  <a:pt x="212984" y="211677"/>
                </a:lnTo>
                <a:cubicBezTo>
                  <a:pt x="180971" y="242384"/>
                  <a:pt x="124132" y="228010"/>
                  <a:pt x="125438" y="184891"/>
                </a:cubicBezTo>
                <a:cubicBezTo>
                  <a:pt x="126092" y="160065"/>
                  <a:pt x="96692" y="130012"/>
                  <a:pt x="79052" y="147651"/>
                </a:cubicBezTo>
                <a:lnTo>
                  <a:pt x="0" y="227357"/>
                </a:lnTo>
                <a:lnTo>
                  <a:pt x="111065" y="338422"/>
                </a:lnTo>
                <a:cubicBezTo>
                  <a:pt x="128705" y="356062"/>
                  <a:pt x="98652" y="385462"/>
                  <a:pt x="73826" y="384808"/>
                </a:cubicBezTo>
                <a:cubicBezTo>
                  <a:pt x="30706" y="383502"/>
                  <a:pt x="16333" y="440341"/>
                  <a:pt x="47039" y="472354"/>
                </a:cubicBezTo>
                <a:lnTo>
                  <a:pt x="51613" y="476927"/>
                </a:lnTo>
                <a:cubicBezTo>
                  <a:pt x="83626" y="507634"/>
                  <a:pt x="139158" y="491954"/>
                  <a:pt x="137852" y="448834"/>
                </a:cubicBezTo>
                <a:cubicBezTo>
                  <a:pt x="137198" y="424008"/>
                  <a:pt x="166598" y="393955"/>
                  <a:pt x="184238" y="411595"/>
                </a:cubicBezTo>
                <a:lnTo>
                  <a:pt x="295303" y="522660"/>
                </a:lnTo>
                <a:lnTo>
                  <a:pt x="375009" y="442954"/>
                </a:lnTo>
                <a:cubicBezTo>
                  <a:pt x="392648" y="425315"/>
                  <a:pt x="363249" y="395915"/>
                  <a:pt x="337769" y="396568"/>
                </a:cubicBezTo>
                <a:close/>
              </a:path>
            </a:pathLst>
          </a:custGeom>
          <a:solidFill>
            <a:sysClr val="window" lastClr="FFFFFF"/>
          </a:solidFill>
          <a:ln w="6449" cap="flat">
            <a:noFill/>
            <a:prstDash val="solid"/>
            <a:miter/>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7" name="TextBox 1056">
            <a:extLst>
              <a:ext uri="{FF2B5EF4-FFF2-40B4-BE49-F238E27FC236}">
                <a16:creationId xmlns:a16="http://schemas.microsoft.com/office/drawing/2014/main" id="{C7485726-D430-F245-D134-F5AE8D253309}"/>
              </a:ext>
            </a:extLst>
          </p:cNvPr>
          <p:cNvSpPr txBox="1"/>
          <p:nvPr/>
        </p:nvSpPr>
        <p:spPr>
          <a:xfrm>
            <a:off x="2054404" y="1729278"/>
            <a:ext cx="1914173" cy="1569660"/>
          </a:xfrm>
          <a:prstGeom prst="rect">
            <a:avLst/>
          </a:prstGeom>
          <a:noFill/>
        </p:spPr>
        <p:txBody>
          <a:bodyPr wrap="square" lIns="0" rIns="0" rtlCol="0" anchor="b">
            <a:spAutoFit/>
          </a:bodyPr>
          <a:lstStyle/>
          <a:p>
            <a:pPr algn="ctr"/>
            <a:r>
              <a:rPr lang="en-US" sz="2400" b="1" noProof="1"/>
              <a:t>AI có thể hỗ trợ gì giúp dạy học hiệu quả?</a:t>
            </a:r>
          </a:p>
        </p:txBody>
      </p:sp>
      <p:sp>
        <p:nvSpPr>
          <p:cNvPr id="1058" name="TextBox 1057">
            <a:extLst>
              <a:ext uri="{FF2B5EF4-FFF2-40B4-BE49-F238E27FC236}">
                <a16:creationId xmlns:a16="http://schemas.microsoft.com/office/drawing/2014/main" id="{939C2174-DE2A-A59A-CE53-B887709925A2}"/>
              </a:ext>
            </a:extLst>
          </p:cNvPr>
          <p:cNvSpPr txBox="1"/>
          <p:nvPr/>
        </p:nvSpPr>
        <p:spPr>
          <a:xfrm>
            <a:off x="8210096" y="1977886"/>
            <a:ext cx="2089585" cy="1200329"/>
          </a:xfrm>
          <a:prstGeom prst="rect">
            <a:avLst/>
          </a:prstGeom>
          <a:noFill/>
        </p:spPr>
        <p:txBody>
          <a:bodyPr wrap="square" lIns="0" rIns="0" rtlCol="0" anchor="b">
            <a:spAutoFit/>
          </a:bodyPr>
          <a:lstStyle/>
          <a:p>
            <a:pPr algn="ctr"/>
            <a:r>
              <a:rPr lang="vi-VN" sz="2400" b="1" noProof="1"/>
              <a:t>Học sinh </a:t>
            </a:r>
          </a:p>
          <a:p>
            <a:pPr algn="ctr"/>
            <a:r>
              <a:rPr lang="vi-VN" sz="2400" b="1" noProof="1"/>
              <a:t>học </a:t>
            </a:r>
          </a:p>
          <a:p>
            <a:pPr algn="ctr"/>
            <a:r>
              <a:rPr lang="vi-VN" sz="2400" b="1" noProof="1"/>
              <a:t>như thế nào ?</a:t>
            </a:r>
          </a:p>
        </p:txBody>
      </p:sp>
      <p:sp>
        <p:nvSpPr>
          <p:cNvPr id="1059" name="TextBox 1058">
            <a:extLst>
              <a:ext uri="{FF2B5EF4-FFF2-40B4-BE49-F238E27FC236}">
                <a16:creationId xmlns:a16="http://schemas.microsoft.com/office/drawing/2014/main" id="{F900578A-8957-D0AA-AB2D-BE0A528077EC}"/>
              </a:ext>
            </a:extLst>
          </p:cNvPr>
          <p:cNvSpPr txBox="1"/>
          <p:nvPr/>
        </p:nvSpPr>
        <p:spPr>
          <a:xfrm>
            <a:off x="2037348" y="4573849"/>
            <a:ext cx="1914173" cy="1200329"/>
          </a:xfrm>
          <a:prstGeom prst="rect">
            <a:avLst/>
          </a:prstGeom>
          <a:noFill/>
        </p:spPr>
        <p:txBody>
          <a:bodyPr wrap="square" lIns="0" rIns="0" rtlCol="0" anchor="b">
            <a:spAutoFit/>
          </a:bodyPr>
          <a:lstStyle/>
          <a:p>
            <a:pPr algn="ctr"/>
            <a:r>
              <a:rPr lang="en-US" sz="2400" b="1" noProof="1"/>
              <a:t>Học sinh cần có hiểu biết gì về AI?</a:t>
            </a:r>
          </a:p>
        </p:txBody>
      </p:sp>
      <p:sp>
        <p:nvSpPr>
          <p:cNvPr id="1060" name="TextBox 1059">
            <a:extLst>
              <a:ext uri="{FF2B5EF4-FFF2-40B4-BE49-F238E27FC236}">
                <a16:creationId xmlns:a16="http://schemas.microsoft.com/office/drawing/2014/main" id="{2E6C1BB2-260E-2290-6669-FADC91CEBA58}"/>
              </a:ext>
            </a:extLst>
          </p:cNvPr>
          <p:cNvSpPr txBox="1"/>
          <p:nvPr/>
        </p:nvSpPr>
        <p:spPr>
          <a:xfrm>
            <a:off x="8313995" y="4202756"/>
            <a:ext cx="1914173" cy="1938992"/>
          </a:xfrm>
          <a:prstGeom prst="rect">
            <a:avLst/>
          </a:prstGeom>
          <a:noFill/>
        </p:spPr>
        <p:txBody>
          <a:bodyPr wrap="square" lIns="0" rIns="0" rtlCol="0" anchor="b">
            <a:spAutoFit/>
          </a:bodyPr>
          <a:lstStyle/>
          <a:p>
            <a:pPr algn="ctr"/>
            <a:r>
              <a:rPr lang="en-US" sz="2400" b="1" noProof="1"/>
              <a:t>AI có thể </a:t>
            </a:r>
          </a:p>
          <a:p>
            <a:pPr algn="ctr"/>
            <a:r>
              <a:rPr lang="en-US" sz="2400" b="1" noProof="1"/>
              <a:t>gây ra những </a:t>
            </a:r>
          </a:p>
          <a:p>
            <a:pPr algn="ctr"/>
            <a:r>
              <a:rPr lang="en-US" sz="2400" b="1" noProof="1"/>
              <a:t>tác động </a:t>
            </a:r>
          </a:p>
          <a:p>
            <a:pPr algn="ctr"/>
            <a:r>
              <a:rPr lang="en-US" sz="2400" b="1" noProof="1"/>
              <a:t>tiêu cực gì?</a:t>
            </a:r>
          </a:p>
        </p:txBody>
      </p:sp>
    </p:spTree>
    <p:extLst>
      <p:ext uri="{BB962C8B-B14F-4D97-AF65-F5344CB8AC3E}">
        <p14:creationId xmlns:p14="http://schemas.microsoft.com/office/powerpoint/2010/main" val="160632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664A0-8574-519E-B6A9-84157CD8AE26}"/>
            </a:ext>
          </a:extLst>
        </p:cNvPr>
        <p:cNvGrpSpPr/>
        <p:nvPr/>
      </p:nvGrpSpPr>
      <p:grpSpPr>
        <a:xfrm>
          <a:off x="0" y="0"/>
          <a:ext cx="0" cy="0"/>
          <a:chOff x="0" y="0"/>
          <a:chExt cx="0" cy="0"/>
        </a:xfrm>
      </p:grpSpPr>
      <p:grpSp>
        <p:nvGrpSpPr>
          <p:cNvPr id="36" name="Group 2">
            <a:extLst>
              <a:ext uri="{FF2B5EF4-FFF2-40B4-BE49-F238E27FC236}">
                <a16:creationId xmlns:a16="http://schemas.microsoft.com/office/drawing/2014/main" id="{3627A74F-0D52-9883-5FE0-9BCF63B41E67}"/>
              </a:ext>
            </a:extLst>
          </p:cNvPr>
          <p:cNvGrpSpPr/>
          <p:nvPr/>
        </p:nvGrpSpPr>
        <p:grpSpPr>
          <a:xfrm>
            <a:off x="0" y="1"/>
            <a:ext cx="12192000" cy="1298882"/>
            <a:chOff x="0" y="0"/>
            <a:chExt cx="4574327" cy="406438"/>
          </a:xfrm>
        </p:grpSpPr>
        <p:sp>
          <p:nvSpPr>
            <p:cNvPr id="37" name="Freeform 3">
              <a:extLst>
                <a:ext uri="{FF2B5EF4-FFF2-40B4-BE49-F238E27FC236}">
                  <a16:creationId xmlns:a16="http://schemas.microsoft.com/office/drawing/2014/main" id="{530B613B-D8E0-51E6-8D0C-F441FF7CF6CF}"/>
                </a:ext>
              </a:extLst>
            </p:cNvPr>
            <p:cNvSpPr/>
            <p:nvPr/>
          </p:nvSpPr>
          <p:spPr>
            <a:xfrm>
              <a:off x="0" y="0"/>
              <a:ext cx="4574327" cy="406438"/>
            </a:xfrm>
            <a:custGeom>
              <a:avLst/>
              <a:gdLst/>
              <a:ahLst/>
              <a:cxnLst/>
              <a:rect l="l" t="t" r="r" b="b"/>
              <a:pathLst>
                <a:path w="4574327" h="406438">
                  <a:moveTo>
                    <a:pt x="0" y="0"/>
                  </a:moveTo>
                  <a:lnTo>
                    <a:pt x="4574327" y="0"/>
                  </a:lnTo>
                  <a:lnTo>
                    <a:pt x="4574327" y="406438"/>
                  </a:lnTo>
                  <a:lnTo>
                    <a:pt x="0" y="406438"/>
                  </a:lnTo>
                  <a:close/>
                </a:path>
              </a:pathLst>
            </a:custGeom>
            <a:solidFill>
              <a:srgbClr val="0345E4"/>
            </a:solidFill>
          </p:spPr>
          <p:txBody>
            <a:bodyPr/>
            <a:lstStyle/>
            <a:p>
              <a:pPr defTabSz="609630"/>
              <a:endParaRPr lang="en-VN" sz="1200">
                <a:solidFill>
                  <a:srgbClr val="000000"/>
                </a:solidFill>
                <a:latin typeface="Arial"/>
              </a:endParaRPr>
            </a:p>
          </p:txBody>
        </p:sp>
        <p:sp>
          <p:nvSpPr>
            <p:cNvPr id="38" name="TextBox 4">
              <a:extLst>
                <a:ext uri="{FF2B5EF4-FFF2-40B4-BE49-F238E27FC236}">
                  <a16:creationId xmlns:a16="http://schemas.microsoft.com/office/drawing/2014/main" id="{A35E9F7F-41F9-9006-7CDB-09B34077773F}"/>
                </a:ext>
              </a:extLst>
            </p:cNvPr>
            <p:cNvSpPr txBox="1"/>
            <p:nvPr/>
          </p:nvSpPr>
          <p:spPr>
            <a:xfrm>
              <a:off x="0" y="-38100"/>
              <a:ext cx="4574327" cy="444538"/>
            </a:xfrm>
            <a:prstGeom prst="rect">
              <a:avLst/>
            </a:prstGeom>
          </p:spPr>
          <p:txBody>
            <a:bodyPr lIns="33867" tIns="33867" rIns="33867" bIns="33867" rtlCol="0" anchor="ctr"/>
            <a:lstStyle/>
            <a:p>
              <a:pPr algn="ctr" defTabSz="609630">
                <a:lnSpc>
                  <a:spcPts val="1773"/>
                </a:lnSpc>
              </a:pPr>
              <a:endParaRPr sz="1200">
                <a:solidFill>
                  <a:srgbClr val="000000"/>
                </a:solidFill>
                <a:latin typeface="Arial"/>
              </a:endParaRPr>
            </a:p>
          </p:txBody>
        </p:sp>
      </p:grpSp>
      <p:sp>
        <p:nvSpPr>
          <p:cNvPr id="39" name="TextBox 28">
            <a:extLst>
              <a:ext uri="{FF2B5EF4-FFF2-40B4-BE49-F238E27FC236}">
                <a16:creationId xmlns:a16="http://schemas.microsoft.com/office/drawing/2014/main" id="{7041D361-B576-070A-BFC3-ECBFF9E7C3B7}"/>
              </a:ext>
            </a:extLst>
          </p:cNvPr>
          <p:cNvSpPr txBox="1"/>
          <p:nvPr/>
        </p:nvSpPr>
        <p:spPr>
          <a:xfrm>
            <a:off x="763817" y="90314"/>
            <a:ext cx="10664365" cy="1118255"/>
          </a:xfrm>
          <a:prstGeom prst="rect">
            <a:avLst/>
          </a:prstGeom>
        </p:spPr>
        <p:txBody>
          <a:bodyPr wrap="square" lIns="0" tIns="0" rIns="0" bIns="0" rtlCol="0" anchor="t">
            <a:spAutoFit/>
          </a:bodyPr>
          <a:lstStyle/>
          <a:p>
            <a:pPr algn="ctr" defTabSz="609630">
              <a:lnSpc>
                <a:spcPts val="4480"/>
              </a:lnSpc>
            </a:pPr>
            <a:r>
              <a:rPr lang="vi-VN" sz="3200" b="1" dirty="0">
                <a:solidFill>
                  <a:srgbClr val="FFFFFF"/>
                </a:solidFill>
                <a:latin typeface="Calibri (MS) Bold"/>
                <a:ea typeface="Calibri (MS) Bold"/>
                <a:cs typeface="Calibri (MS) Bold"/>
                <a:sym typeface="Calibri (MS) Bold"/>
              </a:rPr>
              <a:t>NGHIÊN CỨU HIỆU QUẢ CỦA VIỆC SỬ DỤNG MATGPT </a:t>
            </a:r>
            <a:br>
              <a:rPr lang="vi-VN" sz="3200" b="1" dirty="0">
                <a:solidFill>
                  <a:srgbClr val="FFFFFF"/>
                </a:solidFill>
                <a:latin typeface="Calibri (MS) Bold"/>
                <a:ea typeface="Calibri (MS) Bold"/>
                <a:cs typeface="Calibri (MS) Bold"/>
                <a:sym typeface="Calibri (MS) Bold"/>
              </a:rPr>
            </a:br>
            <a:r>
              <a:rPr lang="vi-VN" sz="3200" b="1" dirty="0">
                <a:solidFill>
                  <a:srgbClr val="FFFFFF"/>
                </a:solidFill>
                <a:latin typeface="Calibri (MS) Bold"/>
                <a:ea typeface="Calibri (MS) Bold"/>
                <a:cs typeface="Calibri (MS) Bold"/>
                <a:sym typeface="Calibri (MS) Bold"/>
              </a:rPr>
              <a:t>ĐẾN NĂNG LỰC TOÁN HỌC CỦA SINH VIÊN</a:t>
            </a:r>
            <a:endParaRPr lang="en-US" sz="3200" b="1" dirty="0">
              <a:solidFill>
                <a:srgbClr val="FFFFFF"/>
              </a:solidFill>
              <a:latin typeface="Calibri (MS) Bold"/>
              <a:ea typeface="Calibri (MS) Bold"/>
              <a:cs typeface="Calibri (MS) Bold"/>
              <a:sym typeface="Calibri (MS) Bold"/>
            </a:endParaRPr>
          </a:p>
        </p:txBody>
      </p:sp>
      <p:sp>
        <p:nvSpPr>
          <p:cNvPr id="20" name="TextBox 21">
            <a:extLst>
              <a:ext uri="{FF2B5EF4-FFF2-40B4-BE49-F238E27FC236}">
                <a16:creationId xmlns:a16="http://schemas.microsoft.com/office/drawing/2014/main" id="{5D86F817-383C-0F0B-E2E3-D240E90CDB7A}"/>
              </a:ext>
            </a:extLst>
          </p:cNvPr>
          <p:cNvSpPr txBox="1"/>
          <p:nvPr/>
        </p:nvSpPr>
        <p:spPr>
          <a:xfrm>
            <a:off x="3035869" y="6034520"/>
            <a:ext cx="8749172" cy="379976"/>
          </a:xfrm>
          <a:prstGeom prst="rect">
            <a:avLst/>
          </a:prstGeom>
        </p:spPr>
        <p:txBody>
          <a:bodyPr lIns="0" tIns="0" rIns="0" bIns="0" rtlCol="0" anchor="t">
            <a:spAutoFit/>
          </a:bodyPr>
          <a:lstStyle/>
          <a:p>
            <a:pPr algn="r">
              <a:lnSpc>
                <a:spcPts val="3360"/>
              </a:lnSpc>
            </a:pPr>
            <a:r>
              <a:rPr lang="vi-VN" sz="1600" i="1">
                <a:solidFill>
                  <a:srgbClr val="1B517B"/>
                </a:solidFill>
                <a:latin typeface="Noto Sans" panose="020B0502040504020204" pitchFamily="34" charset="0"/>
                <a:ea typeface="Noto Sans" panose="020B0502040504020204" pitchFamily="34" charset="0"/>
                <a:cs typeface="Noto Sans" panose="020B0502040504020204" pitchFamily="34" charset="0"/>
              </a:rPr>
              <a:t>I. A. H. El-Shara, A. A. S. Tabieh, S. Y. A. Abu Helu (2025)</a:t>
            </a:r>
          </a:p>
        </p:txBody>
      </p:sp>
      <p:sp>
        <p:nvSpPr>
          <p:cNvPr id="21" name="Content Placeholder 2">
            <a:extLst>
              <a:ext uri="{FF2B5EF4-FFF2-40B4-BE49-F238E27FC236}">
                <a16:creationId xmlns:a16="http://schemas.microsoft.com/office/drawing/2014/main" id="{4EB602BD-2813-3489-B798-9F3FCA539790}"/>
              </a:ext>
            </a:extLst>
          </p:cNvPr>
          <p:cNvSpPr txBox="1">
            <a:spLocks/>
          </p:cNvSpPr>
          <p:nvPr/>
        </p:nvSpPr>
        <p:spPr>
          <a:xfrm>
            <a:off x="763817" y="1882351"/>
            <a:ext cx="8078732" cy="356870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l" defTabSz="914400"/>
            <a:r>
              <a:rPr lang="vi-VN" b="1" kern="0" dirty="0"/>
              <a:t>MỤC TIÊU NGHIÊN CỨU</a:t>
            </a:r>
            <a:endParaRPr lang="vi-VN" kern="0" dirty="0"/>
          </a:p>
          <a:p>
            <a:pPr marL="9525" indent="0" algn="l" defTabSz="914400"/>
            <a:r>
              <a:rPr lang="vi-VN" kern="0" dirty="0"/>
              <a:t>Khảo sát tác động của MatGPT (ChatGPT + MATLAB) </a:t>
            </a:r>
            <a:br>
              <a:rPr lang="vi-VN" kern="0" dirty="0"/>
            </a:br>
            <a:r>
              <a:rPr lang="vi-VN" kern="0" dirty="0"/>
              <a:t>đến năng lực toán học SV học môn </a:t>
            </a:r>
            <a:r>
              <a:rPr lang="vi-VN" i="1" kern="0" dirty="0"/>
              <a:t>Phương trình vi phân</a:t>
            </a:r>
            <a:r>
              <a:rPr lang="vi-VN" kern="0" dirty="0"/>
              <a:t>.</a:t>
            </a:r>
          </a:p>
          <a:p>
            <a:pPr algn="l" defTabSz="914400"/>
            <a:endParaRPr lang="vi-VN" b="1" kern="0" dirty="0"/>
          </a:p>
          <a:p>
            <a:pPr algn="l" defTabSz="914400"/>
            <a:r>
              <a:rPr lang="vi-VN" b="1" kern="0" dirty="0"/>
              <a:t>PHƯƠNG PHÁP</a:t>
            </a:r>
            <a:endParaRPr lang="vi-VN" kern="0" dirty="0"/>
          </a:p>
          <a:p>
            <a:pPr algn="l" defTabSz="914400"/>
            <a:r>
              <a:rPr lang="vi-VN" kern="0" dirty="0"/>
              <a:t>Thiết kế bán thực nghiệm (quasi-experimental).</a:t>
            </a:r>
          </a:p>
          <a:p>
            <a:pPr algn="l" defTabSz="914400"/>
            <a:r>
              <a:rPr lang="vi-VN" kern="0" dirty="0"/>
              <a:t>Mẫu: 94 sinh viên → 2 nhóm thực nghiệm + 1 nhóm đối chứng.</a:t>
            </a:r>
          </a:p>
          <a:p>
            <a:pPr algn="l" defTabSz="914400"/>
            <a:r>
              <a:rPr lang="vi-VN" kern="0" dirty="0"/>
              <a:t>Bài kiểm tra năng lực toán (5 câu tự luận, đã kiểm định).</a:t>
            </a:r>
          </a:p>
          <a:p>
            <a:pPr algn="l" defTabSz="914400"/>
            <a:endParaRPr lang="vi-VN" kern="0" dirty="0"/>
          </a:p>
          <a:p>
            <a:pPr algn="l" defTabSz="914400"/>
            <a:endParaRPr lang="vi-VN" kern="0" dirty="0"/>
          </a:p>
          <a:p>
            <a:pPr marL="0" indent="0" algn="l" defTabSz="914400"/>
            <a:endParaRPr lang="vi-VN" kern="0" dirty="0"/>
          </a:p>
          <a:p>
            <a:pPr algn="l" defTabSz="914400"/>
            <a:endParaRPr lang="en-VN" kern="0" dirty="0"/>
          </a:p>
        </p:txBody>
      </p:sp>
    </p:spTree>
    <p:extLst>
      <p:ext uri="{BB962C8B-B14F-4D97-AF65-F5344CB8AC3E}">
        <p14:creationId xmlns:p14="http://schemas.microsoft.com/office/powerpoint/2010/main" val="187474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E27DB-2336-AD26-1B79-B6591992150F}"/>
            </a:ext>
          </a:extLst>
        </p:cNvPr>
        <p:cNvGrpSpPr/>
        <p:nvPr/>
      </p:nvGrpSpPr>
      <p:grpSpPr>
        <a:xfrm>
          <a:off x="0" y="0"/>
          <a:ext cx="0" cy="0"/>
          <a:chOff x="0" y="0"/>
          <a:chExt cx="0" cy="0"/>
        </a:xfrm>
      </p:grpSpPr>
      <p:grpSp>
        <p:nvGrpSpPr>
          <p:cNvPr id="36" name="Group 2">
            <a:extLst>
              <a:ext uri="{FF2B5EF4-FFF2-40B4-BE49-F238E27FC236}">
                <a16:creationId xmlns:a16="http://schemas.microsoft.com/office/drawing/2014/main" id="{3A307046-9C5F-8E7F-53A8-33632CC6C000}"/>
              </a:ext>
            </a:extLst>
          </p:cNvPr>
          <p:cNvGrpSpPr/>
          <p:nvPr/>
        </p:nvGrpSpPr>
        <p:grpSpPr>
          <a:xfrm>
            <a:off x="0" y="1"/>
            <a:ext cx="12192000" cy="1298882"/>
            <a:chOff x="0" y="0"/>
            <a:chExt cx="4574327" cy="406438"/>
          </a:xfrm>
        </p:grpSpPr>
        <p:sp>
          <p:nvSpPr>
            <p:cNvPr id="37" name="Freeform 3">
              <a:extLst>
                <a:ext uri="{FF2B5EF4-FFF2-40B4-BE49-F238E27FC236}">
                  <a16:creationId xmlns:a16="http://schemas.microsoft.com/office/drawing/2014/main" id="{9FB42FDA-4FC2-F86B-FBB3-E8E6C2DF9EE1}"/>
                </a:ext>
              </a:extLst>
            </p:cNvPr>
            <p:cNvSpPr/>
            <p:nvPr/>
          </p:nvSpPr>
          <p:spPr>
            <a:xfrm>
              <a:off x="0" y="0"/>
              <a:ext cx="4574327" cy="406438"/>
            </a:xfrm>
            <a:custGeom>
              <a:avLst/>
              <a:gdLst/>
              <a:ahLst/>
              <a:cxnLst/>
              <a:rect l="l" t="t" r="r" b="b"/>
              <a:pathLst>
                <a:path w="4574327" h="406438">
                  <a:moveTo>
                    <a:pt x="0" y="0"/>
                  </a:moveTo>
                  <a:lnTo>
                    <a:pt x="4574327" y="0"/>
                  </a:lnTo>
                  <a:lnTo>
                    <a:pt x="4574327" y="406438"/>
                  </a:lnTo>
                  <a:lnTo>
                    <a:pt x="0" y="406438"/>
                  </a:lnTo>
                  <a:close/>
                </a:path>
              </a:pathLst>
            </a:custGeom>
            <a:solidFill>
              <a:srgbClr val="0345E4"/>
            </a:solidFill>
          </p:spPr>
          <p:txBody>
            <a:bodyPr/>
            <a:lstStyle/>
            <a:p>
              <a:pPr defTabSz="609630"/>
              <a:endParaRPr lang="en-VN" sz="1200">
                <a:solidFill>
                  <a:srgbClr val="000000"/>
                </a:solidFill>
                <a:latin typeface="Arial"/>
              </a:endParaRPr>
            </a:p>
          </p:txBody>
        </p:sp>
        <p:sp>
          <p:nvSpPr>
            <p:cNvPr id="38" name="TextBox 4">
              <a:extLst>
                <a:ext uri="{FF2B5EF4-FFF2-40B4-BE49-F238E27FC236}">
                  <a16:creationId xmlns:a16="http://schemas.microsoft.com/office/drawing/2014/main" id="{D03B2FBE-CE87-5A91-02CF-C51F34780ACF}"/>
                </a:ext>
              </a:extLst>
            </p:cNvPr>
            <p:cNvSpPr txBox="1"/>
            <p:nvPr/>
          </p:nvSpPr>
          <p:spPr>
            <a:xfrm>
              <a:off x="0" y="-38100"/>
              <a:ext cx="4574327" cy="444538"/>
            </a:xfrm>
            <a:prstGeom prst="rect">
              <a:avLst/>
            </a:prstGeom>
          </p:spPr>
          <p:txBody>
            <a:bodyPr lIns="33867" tIns="33867" rIns="33867" bIns="33867" rtlCol="0" anchor="ctr"/>
            <a:lstStyle/>
            <a:p>
              <a:pPr algn="ctr" defTabSz="609630">
                <a:lnSpc>
                  <a:spcPts val="1773"/>
                </a:lnSpc>
              </a:pPr>
              <a:endParaRPr sz="1200">
                <a:solidFill>
                  <a:srgbClr val="000000"/>
                </a:solidFill>
                <a:latin typeface="Arial"/>
              </a:endParaRPr>
            </a:p>
          </p:txBody>
        </p:sp>
      </p:grpSp>
      <p:sp>
        <p:nvSpPr>
          <p:cNvPr id="39" name="TextBox 28">
            <a:extLst>
              <a:ext uri="{FF2B5EF4-FFF2-40B4-BE49-F238E27FC236}">
                <a16:creationId xmlns:a16="http://schemas.microsoft.com/office/drawing/2014/main" id="{072C5FEE-3C90-A06B-227C-06F92B734778}"/>
              </a:ext>
            </a:extLst>
          </p:cNvPr>
          <p:cNvSpPr txBox="1"/>
          <p:nvPr/>
        </p:nvSpPr>
        <p:spPr>
          <a:xfrm>
            <a:off x="763817" y="90314"/>
            <a:ext cx="10664365" cy="1118255"/>
          </a:xfrm>
          <a:prstGeom prst="rect">
            <a:avLst/>
          </a:prstGeom>
        </p:spPr>
        <p:txBody>
          <a:bodyPr wrap="square" lIns="0" tIns="0" rIns="0" bIns="0" rtlCol="0" anchor="t">
            <a:spAutoFit/>
          </a:bodyPr>
          <a:lstStyle/>
          <a:p>
            <a:pPr algn="ctr" defTabSz="609630">
              <a:lnSpc>
                <a:spcPts val="4480"/>
              </a:lnSpc>
            </a:pPr>
            <a:r>
              <a:rPr lang="vi-VN" sz="3200" b="1" dirty="0">
                <a:solidFill>
                  <a:srgbClr val="FFFFFF"/>
                </a:solidFill>
                <a:latin typeface="Calibri (MS) Bold"/>
                <a:ea typeface="Calibri (MS) Bold"/>
                <a:cs typeface="Calibri (MS) Bold"/>
                <a:sym typeface="Calibri (MS) Bold"/>
              </a:rPr>
              <a:t>NGHIÊN CỨU HIỆU QUẢ CỦA VIỆC SỬ DỤNG MATGPT </a:t>
            </a:r>
            <a:br>
              <a:rPr lang="vi-VN" sz="3200" b="1" dirty="0">
                <a:solidFill>
                  <a:srgbClr val="FFFFFF"/>
                </a:solidFill>
                <a:latin typeface="Calibri (MS) Bold"/>
                <a:ea typeface="Calibri (MS) Bold"/>
                <a:cs typeface="Calibri (MS) Bold"/>
                <a:sym typeface="Calibri (MS) Bold"/>
              </a:rPr>
            </a:br>
            <a:r>
              <a:rPr lang="vi-VN" sz="3200" b="1" dirty="0">
                <a:solidFill>
                  <a:srgbClr val="FFFFFF"/>
                </a:solidFill>
                <a:latin typeface="Calibri (MS) Bold"/>
                <a:ea typeface="Calibri (MS) Bold"/>
                <a:cs typeface="Calibri (MS) Bold"/>
                <a:sym typeface="Calibri (MS) Bold"/>
              </a:rPr>
              <a:t>ĐẾN NĂNG LỰC TOÁN HỌC CỦA SINH VIÊN</a:t>
            </a:r>
            <a:endParaRPr lang="en-US" sz="3200" b="1" dirty="0">
              <a:solidFill>
                <a:srgbClr val="FFFFFF"/>
              </a:solidFill>
              <a:latin typeface="Calibri (MS) Bold"/>
              <a:ea typeface="Calibri (MS) Bold"/>
              <a:cs typeface="Calibri (MS) Bold"/>
              <a:sym typeface="Calibri (MS) Bold"/>
            </a:endParaRPr>
          </a:p>
        </p:txBody>
      </p:sp>
      <p:sp>
        <p:nvSpPr>
          <p:cNvPr id="20" name="TextBox 21">
            <a:extLst>
              <a:ext uri="{FF2B5EF4-FFF2-40B4-BE49-F238E27FC236}">
                <a16:creationId xmlns:a16="http://schemas.microsoft.com/office/drawing/2014/main" id="{08DB283C-FE21-27AD-7FF4-E62D37D7C0FE}"/>
              </a:ext>
            </a:extLst>
          </p:cNvPr>
          <p:cNvSpPr txBox="1"/>
          <p:nvPr/>
        </p:nvSpPr>
        <p:spPr>
          <a:xfrm>
            <a:off x="3226787" y="6285729"/>
            <a:ext cx="8749172" cy="379976"/>
          </a:xfrm>
          <a:prstGeom prst="rect">
            <a:avLst/>
          </a:prstGeom>
        </p:spPr>
        <p:txBody>
          <a:bodyPr lIns="0" tIns="0" rIns="0" bIns="0" rtlCol="0" anchor="t">
            <a:spAutoFit/>
          </a:bodyPr>
          <a:lstStyle/>
          <a:p>
            <a:pPr algn="r">
              <a:lnSpc>
                <a:spcPts val="3360"/>
              </a:lnSpc>
            </a:pPr>
            <a:r>
              <a:rPr lang="vi-VN" sz="1600" i="1">
                <a:solidFill>
                  <a:srgbClr val="1B517B"/>
                </a:solidFill>
                <a:latin typeface="Noto Sans" panose="020B0502040504020204" pitchFamily="34" charset="0"/>
                <a:ea typeface="Noto Sans" panose="020B0502040504020204" pitchFamily="34" charset="0"/>
                <a:cs typeface="Noto Sans" panose="020B0502040504020204" pitchFamily="34" charset="0"/>
              </a:rPr>
              <a:t>I. A. H. El-Shara, A. A. S. Tabieh, S. Y. A. Abu Helu (2025)</a:t>
            </a:r>
          </a:p>
        </p:txBody>
      </p:sp>
      <p:sp>
        <p:nvSpPr>
          <p:cNvPr id="21" name="Content Placeholder 2">
            <a:extLst>
              <a:ext uri="{FF2B5EF4-FFF2-40B4-BE49-F238E27FC236}">
                <a16:creationId xmlns:a16="http://schemas.microsoft.com/office/drawing/2014/main" id="{F0AD6E2B-0847-19B3-417C-B7007385CD1E}"/>
              </a:ext>
            </a:extLst>
          </p:cNvPr>
          <p:cNvSpPr txBox="1">
            <a:spLocks/>
          </p:cNvSpPr>
          <p:nvPr/>
        </p:nvSpPr>
        <p:spPr>
          <a:xfrm>
            <a:off x="763817" y="1372900"/>
            <a:ext cx="8078732" cy="5493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l" defTabSz="914400"/>
            <a:r>
              <a:rPr lang="vi-VN" b="1" kern="0" dirty="0"/>
              <a:t>PHƯƠNG PHÁP GIẢNG DẠY</a:t>
            </a:r>
            <a:endParaRPr lang="vi-VN" kern="0" dirty="0"/>
          </a:p>
          <a:p>
            <a:pPr algn="l" defTabSz="914400"/>
            <a:endParaRPr lang="vi-VN" kern="0" dirty="0"/>
          </a:p>
          <a:p>
            <a:pPr marL="0" indent="0" algn="l" defTabSz="914400"/>
            <a:endParaRPr lang="vi-VN" kern="0" dirty="0"/>
          </a:p>
          <a:p>
            <a:pPr algn="l" defTabSz="914400"/>
            <a:endParaRPr lang="en-VN" kern="0" dirty="0"/>
          </a:p>
        </p:txBody>
      </p:sp>
      <p:graphicFrame>
        <p:nvGraphicFramePr>
          <p:cNvPr id="2" name="Content Placeholder 6">
            <a:extLst>
              <a:ext uri="{FF2B5EF4-FFF2-40B4-BE49-F238E27FC236}">
                <a16:creationId xmlns:a16="http://schemas.microsoft.com/office/drawing/2014/main" id="{5B7DF677-E4B3-739C-558D-AA0D8B5E8C65}"/>
              </a:ext>
            </a:extLst>
          </p:cNvPr>
          <p:cNvGraphicFramePr>
            <a:graphicFrameLocks/>
          </p:cNvGraphicFramePr>
          <p:nvPr/>
        </p:nvGraphicFramePr>
        <p:xfrm>
          <a:off x="1024127" y="2012564"/>
          <a:ext cx="10143744" cy="3424794"/>
        </p:xfrm>
        <a:graphic>
          <a:graphicData uri="http://schemas.openxmlformats.org/drawingml/2006/table">
            <a:tbl>
              <a:tblPr/>
              <a:tblGrid>
                <a:gridCol w="2794247">
                  <a:extLst>
                    <a:ext uri="{9D8B030D-6E8A-4147-A177-3AD203B41FA5}">
                      <a16:colId xmlns:a16="http://schemas.microsoft.com/office/drawing/2014/main" val="1112032241"/>
                    </a:ext>
                  </a:extLst>
                </a:gridCol>
                <a:gridCol w="3968249">
                  <a:extLst>
                    <a:ext uri="{9D8B030D-6E8A-4147-A177-3AD203B41FA5}">
                      <a16:colId xmlns:a16="http://schemas.microsoft.com/office/drawing/2014/main" val="3032718448"/>
                    </a:ext>
                  </a:extLst>
                </a:gridCol>
                <a:gridCol w="3381248">
                  <a:extLst>
                    <a:ext uri="{9D8B030D-6E8A-4147-A177-3AD203B41FA5}">
                      <a16:colId xmlns:a16="http://schemas.microsoft.com/office/drawing/2014/main" val="3034270053"/>
                    </a:ext>
                  </a:extLst>
                </a:gridCol>
              </a:tblGrid>
              <a:tr h="520820">
                <a:tc>
                  <a:txBody>
                    <a:bodyPr/>
                    <a:lstStyle/>
                    <a:p>
                      <a:pPr algn="ctr">
                        <a:buNone/>
                      </a:pPr>
                      <a:r>
                        <a:rPr lang="en-US" sz="1400" b="1"/>
                        <a:t>Nhóm</a:t>
                      </a:r>
                      <a:endParaRPr lang="en-US" sz="1400"/>
                    </a:p>
                  </a:txBody>
                  <a:tcPr marL="73140" marR="73140" marT="36570" marB="3657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a:buNone/>
                      </a:pPr>
                      <a:r>
                        <a:rPr lang="en-US" sz="1400" b="1"/>
                        <a:t>Cách dạy &amp; học</a:t>
                      </a:r>
                      <a:endParaRPr lang="en-US" sz="1400"/>
                    </a:p>
                  </a:txBody>
                  <a:tcPr marL="73140" marR="73140" marT="36570" marB="3657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a:buNone/>
                      </a:pPr>
                      <a:r>
                        <a:rPr lang="en-US" sz="1400" b="1"/>
                        <a:t>Điểm nhấn</a:t>
                      </a:r>
                      <a:endParaRPr lang="en-US" sz="1400"/>
                    </a:p>
                  </a:txBody>
                  <a:tcPr marL="73140" marR="73140" marT="36570" marB="3657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217556885"/>
                  </a:ext>
                </a:extLst>
              </a:tr>
              <a:tr h="797602">
                <a:tc>
                  <a:txBody>
                    <a:bodyPr/>
                    <a:lstStyle/>
                    <a:p>
                      <a:pPr algn="ctr">
                        <a:buNone/>
                      </a:pPr>
                      <a:r>
                        <a:rPr lang="en-US" sz="1400" b="1"/>
                        <a:t>Truyền thống</a:t>
                      </a:r>
                      <a:endParaRPr lang="en-US" sz="1400"/>
                    </a:p>
                  </a:txBody>
                  <a:tcPr marL="73140" marR="73140" marT="36570" marB="3657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a:buNone/>
                      </a:pPr>
                      <a:r>
                        <a:rPr lang="vi-VN" sz="1400"/>
                        <a:t>- Bài giảng, bảng/trang in </a:t>
                      </a:r>
                      <a:br>
                        <a:rPr lang="vi-VN" sz="1400"/>
                      </a:br>
                      <a:r>
                        <a:rPr lang="vi-VN" sz="1400"/>
                        <a:t>- GV giảng lý thuyết, phương pháp, ứng dụng </a:t>
                      </a:r>
                      <a:br>
                        <a:rPr lang="vi-VN" sz="1400"/>
                      </a:br>
                      <a:r>
                        <a:rPr lang="vi-VN" sz="1400"/>
                        <a:t>- SV luyện tập cá nhân, GV phản hồi trực tiếp</a:t>
                      </a:r>
                    </a:p>
                  </a:txBody>
                  <a:tcPr marL="73140" marR="73140" marT="36570" marB="3657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ctr">
                        <a:buNone/>
                      </a:pPr>
                      <a:r>
                        <a:rPr lang="en-US" sz="1400"/>
                        <a:t>Giải quyết vấn đề </a:t>
                      </a:r>
                      <a:r>
                        <a:rPr lang="en-US" sz="1400" b="1"/>
                        <a:t>không dùng AI</a:t>
                      </a:r>
                      <a:endParaRPr lang="en-US" sz="1400"/>
                    </a:p>
                  </a:txBody>
                  <a:tcPr marL="73140" marR="73140" marT="36570" marB="3657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48763426"/>
                  </a:ext>
                </a:extLst>
              </a:tr>
              <a:tr h="1085222">
                <a:tc>
                  <a:txBody>
                    <a:bodyPr/>
                    <a:lstStyle/>
                    <a:p>
                      <a:pPr algn="ctr">
                        <a:buNone/>
                      </a:pPr>
                      <a:r>
                        <a:rPr lang="en-US" sz="1400" b="1" dirty="0" err="1"/>
                        <a:t>MatGPT</a:t>
                      </a:r>
                      <a:endParaRPr lang="en-US" sz="1400" dirty="0"/>
                    </a:p>
                  </a:txBody>
                  <a:tcPr marL="73140" marR="73140" marT="36570" marB="3657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a:buNone/>
                      </a:pPr>
                      <a:r>
                        <a:rPr lang="vi-VN" sz="1400"/>
                        <a:t>- Tương tác với MatGPT để giải PTVP </a:t>
                      </a:r>
                      <a:br>
                        <a:rPr lang="vi-VN" sz="1400"/>
                      </a:br>
                      <a:r>
                        <a:rPr lang="vi-VN" sz="1400"/>
                        <a:t>- Giải thích từng bước, gợi ý, phản hồi tức thì </a:t>
                      </a:r>
                      <a:br>
                        <a:rPr lang="vi-VN" sz="1400"/>
                      </a:br>
                      <a:r>
                        <a:rPr lang="vi-VN" sz="1400"/>
                        <a:t>- Nhập phương trình để phân tích, kiểm chứng</a:t>
                      </a:r>
                    </a:p>
                  </a:txBody>
                  <a:tcPr marL="73140" marR="73140" marT="36570" marB="3657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ctr">
                        <a:buNone/>
                      </a:pPr>
                      <a:r>
                        <a:rPr lang="en-US" sz="1400" b="1" dirty="0" err="1"/>
                        <a:t>Hiểu</a:t>
                      </a:r>
                      <a:r>
                        <a:rPr lang="en-US" sz="1400" b="1" dirty="0"/>
                        <a:t> </a:t>
                      </a:r>
                      <a:r>
                        <a:rPr lang="en-US" sz="1400" b="1" dirty="0" err="1"/>
                        <a:t>khái</a:t>
                      </a:r>
                      <a:r>
                        <a:rPr lang="en-US" sz="1400" b="1" dirty="0"/>
                        <a:t> </a:t>
                      </a:r>
                      <a:r>
                        <a:rPr lang="en-US" sz="1400" b="1" dirty="0" err="1"/>
                        <a:t>niệm</a:t>
                      </a:r>
                      <a:r>
                        <a:rPr lang="en-US" sz="1400" dirty="0"/>
                        <a:t> </a:t>
                      </a:r>
                      <a:r>
                        <a:rPr lang="en-US" sz="1400" dirty="0" err="1"/>
                        <a:t>với</a:t>
                      </a:r>
                      <a:r>
                        <a:rPr lang="en-US" sz="1400" dirty="0"/>
                        <a:t> </a:t>
                      </a:r>
                      <a:r>
                        <a:rPr lang="en-US" sz="1400" dirty="0" err="1"/>
                        <a:t>trợ</a:t>
                      </a:r>
                      <a:r>
                        <a:rPr lang="en-US" sz="1400" dirty="0"/>
                        <a:t> </a:t>
                      </a:r>
                      <a:r>
                        <a:rPr lang="en-US" sz="1400" dirty="0" err="1"/>
                        <a:t>giúp</a:t>
                      </a:r>
                      <a:r>
                        <a:rPr lang="en-US" sz="1400" dirty="0"/>
                        <a:t> AI</a:t>
                      </a:r>
                    </a:p>
                  </a:txBody>
                  <a:tcPr marL="73140" marR="73140" marT="36570" marB="3657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636259942"/>
                  </a:ext>
                </a:extLst>
              </a:tr>
              <a:tr h="1021150">
                <a:tc>
                  <a:txBody>
                    <a:bodyPr/>
                    <a:lstStyle/>
                    <a:p>
                      <a:pPr algn="ctr">
                        <a:buNone/>
                      </a:pPr>
                      <a:r>
                        <a:rPr lang="en-US" sz="1400" b="1"/>
                        <a:t>MATLAB</a:t>
                      </a:r>
                      <a:endParaRPr lang="en-US" sz="1400"/>
                    </a:p>
                  </a:txBody>
                  <a:tcPr marL="73140" marR="73140" marT="36570" marB="3657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a:buNone/>
                      </a:pPr>
                      <a:r>
                        <a:rPr lang="en-US" sz="1400"/>
                        <a:t>- Viết script giải PTVP </a:t>
                      </a:r>
                      <a:br>
                        <a:rPr lang="en-US" sz="1400"/>
                      </a:br>
                      <a:r>
                        <a:rPr lang="en-US" sz="1400"/>
                        <a:t>- Vẽ đồ thị nghiệm, trực quan hóa </a:t>
                      </a:r>
                      <a:br>
                        <a:rPr lang="en-US" sz="1400"/>
                      </a:br>
                      <a:r>
                        <a:rPr lang="en-US" sz="1400"/>
                        <a:t>- Thực hành coding để củng cố kiến thức toán</a:t>
                      </a:r>
                    </a:p>
                  </a:txBody>
                  <a:tcPr marL="73140" marR="73140" marT="36570" marB="3657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ctr">
                        <a:buNone/>
                      </a:pPr>
                      <a:r>
                        <a:rPr lang="en-US" sz="1400" b="1" dirty="0" err="1"/>
                        <a:t>Kỹ</a:t>
                      </a:r>
                      <a:r>
                        <a:rPr lang="en-US" sz="1400" b="1" dirty="0"/>
                        <a:t> </a:t>
                      </a:r>
                      <a:r>
                        <a:rPr lang="en-US" sz="1400" b="1" dirty="0" err="1"/>
                        <a:t>năng</a:t>
                      </a:r>
                      <a:r>
                        <a:rPr lang="en-US" sz="1400" b="1" dirty="0"/>
                        <a:t> </a:t>
                      </a:r>
                      <a:r>
                        <a:rPr lang="en-US" sz="1400" b="1" dirty="0" err="1"/>
                        <a:t>lập</a:t>
                      </a:r>
                      <a:r>
                        <a:rPr lang="en-US" sz="1400" b="1" dirty="0"/>
                        <a:t> </a:t>
                      </a:r>
                      <a:r>
                        <a:rPr lang="en-US" sz="1400" b="1" dirty="0" err="1"/>
                        <a:t>trình</a:t>
                      </a:r>
                      <a:r>
                        <a:rPr lang="en-US" sz="1400" b="1" dirty="0"/>
                        <a:t> &amp; </a:t>
                      </a:r>
                      <a:r>
                        <a:rPr lang="en-US" sz="1400" b="1" dirty="0" err="1"/>
                        <a:t>tính</a:t>
                      </a:r>
                      <a:r>
                        <a:rPr lang="en-US" sz="1400" b="1" dirty="0"/>
                        <a:t> </a:t>
                      </a:r>
                      <a:r>
                        <a:rPr lang="en-US" sz="1400" b="1" dirty="0" err="1"/>
                        <a:t>toán</a:t>
                      </a:r>
                      <a:endParaRPr lang="en-US" sz="1400" dirty="0"/>
                    </a:p>
                  </a:txBody>
                  <a:tcPr marL="73140" marR="73140" marT="36570" marB="3657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667765628"/>
                  </a:ext>
                </a:extLst>
              </a:tr>
            </a:tbl>
          </a:graphicData>
        </a:graphic>
      </p:graphicFrame>
      <p:sp>
        <p:nvSpPr>
          <p:cNvPr id="3" name="Rectangle 1">
            <a:extLst>
              <a:ext uri="{FF2B5EF4-FFF2-40B4-BE49-F238E27FC236}">
                <a16:creationId xmlns:a16="http://schemas.microsoft.com/office/drawing/2014/main" id="{B7A7F8A6-D97E-086B-740C-DAE74C3457A0}"/>
              </a:ext>
            </a:extLst>
          </p:cNvPr>
          <p:cNvSpPr>
            <a:spLocks noChangeArrowheads="1"/>
          </p:cNvSpPr>
          <p:nvPr/>
        </p:nvSpPr>
        <p:spPr bwMode="auto">
          <a:xfrm>
            <a:off x="763817" y="5527672"/>
            <a:ext cx="923970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VN" altLang="en-VN" sz="1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b="1" i="1" u="none" strike="noStrike" cap="none" normalizeH="0" baseline="0" dirty="0">
                <a:ln>
                  <a:noFill/>
                </a:ln>
                <a:solidFill>
                  <a:schemeClr val="tx1"/>
                </a:solidFill>
                <a:effectLst/>
                <a:latin typeface="Arial" panose="020B0604020202020204" pitchFamily="34" charset="0"/>
              </a:rPr>
              <a:t>Chuẩn bị cho giáo viên:</a:t>
            </a:r>
            <a:r>
              <a:rPr kumimoji="0" lang="en-VN" altLang="en-VN" b="0" i="1" u="none" strike="noStrike" cap="none" normalizeH="0" baseline="0" dirty="0">
                <a:ln>
                  <a:noFill/>
                </a:ln>
                <a:solidFill>
                  <a:schemeClr val="tx1"/>
                </a:solidFill>
                <a:effectLst/>
                <a:latin typeface="Arial" panose="020B0604020202020204" pitchFamily="34" charset="0"/>
              </a:rPr>
              <a:t> Workshop 2 giờ về MatGPT &amp; chấm theo rubric năng lực toán.</a:t>
            </a:r>
          </a:p>
        </p:txBody>
      </p:sp>
    </p:spTree>
    <p:extLst>
      <p:ext uri="{BB962C8B-B14F-4D97-AF65-F5344CB8AC3E}">
        <p14:creationId xmlns:p14="http://schemas.microsoft.com/office/powerpoint/2010/main" val="1508394126"/>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663</TotalTime>
  <Words>4483</Words>
  <Application>Microsoft Office PowerPoint</Application>
  <PresentationFormat>Widescreen</PresentationFormat>
  <Paragraphs>354</Paragraphs>
  <Slides>31</Slides>
  <Notes>31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Abadi</vt:lpstr>
      <vt:lpstr>Aptos</vt:lpstr>
      <vt:lpstr>Arial</vt:lpstr>
      <vt:lpstr>Calibri</vt:lpstr>
      <vt:lpstr>Calibri (MS) Bold</vt:lpstr>
      <vt:lpstr>Grandview Display</vt:lpstr>
      <vt:lpstr>Montserrat Light Bold</vt:lpstr>
      <vt:lpstr>Noto Sans</vt:lpstr>
      <vt:lpstr>Nunito Sans Condensed Bold</vt:lpstr>
      <vt:lpstr>SVN-Segoe UI</vt:lpstr>
      <vt:lpstr>Wingdings</vt:lpstr>
      <vt:lpstr>DashVTI</vt:lpstr>
      <vt:lpstr>Office Theme</vt:lpstr>
      <vt:lpstr>Những vấn đề chung về giáo dục AI  cho học sinh phổ thông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vấn đề chung về giáo dục AI  cho học sinh phổ thông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Dang Phuong Dung</dc:creator>
  <cp:lastModifiedBy>Bui Tuan Dat</cp:lastModifiedBy>
  <cp:revision>17</cp:revision>
  <dcterms:created xsi:type="dcterms:W3CDTF">2025-10-01T15:48:22Z</dcterms:created>
  <dcterms:modified xsi:type="dcterms:W3CDTF">2026-03-08T00:18:15Z</dcterms:modified>
</cp:coreProperties>
</file>