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298" r:id="rId3"/>
    <p:sldId id="299" r:id="rId4"/>
    <p:sldId id="300" r:id="rId5"/>
    <p:sldId id="301" r:id="rId6"/>
    <p:sldId id="302" r:id="rId7"/>
    <p:sldId id="303" r:id="rId8"/>
    <p:sldId id="304" r:id="rId9"/>
    <p:sldId id="11090339" r:id="rId10"/>
    <p:sldId id="306" r:id="rId11"/>
    <p:sldId id="307" r:id="rId12"/>
    <p:sldId id="308" r:id="rId13"/>
    <p:sldId id="309" r:id="rId14"/>
    <p:sldId id="310" r:id="rId15"/>
    <p:sldId id="311" r:id="rId16"/>
    <p:sldId id="312"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331" r:id="rId32"/>
    <p:sldId id="332" r:id="rId33"/>
    <p:sldId id="11090315" r:id="rId34"/>
    <p:sldId id="11090316" r:id="rId35"/>
    <p:sldId id="11090317" r:id="rId36"/>
    <p:sldId id="2554" r:id="rId37"/>
    <p:sldId id="275" r:id="rId38"/>
    <p:sldId id="11090318" r:id="rId39"/>
    <p:sldId id="11090319" r:id="rId40"/>
    <p:sldId id="11090320" r:id="rId41"/>
    <p:sldId id="11090321" r:id="rId42"/>
    <p:sldId id="11090334" r:id="rId43"/>
    <p:sldId id="11090333" r:id="rId44"/>
    <p:sldId id="11090335" r:id="rId45"/>
    <p:sldId id="11090336" r:id="rId46"/>
    <p:sldId id="11090337" r:id="rId47"/>
    <p:sldId id="11090332" r:id="rId48"/>
    <p:sldId id="11090338" r:id="rId49"/>
    <p:sldId id="276" r:id="rId50"/>
    <p:sldId id="277" r:id="rId51"/>
    <p:sldId id="278" r:id="rId52"/>
    <p:sldId id="279" r:id="rId53"/>
    <p:sldId id="280" r:id="rId54"/>
    <p:sldId id="281" r:id="rId55"/>
    <p:sldId id="282" r:id="rId56"/>
    <p:sldId id="283" r:id="rId57"/>
    <p:sldId id="284" r:id="rId58"/>
    <p:sldId id="285" r:id="rId59"/>
    <p:sldId id="286" r:id="rId60"/>
    <p:sldId id="287" r:id="rId61"/>
    <p:sldId id="288" r:id="rId62"/>
    <p:sldId id="289" r:id="rId63"/>
    <p:sldId id="290" r:id="rId64"/>
    <p:sldId id="291" r:id="rId65"/>
    <p:sldId id="292" r:id="rId66"/>
    <p:sldId id="293" r:id="rId67"/>
    <p:sldId id="294" r:id="rId68"/>
    <p:sldId id="29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9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646AF6-9CFC-4148-8DB7-FFDA4AF3D893}" type="doc">
      <dgm:prSet loTypeId="urn:microsoft.com/office/officeart/2005/8/layout/list1" loCatId="list" qsTypeId="urn:microsoft.com/office/officeart/2005/8/quickstyle/simple1" qsCatId="simple" csTypeId="urn:microsoft.com/office/officeart/2005/8/colors/accent5_1" csCatId="accent5" phldr="1"/>
      <dgm:spPr/>
      <dgm:t>
        <a:bodyPr/>
        <a:lstStyle/>
        <a:p>
          <a:endParaRPr lang="en-US"/>
        </a:p>
      </dgm:t>
    </dgm:pt>
    <dgm:pt modelId="{49E79558-7030-4CD6-81C5-393CA4A1DAEB}">
      <dgm:prSet phldrT="[Text]" custT="1"/>
      <dgm:spPr/>
      <dgm:t>
        <a:bodyPr/>
        <a:lstStyle/>
        <a:p>
          <a:pPr>
            <a:buSzPts val="1000"/>
            <a:buFont typeface="Symbol" panose="05050102010706020507" pitchFamily="18" charset="2"/>
            <a:buChar char=""/>
          </a:pPr>
          <a:r>
            <a:rPr lang="en-US" sz="3200" b="0" dirty="0" err="1">
              <a:effectLst/>
              <a:latin typeface="Roboto" panose="02000000000000000000" pitchFamily="2" charset="0"/>
              <a:ea typeface="Roboto" panose="02000000000000000000" pitchFamily="2" charset="0"/>
            </a:rPr>
            <a:t>Cơ</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sở</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hạ</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tầng</a:t>
          </a:r>
          <a:r>
            <a:rPr lang="en-US" sz="3200" b="0" dirty="0">
              <a:effectLst/>
              <a:latin typeface="Roboto" panose="02000000000000000000" pitchFamily="2" charset="0"/>
              <a:ea typeface="Roboto" panose="02000000000000000000" pitchFamily="2" charset="0"/>
            </a:rPr>
            <a:t>, Internet</a:t>
          </a:r>
          <a:endParaRPr lang="en-US" sz="3200" b="0" dirty="0">
            <a:latin typeface="Roboto" panose="02000000000000000000" pitchFamily="2" charset="0"/>
            <a:ea typeface="Roboto" panose="02000000000000000000" pitchFamily="2" charset="0"/>
          </a:endParaRPr>
        </a:p>
      </dgm:t>
    </dgm:pt>
    <dgm:pt modelId="{680D3305-0F95-415D-8096-5FE11BB485C5}" type="parTrans" cxnId="{4A610491-9F6C-4BE2-8E67-13FE09B5329E}">
      <dgm:prSet/>
      <dgm:spPr/>
      <dgm:t>
        <a:bodyPr/>
        <a:lstStyle/>
        <a:p>
          <a:endParaRPr lang="en-US" sz="3200" b="0">
            <a:solidFill>
              <a:schemeClr val="bg1"/>
            </a:solidFill>
            <a:latin typeface="Roboto" panose="02000000000000000000" pitchFamily="2" charset="0"/>
            <a:ea typeface="Roboto" panose="02000000000000000000" pitchFamily="2" charset="0"/>
          </a:endParaRPr>
        </a:p>
      </dgm:t>
    </dgm:pt>
    <dgm:pt modelId="{6850F4C0-D1E4-4CAE-8563-6C5D60FABEC3}" type="sibTrans" cxnId="{4A610491-9F6C-4BE2-8E67-13FE09B5329E}">
      <dgm:prSet/>
      <dgm:spPr/>
      <dgm:t>
        <a:bodyPr/>
        <a:lstStyle/>
        <a:p>
          <a:endParaRPr lang="en-US" sz="3200" b="0">
            <a:solidFill>
              <a:schemeClr val="bg1"/>
            </a:solidFill>
            <a:latin typeface="Roboto" panose="02000000000000000000" pitchFamily="2" charset="0"/>
            <a:ea typeface="Roboto" panose="02000000000000000000" pitchFamily="2" charset="0"/>
          </a:endParaRPr>
        </a:p>
      </dgm:t>
    </dgm:pt>
    <dgm:pt modelId="{E4234538-6735-4E0B-8FA9-906F3E91BA1E}">
      <dgm:prSet custT="1"/>
      <dgm:spPr/>
      <dgm:t>
        <a:bodyPr/>
        <a:lstStyle/>
        <a:p>
          <a:r>
            <a:rPr lang="en-US" sz="3200" b="0" dirty="0" err="1">
              <a:effectLst/>
              <a:latin typeface="Roboto" panose="02000000000000000000" pitchFamily="2" charset="0"/>
              <a:ea typeface="Roboto" panose="02000000000000000000" pitchFamily="2" charset="0"/>
            </a:rPr>
            <a:t>Năng</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lực</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số</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của</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giáo</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viên</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cán</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bộ</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quản</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lý</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và</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học</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sinh</a:t>
          </a:r>
          <a:r>
            <a:rPr lang="en-US" sz="3200" b="0" dirty="0">
              <a:latin typeface="Roboto" panose="02000000000000000000" pitchFamily="2" charset="0"/>
              <a:ea typeface="Roboto" panose="02000000000000000000" pitchFamily="2" charset="0"/>
            </a:rPr>
            <a:t>.</a:t>
          </a:r>
        </a:p>
      </dgm:t>
    </dgm:pt>
    <dgm:pt modelId="{92AAB391-7556-4743-B9A0-F0D400847885}" type="parTrans" cxnId="{DC57C64C-6D25-44B9-A5D6-C0F59A2B9FB5}">
      <dgm:prSet/>
      <dgm:spPr/>
      <dgm:t>
        <a:bodyPr/>
        <a:lstStyle/>
        <a:p>
          <a:endParaRPr lang="en-US" sz="3200" b="0">
            <a:solidFill>
              <a:schemeClr val="bg1"/>
            </a:solidFill>
            <a:latin typeface="Roboto" panose="02000000000000000000" pitchFamily="2" charset="0"/>
            <a:ea typeface="Roboto" panose="02000000000000000000" pitchFamily="2" charset="0"/>
          </a:endParaRPr>
        </a:p>
      </dgm:t>
    </dgm:pt>
    <dgm:pt modelId="{20CF7896-E4A3-42C2-A6D6-3F339C78F459}" type="sibTrans" cxnId="{DC57C64C-6D25-44B9-A5D6-C0F59A2B9FB5}">
      <dgm:prSet/>
      <dgm:spPr/>
      <dgm:t>
        <a:bodyPr/>
        <a:lstStyle/>
        <a:p>
          <a:endParaRPr lang="en-US" sz="3200" b="0">
            <a:solidFill>
              <a:schemeClr val="bg1"/>
            </a:solidFill>
            <a:latin typeface="Roboto" panose="02000000000000000000" pitchFamily="2" charset="0"/>
            <a:ea typeface="Roboto" panose="02000000000000000000" pitchFamily="2" charset="0"/>
          </a:endParaRPr>
        </a:p>
      </dgm:t>
    </dgm:pt>
    <dgm:pt modelId="{39AB0583-153C-4637-B37A-A62C9BE5486F}">
      <dgm:prSet custT="1"/>
      <dgm:spPr/>
      <dgm:t>
        <a:bodyPr/>
        <a:lstStyle/>
        <a:p>
          <a:r>
            <a:rPr lang="en-US" sz="3200" b="0" dirty="0" err="1">
              <a:effectLst/>
              <a:latin typeface="Roboto" panose="02000000000000000000" pitchFamily="2" charset="0"/>
              <a:ea typeface="Roboto" panose="02000000000000000000" pitchFamily="2" charset="0"/>
            </a:rPr>
            <a:t>Xác</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định</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các</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khó</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khăn</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thách</a:t>
          </a:r>
          <a:r>
            <a:rPr lang="en-US" sz="3200" b="0" dirty="0">
              <a:effectLst/>
              <a:latin typeface="Roboto" panose="02000000000000000000" pitchFamily="2" charset="0"/>
              <a:ea typeface="Roboto" panose="02000000000000000000" pitchFamily="2" charset="0"/>
            </a:rPr>
            <a:t> </a:t>
          </a:r>
          <a:r>
            <a:rPr lang="en-US" sz="3200" b="0" dirty="0" err="1">
              <a:effectLst/>
              <a:latin typeface="Roboto" panose="02000000000000000000" pitchFamily="2" charset="0"/>
              <a:ea typeface="Roboto" panose="02000000000000000000" pitchFamily="2" charset="0"/>
            </a:rPr>
            <a:t>thức</a:t>
          </a:r>
          <a:endParaRPr lang="en-US" sz="3200" b="0" dirty="0">
            <a:effectLst/>
            <a:latin typeface="Roboto" panose="02000000000000000000" pitchFamily="2" charset="0"/>
            <a:ea typeface="Roboto" panose="02000000000000000000" pitchFamily="2" charset="0"/>
          </a:endParaRPr>
        </a:p>
      </dgm:t>
    </dgm:pt>
    <dgm:pt modelId="{CC64E112-0542-479A-9F6D-7E0A5D5632AB}" type="parTrans" cxnId="{655EBF0E-CA7F-4223-96BF-89D5979141B0}">
      <dgm:prSet/>
      <dgm:spPr/>
      <dgm:t>
        <a:bodyPr/>
        <a:lstStyle/>
        <a:p>
          <a:endParaRPr lang="en-US" sz="3200" b="0">
            <a:solidFill>
              <a:schemeClr val="bg1"/>
            </a:solidFill>
            <a:latin typeface="Roboto" panose="02000000000000000000" pitchFamily="2" charset="0"/>
            <a:ea typeface="Roboto" panose="02000000000000000000" pitchFamily="2" charset="0"/>
          </a:endParaRPr>
        </a:p>
      </dgm:t>
    </dgm:pt>
    <dgm:pt modelId="{BB640373-E154-4F7D-B8EF-5262022D8C4A}" type="sibTrans" cxnId="{655EBF0E-CA7F-4223-96BF-89D5979141B0}">
      <dgm:prSet/>
      <dgm:spPr/>
      <dgm:t>
        <a:bodyPr/>
        <a:lstStyle/>
        <a:p>
          <a:endParaRPr lang="en-US" sz="3200" b="0">
            <a:solidFill>
              <a:schemeClr val="bg1"/>
            </a:solidFill>
            <a:latin typeface="Roboto" panose="02000000000000000000" pitchFamily="2" charset="0"/>
            <a:ea typeface="Roboto" panose="02000000000000000000" pitchFamily="2" charset="0"/>
          </a:endParaRPr>
        </a:p>
      </dgm:t>
    </dgm:pt>
    <dgm:pt modelId="{A7BF9544-D119-4445-AEEE-D6691A59778B}" type="pres">
      <dgm:prSet presAssocID="{F9646AF6-9CFC-4148-8DB7-FFDA4AF3D893}" presName="linear" presStyleCnt="0">
        <dgm:presLayoutVars>
          <dgm:dir/>
          <dgm:animLvl val="lvl"/>
          <dgm:resizeHandles val="exact"/>
        </dgm:presLayoutVars>
      </dgm:prSet>
      <dgm:spPr/>
    </dgm:pt>
    <dgm:pt modelId="{8DCD046E-AC32-438F-95A3-FC812347F25C}" type="pres">
      <dgm:prSet presAssocID="{49E79558-7030-4CD6-81C5-393CA4A1DAEB}" presName="parentLin" presStyleCnt="0"/>
      <dgm:spPr/>
    </dgm:pt>
    <dgm:pt modelId="{E6F4D7BE-28D3-443D-B4FE-246BD04F41F8}" type="pres">
      <dgm:prSet presAssocID="{49E79558-7030-4CD6-81C5-393CA4A1DAEB}" presName="parentLeftMargin" presStyleLbl="node1" presStyleIdx="0" presStyleCnt="3"/>
      <dgm:spPr/>
    </dgm:pt>
    <dgm:pt modelId="{7F08A742-6D0B-4FF5-8C3D-BC728DEF9E0E}" type="pres">
      <dgm:prSet presAssocID="{49E79558-7030-4CD6-81C5-393CA4A1DAEB}" presName="parentText" presStyleLbl="node1" presStyleIdx="0" presStyleCnt="3" custScaleX="118521">
        <dgm:presLayoutVars>
          <dgm:chMax val="0"/>
          <dgm:bulletEnabled val="1"/>
        </dgm:presLayoutVars>
      </dgm:prSet>
      <dgm:spPr/>
    </dgm:pt>
    <dgm:pt modelId="{6E598FC7-8802-49E3-8D93-C1997672F780}" type="pres">
      <dgm:prSet presAssocID="{49E79558-7030-4CD6-81C5-393CA4A1DAEB}" presName="negativeSpace" presStyleCnt="0"/>
      <dgm:spPr/>
    </dgm:pt>
    <dgm:pt modelId="{0E4EA1AB-6EB2-4AA1-8451-1854758FC3DA}" type="pres">
      <dgm:prSet presAssocID="{49E79558-7030-4CD6-81C5-393CA4A1DAEB}" presName="childText" presStyleLbl="conFgAcc1" presStyleIdx="0" presStyleCnt="3">
        <dgm:presLayoutVars>
          <dgm:bulletEnabled val="1"/>
        </dgm:presLayoutVars>
      </dgm:prSet>
      <dgm:spPr/>
    </dgm:pt>
    <dgm:pt modelId="{9BAE0937-1E68-416B-A39F-C4C445C5783B}" type="pres">
      <dgm:prSet presAssocID="{6850F4C0-D1E4-4CAE-8563-6C5D60FABEC3}" presName="spaceBetweenRectangles" presStyleCnt="0"/>
      <dgm:spPr/>
    </dgm:pt>
    <dgm:pt modelId="{3BB28744-E4D6-4DA7-B9BD-F79A7210A677}" type="pres">
      <dgm:prSet presAssocID="{E4234538-6735-4E0B-8FA9-906F3E91BA1E}" presName="parentLin" presStyleCnt="0"/>
      <dgm:spPr/>
    </dgm:pt>
    <dgm:pt modelId="{AB63F687-5C2D-420C-9369-6F78BCA662BE}" type="pres">
      <dgm:prSet presAssocID="{E4234538-6735-4E0B-8FA9-906F3E91BA1E}" presName="parentLeftMargin" presStyleLbl="node1" presStyleIdx="0" presStyleCnt="3"/>
      <dgm:spPr/>
    </dgm:pt>
    <dgm:pt modelId="{4EBAD49D-F16F-449E-ADA2-51A689F59CDA}" type="pres">
      <dgm:prSet presAssocID="{E4234538-6735-4E0B-8FA9-906F3E91BA1E}" presName="parentText" presStyleLbl="node1" presStyleIdx="1" presStyleCnt="3" custScaleX="118521">
        <dgm:presLayoutVars>
          <dgm:chMax val="0"/>
          <dgm:bulletEnabled val="1"/>
        </dgm:presLayoutVars>
      </dgm:prSet>
      <dgm:spPr/>
    </dgm:pt>
    <dgm:pt modelId="{315B7E23-221C-4841-B3DA-313A9B8FC97E}" type="pres">
      <dgm:prSet presAssocID="{E4234538-6735-4E0B-8FA9-906F3E91BA1E}" presName="negativeSpace" presStyleCnt="0"/>
      <dgm:spPr/>
    </dgm:pt>
    <dgm:pt modelId="{24ABA9DB-1BB1-49F6-A635-5016BE7364BE}" type="pres">
      <dgm:prSet presAssocID="{E4234538-6735-4E0B-8FA9-906F3E91BA1E}" presName="childText" presStyleLbl="conFgAcc1" presStyleIdx="1" presStyleCnt="3">
        <dgm:presLayoutVars>
          <dgm:bulletEnabled val="1"/>
        </dgm:presLayoutVars>
      </dgm:prSet>
      <dgm:spPr/>
    </dgm:pt>
    <dgm:pt modelId="{3ABB19F7-6B29-4EA6-94A8-83A812DEB506}" type="pres">
      <dgm:prSet presAssocID="{20CF7896-E4A3-42C2-A6D6-3F339C78F459}" presName="spaceBetweenRectangles" presStyleCnt="0"/>
      <dgm:spPr/>
    </dgm:pt>
    <dgm:pt modelId="{7AB27DB6-0A6E-4811-BAC7-0791C813085E}" type="pres">
      <dgm:prSet presAssocID="{39AB0583-153C-4637-B37A-A62C9BE5486F}" presName="parentLin" presStyleCnt="0"/>
      <dgm:spPr/>
    </dgm:pt>
    <dgm:pt modelId="{4AE43B8A-42BE-4C17-8991-519E607E830C}" type="pres">
      <dgm:prSet presAssocID="{39AB0583-153C-4637-B37A-A62C9BE5486F}" presName="parentLeftMargin" presStyleLbl="node1" presStyleIdx="1" presStyleCnt="3"/>
      <dgm:spPr/>
    </dgm:pt>
    <dgm:pt modelId="{B58473C1-B5C6-49E3-8365-73A73D432CFF}" type="pres">
      <dgm:prSet presAssocID="{39AB0583-153C-4637-B37A-A62C9BE5486F}" presName="parentText" presStyleLbl="node1" presStyleIdx="2" presStyleCnt="3" custScaleX="118521">
        <dgm:presLayoutVars>
          <dgm:chMax val="0"/>
          <dgm:bulletEnabled val="1"/>
        </dgm:presLayoutVars>
      </dgm:prSet>
      <dgm:spPr/>
    </dgm:pt>
    <dgm:pt modelId="{B57963AA-3EC5-4CF3-A1FA-6C5C222B14C6}" type="pres">
      <dgm:prSet presAssocID="{39AB0583-153C-4637-B37A-A62C9BE5486F}" presName="negativeSpace" presStyleCnt="0"/>
      <dgm:spPr/>
    </dgm:pt>
    <dgm:pt modelId="{EF9772F3-0A37-4E89-90A4-6BC28ACEA3F5}" type="pres">
      <dgm:prSet presAssocID="{39AB0583-153C-4637-B37A-A62C9BE5486F}" presName="childText" presStyleLbl="conFgAcc1" presStyleIdx="2" presStyleCnt="3">
        <dgm:presLayoutVars>
          <dgm:bulletEnabled val="1"/>
        </dgm:presLayoutVars>
      </dgm:prSet>
      <dgm:spPr/>
    </dgm:pt>
  </dgm:ptLst>
  <dgm:cxnLst>
    <dgm:cxn modelId="{655EBF0E-CA7F-4223-96BF-89D5979141B0}" srcId="{F9646AF6-9CFC-4148-8DB7-FFDA4AF3D893}" destId="{39AB0583-153C-4637-B37A-A62C9BE5486F}" srcOrd="2" destOrd="0" parTransId="{CC64E112-0542-479A-9F6D-7E0A5D5632AB}" sibTransId="{BB640373-E154-4F7D-B8EF-5262022D8C4A}"/>
    <dgm:cxn modelId="{F1826920-E9BE-4408-B733-32206A476100}" type="presOf" srcId="{49E79558-7030-4CD6-81C5-393CA4A1DAEB}" destId="{E6F4D7BE-28D3-443D-B4FE-246BD04F41F8}" srcOrd="0" destOrd="0" presId="urn:microsoft.com/office/officeart/2005/8/layout/list1"/>
    <dgm:cxn modelId="{DC57C64C-6D25-44B9-A5D6-C0F59A2B9FB5}" srcId="{F9646AF6-9CFC-4148-8DB7-FFDA4AF3D893}" destId="{E4234538-6735-4E0B-8FA9-906F3E91BA1E}" srcOrd="1" destOrd="0" parTransId="{92AAB391-7556-4743-B9A0-F0D400847885}" sibTransId="{20CF7896-E4A3-42C2-A6D6-3F339C78F459}"/>
    <dgm:cxn modelId="{A9148E77-61E8-4FE8-B8C0-47A94C2AA74D}" type="presOf" srcId="{F9646AF6-9CFC-4148-8DB7-FFDA4AF3D893}" destId="{A7BF9544-D119-4445-AEEE-D6691A59778B}" srcOrd="0" destOrd="0" presId="urn:microsoft.com/office/officeart/2005/8/layout/list1"/>
    <dgm:cxn modelId="{BE53AF82-32D9-4F3B-902D-CED860EA3B04}" type="presOf" srcId="{39AB0583-153C-4637-B37A-A62C9BE5486F}" destId="{B58473C1-B5C6-49E3-8365-73A73D432CFF}" srcOrd="1" destOrd="0" presId="urn:microsoft.com/office/officeart/2005/8/layout/list1"/>
    <dgm:cxn modelId="{4A610491-9F6C-4BE2-8E67-13FE09B5329E}" srcId="{F9646AF6-9CFC-4148-8DB7-FFDA4AF3D893}" destId="{49E79558-7030-4CD6-81C5-393CA4A1DAEB}" srcOrd="0" destOrd="0" parTransId="{680D3305-0F95-415D-8096-5FE11BB485C5}" sibTransId="{6850F4C0-D1E4-4CAE-8563-6C5D60FABEC3}"/>
    <dgm:cxn modelId="{7E808798-0E78-4D67-A688-395098C1F82F}" type="presOf" srcId="{39AB0583-153C-4637-B37A-A62C9BE5486F}" destId="{4AE43B8A-42BE-4C17-8991-519E607E830C}" srcOrd="0" destOrd="0" presId="urn:microsoft.com/office/officeart/2005/8/layout/list1"/>
    <dgm:cxn modelId="{39B312AE-A2F0-4558-AE00-725F8104947E}" type="presOf" srcId="{E4234538-6735-4E0B-8FA9-906F3E91BA1E}" destId="{AB63F687-5C2D-420C-9369-6F78BCA662BE}" srcOrd="0" destOrd="0" presId="urn:microsoft.com/office/officeart/2005/8/layout/list1"/>
    <dgm:cxn modelId="{E711EEBE-A5E0-4A1F-BC74-1C73B788E6D8}" type="presOf" srcId="{49E79558-7030-4CD6-81C5-393CA4A1DAEB}" destId="{7F08A742-6D0B-4FF5-8C3D-BC728DEF9E0E}" srcOrd="1" destOrd="0" presId="urn:microsoft.com/office/officeart/2005/8/layout/list1"/>
    <dgm:cxn modelId="{17BD1CF6-C404-424C-94E0-88D77E1664C6}" type="presOf" srcId="{E4234538-6735-4E0B-8FA9-906F3E91BA1E}" destId="{4EBAD49D-F16F-449E-ADA2-51A689F59CDA}" srcOrd="1" destOrd="0" presId="urn:microsoft.com/office/officeart/2005/8/layout/list1"/>
    <dgm:cxn modelId="{2713A7C5-B01B-49BE-BFB4-20A557C3BA1D}" type="presParOf" srcId="{A7BF9544-D119-4445-AEEE-D6691A59778B}" destId="{8DCD046E-AC32-438F-95A3-FC812347F25C}" srcOrd="0" destOrd="0" presId="urn:microsoft.com/office/officeart/2005/8/layout/list1"/>
    <dgm:cxn modelId="{089CFB9E-7E38-4C36-8CFF-3B32F42ABD9D}" type="presParOf" srcId="{8DCD046E-AC32-438F-95A3-FC812347F25C}" destId="{E6F4D7BE-28D3-443D-B4FE-246BD04F41F8}" srcOrd="0" destOrd="0" presId="urn:microsoft.com/office/officeart/2005/8/layout/list1"/>
    <dgm:cxn modelId="{4DA3D956-6C16-4181-BE57-661FD613922F}" type="presParOf" srcId="{8DCD046E-AC32-438F-95A3-FC812347F25C}" destId="{7F08A742-6D0B-4FF5-8C3D-BC728DEF9E0E}" srcOrd="1" destOrd="0" presId="urn:microsoft.com/office/officeart/2005/8/layout/list1"/>
    <dgm:cxn modelId="{50E0A964-4491-4B18-BE81-E11A32C41966}" type="presParOf" srcId="{A7BF9544-D119-4445-AEEE-D6691A59778B}" destId="{6E598FC7-8802-49E3-8D93-C1997672F780}" srcOrd="1" destOrd="0" presId="urn:microsoft.com/office/officeart/2005/8/layout/list1"/>
    <dgm:cxn modelId="{3589FD7B-4C5C-4542-BFAE-7F3E7B7AEA05}" type="presParOf" srcId="{A7BF9544-D119-4445-AEEE-D6691A59778B}" destId="{0E4EA1AB-6EB2-4AA1-8451-1854758FC3DA}" srcOrd="2" destOrd="0" presId="urn:microsoft.com/office/officeart/2005/8/layout/list1"/>
    <dgm:cxn modelId="{504C0F91-E4E7-426E-A25E-D3E8240BA71C}" type="presParOf" srcId="{A7BF9544-D119-4445-AEEE-D6691A59778B}" destId="{9BAE0937-1E68-416B-A39F-C4C445C5783B}" srcOrd="3" destOrd="0" presId="urn:microsoft.com/office/officeart/2005/8/layout/list1"/>
    <dgm:cxn modelId="{1F082B2A-60FD-4911-A20B-C2A64A327A50}" type="presParOf" srcId="{A7BF9544-D119-4445-AEEE-D6691A59778B}" destId="{3BB28744-E4D6-4DA7-B9BD-F79A7210A677}" srcOrd="4" destOrd="0" presId="urn:microsoft.com/office/officeart/2005/8/layout/list1"/>
    <dgm:cxn modelId="{80DC457F-6B4B-4B83-AAF9-A9E0ACEFEA33}" type="presParOf" srcId="{3BB28744-E4D6-4DA7-B9BD-F79A7210A677}" destId="{AB63F687-5C2D-420C-9369-6F78BCA662BE}" srcOrd="0" destOrd="0" presId="urn:microsoft.com/office/officeart/2005/8/layout/list1"/>
    <dgm:cxn modelId="{42A39361-145C-49F5-B3D1-3DA2BA9218A2}" type="presParOf" srcId="{3BB28744-E4D6-4DA7-B9BD-F79A7210A677}" destId="{4EBAD49D-F16F-449E-ADA2-51A689F59CDA}" srcOrd="1" destOrd="0" presId="urn:microsoft.com/office/officeart/2005/8/layout/list1"/>
    <dgm:cxn modelId="{1FEC8907-BF27-4D38-981F-C5630794ABB4}" type="presParOf" srcId="{A7BF9544-D119-4445-AEEE-D6691A59778B}" destId="{315B7E23-221C-4841-B3DA-313A9B8FC97E}" srcOrd="5" destOrd="0" presId="urn:microsoft.com/office/officeart/2005/8/layout/list1"/>
    <dgm:cxn modelId="{76D14919-7931-4347-BD08-732657FF49B1}" type="presParOf" srcId="{A7BF9544-D119-4445-AEEE-D6691A59778B}" destId="{24ABA9DB-1BB1-49F6-A635-5016BE7364BE}" srcOrd="6" destOrd="0" presId="urn:microsoft.com/office/officeart/2005/8/layout/list1"/>
    <dgm:cxn modelId="{DE12D415-4BE6-49D5-A595-E4D81776AA23}" type="presParOf" srcId="{A7BF9544-D119-4445-AEEE-D6691A59778B}" destId="{3ABB19F7-6B29-4EA6-94A8-83A812DEB506}" srcOrd="7" destOrd="0" presId="urn:microsoft.com/office/officeart/2005/8/layout/list1"/>
    <dgm:cxn modelId="{C633C2F2-782D-49A6-B214-48C7846790B4}" type="presParOf" srcId="{A7BF9544-D119-4445-AEEE-D6691A59778B}" destId="{7AB27DB6-0A6E-4811-BAC7-0791C813085E}" srcOrd="8" destOrd="0" presId="urn:microsoft.com/office/officeart/2005/8/layout/list1"/>
    <dgm:cxn modelId="{FC6092CE-5BB7-45AF-A9E9-BFD692CAB0BB}" type="presParOf" srcId="{7AB27DB6-0A6E-4811-BAC7-0791C813085E}" destId="{4AE43B8A-42BE-4C17-8991-519E607E830C}" srcOrd="0" destOrd="0" presId="urn:microsoft.com/office/officeart/2005/8/layout/list1"/>
    <dgm:cxn modelId="{C4C77579-F84E-4825-9853-5630F4F25B26}" type="presParOf" srcId="{7AB27DB6-0A6E-4811-BAC7-0791C813085E}" destId="{B58473C1-B5C6-49E3-8365-73A73D432CFF}" srcOrd="1" destOrd="0" presId="urn:microsoft.com/office/officeart/2005/8/layout/list1"/>
    <dgm:cxn modelId="{2E186F15-8495-423C-8949-9D6FAE3B4A03}" type="presParOf" srcId="{A7BF9544-D119-4445-AEEE-D6691A59778B}" destId="{B57963AA-3EC5-4CF3-A1FA-6C5C222B14C6}" srcOrd="9" destOrd="0" presId="urn:microsoft.com/office/officeart/2005/8/layout/list1"/>
    <dgm:cxn modelId="{DC7593D1-BF3E-4588-ADAF-F85DB7830CA2}" type="presParOf" srcId="{A7BF9544-D119-4445-AEEE-D6691A59778B}" destId="{EF9772F3-0A37-4E89-90A4-6BC28ACEA3F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46AF6-9CFC-4148-8DB7-FFDA4AF3D893}"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49E79558-7030-4CD6-81C5-393CA4A1DAEB}">
      <dgm:prSet phldrT="[Text]" custT="1"/>
      <dgm:spPr/>
      <dgm:t>
        <a:bodyPr/>
        <a:lstStyle/>
        <a:p>
          <a:pPr>
            <a:buSzPts val="1000"/>
            <a:buFont typeface="Symbol" panose="05050102010706020507" pitchFamily="18" charset="2"/>
            <a:buChar char=""/>
          </a:pPr>
          <a:r>
            <a:rPr lang="en-US" sz="3200" b="0" dirty="0" err="1">
              <a:effectLst/>
              <a:latin typeface="+mj-lt"/>
              <a:ea typeface="Times New Roman" panose="02020603050405020304" pitchFamily="18" charset="0"/>
            </a:rPr>
            <a:t>Nghiên</a:t>
          </a:r>
          <a:r>
            <a:rPr lang="en-US" sz="3200" b="0" dirty="0">
              <a:effectLst/>
              <a:latin typeface="+mj-lt"/>
              <a:ea typeface="Times New Roman" panose="02020603050405020304" pitchFamily="18" charset="0"/>
            </a:rPr>
            <a:t> </a:t>
          </a:r>
          <a:r>
            <a:rPr lang="en-US" sz="3200" b="0" dirty="0" err="1">
              <a:effectLst/>
              <a:latin typeface="+mj-lt"/>
              <a:ea typeface="Times New Roman" panose="02020603050405020304" pitchFamily="18" charset="0"/>
            </a:rPr>
            <a:t>cứu</a:t>
          </a:r>
          <a:r>
            <a:rPr lang="en-US" sz="3200" b="0" dirty="0">
              <a:effectLst/>
              <a:latin typeface="+mj-lt"/>
              <a:ea typeface="Times New Roman" panose="02020603050405020304" pitchFamily="18" charset="0"/>
            </a:rPr>
            <a:t> </a:t>
          </a:r>
          <a:r>
            <a:rPr lang="en-US" sz="3200" b="0" dirty="0" err="1">
              <a:effectLst/>
              <a:latin typeface="+mj-lt"/>
              <a:ea typeface="Times New Roman" panose="02020603050405020304" pitchFamily="18" charset="0"/>
            </a:rPr>
            <a:t>Quyết</a:t>
          </a:r>
          <a:r>
            <a:rPr lang="en-US" sz="3200" b="0" dirty="0">
              <a:effectLst/>
              <a:latin typeface="+mj-lt"/>
              <a:ea typeface="Times New Roman" panose="02020603050405020304" pitchFamily="18" charset="0"/>
            </a:rPr>
            <a:t> </a:t>
          </a:r>
          <a:r>
            <a:rPr lang="en-US" sz="3200" b="0" dirty="0" err="1">
              <a:effectLst/>
              <a:latin typeface="+mj-lt"/>
              <a:ea typeface="Times New Roman" panose="02020603050405020304" pitchFamily="18" charset="0"/>
            </a:rPr>
            <a:t>định</a:t>
          </a:r>
          <a:r>
            <a:rPr lang="en-US" sz="3200" b="0" dirty="0">
              <a:effectLst/>
              <a:latin typeface="+mj-lt"/>
              <a:ea typeface="Times New Roman" panose="02020603050405020304" pitchFamily="18" charset="0"/>
            </a:rPr>
            <a:t> 3439</a:t>
          </a:r>
          <a:endParaRPr lang="en-US" sz="3200" b="0" dirty="0">
            <a:latin typeface="+mj-lt"/>
          </a:endParaRPr>
        </a:p>
      </dgm:t>
    </dgm:pt>
    <dgm:pt modelId="{680D3305-0F95-415D-8096-5FE11BB485C5}" type="parTrans" cxnId="{4A610491-9F6C-4BE2-8E67-13FE09B5329E}">
      <dgm:prSet/>
      <dgm:spPr/>
      <dgm:t>
        <a:bodyPr/>
        <a:lstStyle/>
        <a:p>
          <a:endParaRPr lang="en-US" sz="3200" b="0">
            <a:solidFill>
              <a:schemeClr val="bg1"/>
            </a:solidFill>
            <a:latin typeface="+mj-lt"/>
          </a:endParaRPr>
        </a:p>
      </dgm:t>
    </dgm:pt>
    <dgm:pt modelId="{6850F4C0-D1E4-4CAE-8563-6C5D60FABEC3}" type="sibTrans" cxnId="{4A610491-9F6C-4BE2-8E67-13FE09B5329E}">
      <dgm:prSet/>
      <dgm:spPr/>
      <dgm:t>
        <a:bodyPr/>
        <a:lstStyle/>
        <a:p>
          <a:endParaRPr lang="en-US" sz="3200" b="0">
            <a:solidFill>
              <a:schemeClr val="bg1"/>
            </a:solidFill>
            <a:latin typeface="+mj-lt"/>
          </a:endParaRPr>
        </a:p>
      </dgm:t>
    </dgm:pt>
    <dgm:pt modelId="{A35461B3-27A7-4623-A9DD-612D33C7C0E7}">
      <dgm:prSet phldrT="[Text]" custT="1"/>
      <dgm:spPr/>
      <dgm:t>
        <a:bodyPr/>
        <a:lstStyle/>
        <a:p>
          <a:pPr>
            <a:buSzPts val="1000"/>
            <a:buFont typeface="Symbol" panose="05050102010706020507" pitchFamily="18" charset="2"/>
            <a:buChar char=""/>
          </a:pPr>
          <a:r>
            <a:rPr lang="en-US" sz="3200" b="0" dirty="0" err="1">
              <a:latin typeface="+mj-lt"/>
            </a:rPr>
            <a:t>Lập</a:t>
          </a:r>
          <a:r>
            <a:rPr lang="en-US" sz="3200" b="0" dirty="0">
              <a:latin typeface="+mj-lt"/>
            </a:rPr>
            <a:t> </a:t>
          </a:r>
          <a:r>
            <a:rPr lang="en-US" sz="3200" b="0" dirty="0" err="1">
              <a:latin typeface="+mj-lt"/>
            </a:rPr>
            <a:t>kế</a:t>
          </a:r>
          <a:r>
            <a:rPr lang="en-US" sz="3200" b="0" dirty="0">
              <a:latin typeface="+mj-lt"/>
            </a:rPr>
            <a:t> </a:t>
          </a:r>
          <a:r>
            <a:rPr lang="en-US" sz="3200" b="0" dirty="0" err="1">
              <a:latin typeface="+mj-lt"/>
            </a:rPr>
            <a:t>hoạch</a:t>
          </a:r>
          <a:r>
            <a:rPr lang="en-US" sz="3200" b="0" dirty="0">
              <a:latin typeface="+mj-lt"/>
            </a:rPr>
            <a:t> (</a:t>
          </a:r>
          <a:r>
            <a:rPr lang="en-US" sz="3200" b="0" dirty="0" err="1">
              <a:latin typeface="+mj-lt"/>
            </a:rPr>
            <a:t>mục</a:t>
          </a:r>
          <a:r>
            <a:rPr lang="en-US" sz="3200" b="0" dirty="0">
              <a:latin typeface="+mj-lt"/>
            </a:rPr>
            <a:t> </a:t>
          </a:r>
          <a:r>
            <a:rPr lang="en-US" sz="3200" b="0" dirty="0" err="1">
              <a:latin typeface="+mj-lt"/>
            </a:rPr>
            <a:t>tiêu</a:t>
          </a:r>
          <a:r>
            <a:rPr lang="en-US" sz="3200" b="0" dirty="0">
              <a:latin typeface="+mj-lt"/>
            </a:rPr>
            <a:t>, </a:t>
          </a:r>
          <a:r>
            <a:rPr lang="en-US" sz="3200" b="0" dirty="0" err="1">
              <a:latin typeface="+mj-lt"/>
            </a:rPr>
            <a:t>nội</a:t>
          </a:r>
          <a:r>
            <a:rPr lang="en-US" sz="3200" b="0" dirty="0">
              <a:latin typeface="+mj-lt"/>
            </a:rPr>
            <a:t> dung, </a:t>
          </a:r>
          <a:r>
            <a:rPr lang="en-US" sz="3200" b="0" dirty="0" err="1">
              <a:latin typeface="+mj-lt"/>
            </a:rPr>
            <a:t>hình</a:t>
          </a:r>
          <a:r>
            <a:rPr lang="en-US" sz="3200" b="0" dirty="0">
              <a:latin typeface="+mj-lt"/>
            </a:rPr>
            <a:t> </a:t>
          </a:r>
          <a:r>
            <a:rPr lang="en-US" sz="3200" b="0" dirty="0" err="1">
              <a:latin typeface="+mj-lt"/>
            </a:rPr>
            <a:t>thức</a:t>
          </a:r>
          <a:r>
            <a:rPr lang="en-US" sz="3200" b="0" dirty="0">
              <a:latin typeface="+mj-lt"/>
            </a:rPr>
            <a:t>, </a:t>
          </a:r>
          <a:r>
            <a:rPr lang="en-US" sz="3200" b="0" dirty="0" err="1">
              <a:latin typeface="+mj-lt"/>
            </a:rPr>
            <a:t>thời</a:t>
          </a:r>
          <a:r>
            <a:rPr lang="en-US" sz="3200" b="0" dirty="0">
              <a:latin typeface="+mj-lt"/>
            </a:rPr>
            <a:t> </a:t>
          </a:r>
          <a:r>
            <a:rPr lang="en-US" sz="3200" b="0" dirty="0" err="1">
              <a:latin typeface="+mj-lt"/>
            </a:rPr>
            <a:t>gian</a:t>
          </a:r>
          <a:r>
            <a:rPr lang="en-US" sz="3200" b="0" dirty="0">
              <a:latin typeface="+mj-lt"/>
            </a:rPr>
            <a:t>, </a:t>
          </a:r>
          <a:r>
            <a:rPr lang="en-US" sz="3200" b="0" dirty="0" err="1">
              <a:latin typeface="+mj-lt"/>
            </a:rPr>
            <a:t>nguồn</a:t>
          </a:r>
          <a:r>
            <a:rPr lang="en-US" sz="3200" b="0" dirty="0">
              <a:latin typeface="+mj-lt"/>
            </a:rPr>
            <a:t> </a:t>
          </a:r>
          <a:r>
            <a:rPr lang="en-US" sz="3200" b="0" dirty="0" err="1">
              <a:latin typeface="+mj-lt"/>
            </a:rPr>
            <a:t>lực</a:t>
          </a:r>
          <a:r>
            <a:rPr lang="en-US" sz="3200" b="0" dirty="0">
              <a:latin typeface="+mj-lt"/>
            </a:rPr>
            <a:t>)</a:t>
          </a:r>
        </a:p>
      </dgm:t>
    </dgm:pt>
    <dgm:pt modelId="{D709F3FD-4A41-461C-BE9B-4E495CC1598D}" type="parTrans" cxnId="{7F27BC00-FB70-4F20-B721-10E1B6283AEE}">
      <dgm:prSet/>
      <dgm:spPr/>
      <dgm:t>
        <a:bodyPr/>
        <a:lstStyle/>
        <a:p>
          <a:endParaRPr lang="en-US" sz="3200" b="0">
            <a:latin typeface="+mj-lt"/>
          </a:endParaRPr>
        </a:p>
      </dgm:t>
    </dgm:pt>
    <dgm:pt modelId="{18CB9543-822B-4B98-922E-1F9CD96ACE66}" type="sibTrans" cxnId="{7F27BC00-FB70-4F20-B721-10E1B6283AEE}">
      <dgm:prSet/>
      <dgm:spPr/>
      <dgm:t>
        <a:bodyPr/>
        <a:lstStyle/>
        <a:p>
          <a:endParaRPr lang="en-US" sz="3200" b="0">
            <a:latin typeface="+mj-lt"/>
          </a:endParaRPr>
        </a:p>
      </dgm:t>
    </dgm:pt>
    <dgm:pt modelId="{047EB51B-94D0-41CF-89B4-B58C105BFB71}">
      <dgm:prSet phldrT="[Text]" custT="1"/>
      <dgm:spPr/>
      <dgm:t>
        <a:bodyPr/>
        <a:lstStyle/>
        <a:p>
          <a:pPr>
            <a:buSzPts val="1000"/>
            <a:buFont typeface="Symbol" panose="05050102010706020507" pitchFamily="18" charset="2"/>
            <a:buChar char=""/>
          </a:pPr>
          <a:r>
            <a:rPr lang="en-US" sz="3200" b="0" dirty="0" err="1">
              <a:latin typeface="+mj-lt"/>
            </a:rPr>
            <a:t>Phối</a:t>
          </a:r>
          <a:r>
            <a:rPr lang="en-US" sz="3200" b="0" dirty="0">
              <a:latin typeface="+mj-lt"/>
            </a:rPr>
            <a:t> </a:t>
          </a:r>
          <a:r>
            <a:rPr lang="en-US" sz="3200" b="0" dirty="0" err="1">
              <a:latin typeface="+mj-lt"/>
            </a:rPr>
            <a:t>hợp</a:t>
          </a:r>
          <a:r>
            <a:rPr lang="en-US" sz="3200" b="0" dirty="0">
              <a:latin typeface="+mj-lt"/>
            </a:rPr>
            <a:t> </a:t>
          </a:r>
          <a:r>
            <a:rPr lang="en-US" sz="3200" b="0" dirty="0" err="1">
              <a:latin typeface="+mj-lt"/>
            </a:rPr>
            <a:t>huy</a:t>
          </a:r>
          <a:r>
            <a:rPr lang="en-US" sz="3200" b="0" dirty="0">
              <a:latin typeface="+mj-lt"/>
            </a:rPr>
            <a:t> </a:t>
          </a:r>
          <a:r>
            <a:rPr lang="en-US" sz="3200" b="0" dirty="0" err="1">
              <a:latin typeface="+mj-lt"/>
            </a:rPr>
            <a:t>động</a:t>
          </a:r>
          <a:r>
            <a:rPr lang="en-US" sz="3200" b="0" dirty="0">
              <a:latin typeface="+mj-lt"/>
            </a:rPr>
            <a:t> </a:t>
          </a:r>
          <a:r>
            <a:rPr lang="en-US" sz="3200" b="0" dirty="0" err="1">
              <a:latin typeface="+mj-lt"/>
            </a:rPr>
            <a:t>nguồn</a:t>
          </a:r>
          <a:r>
            <a:rPr lang="en-US" sz="3200" b="0" dirty="0">
              <a:latin typeface="+mj-lt"/>
            </a:rPr>
            <a:t> </a:t>
          </a:r>
          <a:r>
            <a:rPr lang="en-US" sz="3200" b="0" dirty="0" err="1">
              <a:latin typeface="+mj-lt"/>
            </a:rPr>
            <a:t>lực</a:t>
          </a:r>
          <a:r>
            <a:rPr lang="en-US" sz="3200" b="0" dirty="0">
              <a:latin typeface="+mj-lt"/>
            </a:rPr>
            <a:t> </a:t>
          </a:r>
          <a:r>
            <a:rPr lang="en-US" sz="3200" b="0" dirty="0" err="1">
              <a:latin typeface="+mj-lt"/>
            </a:rPr>
            <a:t>xã</a:t>
          </a:r>
          <a:r>
            <a:rPr lang="en-US" sz="3200" b="0" dirty="0">
              <a:latin typeface="+mj-lt"/>
            </a:rPr>
            <a:t> </a:t>
          </a:r>
          <a:r>
            <a:rPr lang="en-US" sz="3200" b="0" dirty="0" err="1">
              <a:latin typeface="+mj-lt"/>
            </a:rPr>
            <a:t>hội</a:t>
          </a:r>
          <a:r>
            <a:rPr lang="en-US" sz="3200" b="0" dirty="0">
              <a:latin typeface="+mj-lt"/>
            </a:rPr>
            <a:t> </a:t>
          </a:r>
          <a:r>
            <a:rPr lang="en-US" sz="3200" b="0" dirty="0" err="1">
              <a:latin typeface="+mj-lt"/>
            </a:rPr>
            <a:t>hóa</a:t>
          </a:r>
          <a:endParaRPr lang="en-US" sz="3200" b="0" dirty="0">
            <a:latin typeface="+mj-lt"/>
          </a:endParaRPr>
        </a:p>
      </dgm:t>
    </dgm:pt>
    <dgm:pt modelId="{9C88E0C4-F7C8-48FA-830E-7CDDD8B825BE}" type="parTrans" cxnId="{0104DF42-DD3C-41E4-B8E9-514FDCCEBBAA}">
      <dgm:prSet/>
      <dgm:spPr/>
      <dgm:t>
        <a:bodyPr/>
        <a:lstStyle/>
        <a:p>
          <a:endParaRPr lang="en-US" sz="3200" b="0">
            <a:latin typeface="+mj-lt"/>
          </a:endParaRPr>
        </a:p>
      </dgm:t>
    </dgm:pt>
    <dgm:pt modelId="{2D68AF1B-52B1-4C6C-AB0B-1D2C22B95800}" type="sibTrans" cxnId="{0104DF42-DD3C-41E4-B8E9-514FDCCEBBAA}">
      <dgm:prSet/>
      <dgm:spPr/>
      <dgm:t>
        <a:bodyPr/>
        <a:lstStyle/>
        <a:p>
          <a:endParaRPr lang="en-US" sz="3200" b="0">
            <a:latin typeface="+mj-lt"/>
          </a:endParaRPr>
        </a:p>
      </dgm:t>
    </dgm:pt>
    <dgm:pt modelId="{18726433-B599-4711-87D5-6E45F02158AB}">
      <dgm:prSet phldrT="[Text]" custT="1"/>
      <dgm:spPr/>
      <dgm:t>
        <a:bodyPr/>
        <a:lstStyle/>
        <a:p>
          <a:pPr>
            <a:buSzPts val="1000"/>
            <a:buFont typeface="Symbol" panose="05050102010706020507" pitchFamily="18" charset="2"/>
            <a:buChar char=""/>
          </a:pPr>
          <a:r>
            <a:rPr lang="en-US" sz="3200" b="0" dirty="0" err="1">
              <a:latin typeface="+mj-lt"/>
            </a:rPr>
            <a:t>Đảm</a:t>
          </a:r>
          <a:r>
            <a:rPr lang="en-US" sz="3200" b="0" dirty="0">
              <a:latin typeface="+mj-lt"/>
            </a:rPr>
            <a:t> </a:t>
          </a:r>
          <a:r>
            <a:rPr lang="en-US" sz="3200" b="0" dirty="0" err="1">
              <a:latin typeface="+mj-lt"/>
            </a:rPr>
            <a:t>bảo</a:t>
          </a:r>
          <a:r>
            <a:rPr lang="en-US" sz="3200" b="0" dirty="0">
              <a:latin typeface="+mj-lt"/>
            </a:rPr>
            <a:t> </a:t>
          </a:r>
          <a:r>
            <a:rPr lang="en-US" sz="3200" b="0" dirty="0" err="1">
              <a:latin typeface="+mj-lt"/>
            </a:rPr>
            <a:t>phù</a:t>
          </a:r>
          <a:r>
            <a:rPr lang="en-US" sz="3200" b="0" dirty="0">
              <a:latin typeface="+mj-lt"/>
            </a:rPr>
            <a:t> </a:t>
          </a:r>
          <a:r>
            <a:rPr lang="en-US" sz="3200" b="0" dirty="0" err="1">
              <a:latin typeface="+mj-lt"/>
            </a:rPr>
            <a:t>hợp</a:t>
          </a:r>
          <a:r>
            <a:rPr lang="en-US" sz="3200" b="0" dirty="0">
              <a:latin typeface="+mj-lt"/>
            </a:rPr>
            <a:t> </a:t>
          </a:r>
          <a:r>
            <a:rPr lang="en-US" sz="3200" b="0" dirty="0" err="1">
              <a:latin typeface="+mj-lt"/>
            </a:rPr>
            <a:t>với</a:t>
          </a:r>
          <a:r>
            <a:rPr lang="en-US" sz="3200" b="0" dirty="0">
              <a:latin typeface="+mj-lt"/>
            </a:rPr>
            <a:t> </a:t>
          </a:r>
          <a:r>
            <a:rPr lang="en-US" sz="3200" b="0" dirty="0" err="1">
              <a:latin typeface="+mj-lt"/>
            </a:rPr>
            <a:t>chương</a:t>
          </a:r>
          <a:r>
            <a:rPr lang="en-US" sz="3200" b="0" dirty="0">
              <a:latin typeface="+mj-lt"/>
            </a:rPr>
            <a:t> </a:t>
          </a:r>
          <a:r>
            <a:rPr lang="en-US" sz="3200" b="0" dirty="0" err="1">
              <a:latin typeface="+mj-lt"/>
            </a:rPr>
            <a:t>trình</a:t>
          </a:r>
          <a:r>
            <a:rPr lang="en-US" sz="3200" b="0" dirty="0">
              <a:latin typeface="+mj-lt"/>
            </a:rPr>
            <a:t> GDPT 2018</a:t>
          </a:r>
        </a:p>
      </dgm:t>
    </dgm:pt>
    <dgm:pt modelId="{B7C8230C-F201-4EFA-9EF5-AD7757DF1E95}" type="parTrans" cxnId="{A46792E3-BD64-46AB-8654-79DA68DF5855}">
      <dgm:prSet/>
      <dgm:spPr/>
      <dgm:t>
        <a:bodyPr/>
        <a:lstStyle/>
        <a:p>
          <a:endParaRPr lang="en-US" sz="3200" b="0">
            <a:latin typeface="+mj-lt"/>
          </a:endParaRPr>
        </a:p>
      </dgm:t>
    </dgm:pt>
    <dgm:pt modelId="{112AFD53-26C0-46E0-8503-1C5D1E733734}" type="sibTrans" cxnId="{A46792E3-BD64-46AB-8654-79DA68DF5855}">
      <dgm:prSet/>
      <dgm:spPr/>
      <dgm:t>
        <a:bodyPr/>
        <a:lstStyle/>
        <a:p>
          <a:endParaRPr lang="en-US" sz="3200" b="0">
            <a:latin typeface="+mj-lt"/>
          </a:endParaRPr>
        </a:p>
      </dgm:t>
    </dgm:pt>
    <dgm:pt modelId="{A7BF9544-D119-4445-AEEE-D6691A59778B}" type="pres">
      <dgm:prSet presAssocID="{F9646AF6-9CFC-4148-8DB7-FFDA4AF3D893}" presName="linear" presStyleCnt="0">
        <dgm:presLayoutVars>
          <dgm:dir/>
          <dgm:animLvl val="lvl"/>
          <dgm:resizeHandles val="exact"/>
        </dgm:presLayoutVars>
      </dgm:prSet>
      <dgm:spPr/>
    </dgm:pt>
    <dgm:pt modelId="{8DCD046E-AC32-438F-95A3-FC812347F25C}" type="pres">
      <dgm:prSet presAssocID="{49E79558-7030-4CD6-81C5-393CA4A1DAEB}" presName="parentLin" presStyleCnt="0"/>
      <dgm:spPr/>
    </dgm:pt>
    <dgm:pt modelId="{E6F4D7BE-28D3-443D-B4FE-246BD04F41F8}" type="pres">
      <dgm:prSet presAssocID="{49E79558-7030-4CD6-81C5-393CA4A1DAEB}" presName="parentLeftMargin" presStyleLbl="node1" presStyleIdx="0" presStyleCnt="4"/>
      <dgm:spPr/>
    </dgm:pt>
    <dgm:pt modelId="{7F08A742-6D0B-4FF5-8C3D-BC728DEF9E0E}" type="pres">
      <dgm:prSet presAssocID="{49E79558-7030-4CD6-81C5-393CA4A1DAEB}" presName="parentText" presStyleLbl="node1" presStyleIdx="0" presStyleCnt="4" custScaleX="127222" custScaleY="138084">
        <dgm:presLayoutVars>
          <dgm:chMax val="0"/>
          <dgm:bulletEnabled val="1"/>
        </dgm:presLayoutVars>
      </dgm:prSet>
      <dgm:spPr/>
    </dgm:pt>
    <dgm:pt modelId="{6E598FC7-8802-49E3-8D93-C1997672F780}" type="pres">
      <dgm:prSet presAssocID="{49E79558-7030-4CD6-81C5-393CA4A1DAEB}" presName="negativeSpace" presStyleCnt="0"/>
      <dgm:spPr/>
    </dgm:pt>
    <dgm:pt modelId="{0E4EA1AB-6EB2-4AA1-8451-1854758FC3DA}" type="pres">
      <dgm:prSet presAssocID="{49E79558-7030-4CD6-81C5-393CA4A1DAEB}" presName="childText" presStyleLbl="conFgAcc1" presStyleIdx="0" presStyleCnt="4">
        <dgm:presLayoutVars>
          <dgm:bulletEnabled val="1"/>
        </dgm:presLayoutVars>
      </dgm:prSet>
      <dgm:spPr/>
    </dgm:pt>
    <dgm:pt modelId="{14445A72-5CC6-489B-AACD-8ED5CCCE1470}" type="pres">
      <dgm:prSet presAssocID="{6850F4C0-D1E4-4CAE-8563-6C5D60FABEC3}" presName="spaceBetweenRectangles" presStyleCnt="0"/>
      <dgm:spPr/>
    </dgm:pt>
    <dgm:pt modelId="{3DE1D4B8-B235-4BE6-8C8A-0B5DE3942E29}" type="pres">
      <dgm:prSet presAssocID="{A35461B3-27A7-4623-A9DD-612D33C7C0E7}" presName="parentLin" presStyleCnt="0"/>
      <dgm:spPr/>
    </dgm:pt>
    <dgm:pt modelId="{3F9950FF-E8D5-4A00-8641-430BC3551821}" type="pres">
      <dgm:prSet presAssocID="{A35461B3-27A7-4623-A9DD-612D33C7C0E7}" presName="parentLeftMargin" presStyleLbl="node1" presStyleIdx="0" presStyleCnt="4"/>
      <dgm:spPr/>
    </dgm:pt>
    <dgm:pt modelId="{A61BE871-56CC-438C-A25D-19500B4E702E}" type="pres">
      <dgm:prSet presAssocID="{A35461B3-27A7-4623-A9DD-612D33C7C0E7}" presName="parentText" presStyleLbl="node1" presStyleIdx="1" presStyleCnt="4" custScaleX="127222" custScaleY="138084">
        <dgm:presLayoutVars>
          <dgm:chMax val="0"/>
          <dgm:bulletEnabled val="1"/>
        </dgm:presLayoutVars>
      </dgm:prSet>
      <dgm:spPr/>
    </dgm:pt>
    <dgm:pt modelId="{4F80C364-3548-42CA-85DA-6A64F91A35FE}" type="pres">
      <dgm:prSet presAssocID="{A35461B3-27A7-4623-A9DD-612D33C7C0E7}" presName="negativeSpace" presStyleCnt="0"/>
      <dgm:spPr/>
    </dgm:pt>
    <dgm:pt modelId="{97D74D2E-E719-44A3-AE87-196E6F812648}" type="pres">
      <dgm:prSet presAssocID="{A35461B3-27A7-4623-A9DD-612D33C7C0E7}" presName="childText" presStyleLbl="conFgAcc1" presStyleIdx="1" presStyleCnt="4">
        <dgm:presLayoutVars>
          <dgm:bulletEnabled val="1"/>
        </dgm:presLayoutVars>
      </dgm:prSet>
      <dgm:spPr/>
    </dgm:pt>
    <dgm:pt modelId="{F33BE93F-DB49-4223-9D21-0E4CAA10CB16}" type="pres">
      <dgm:prSet presAssocID="{18CB9543-822B-4B98-922E-1F9CD96ACE66}" presName="spaceBetweenRectangles" presStyleCnt="0"/>
      <dgm:spPr/>
    </dgm:pt>
    <dgm:pt modelId="{337B95F9-E80D-4D8C-BFC7-9033F3EBED72}" type="pres">
      <dgm:prSet presAssocID="{047EB51B-94D0-41CF-89B4-B58C105BFB71}" presName="parentLin" presStyleCnt="0"/>
      <dgm:spPr/>
    </dgm:pt>
    <dgm:pt modelId="{6DD50079-221D-4CB1-BDF6-76A967D711CC}" type="pres">
      <dgm:prSet presAssocID="{047EB51B-94D0-41CF-89B4-B58C105BFB71}" presName="parentLeftMargin" presStyleLbl="node1" presStyleIdx="1" presStyleCnt="4"/>
      <dgm:spPr/>
    </dgm:pt>
    <dgm:pt modelId="{187605B8-5DD8-4791-AFA7-53C420826EBB}" type="pres">
      <dgm:prSet presAssocID="{047EB51B-94D0-41CF-89B4-B58C105BFB71}" presName="parentText" presStyleLbl="node1" presStyleIdx="2" presStyleCnt="4" custScaleX="127222" custScaleY="138084">
        <dgm:presLayoutVars>
          <dgm:chMax val="0"/>
          <dgm:bulletEnabled val="1"/>
        </dgm:presLayoutVars>
      </dgm:prSet>
      <dgm:spPr/>
    </dgm:pt>
    <dgm:pt modelId="{162F451C-592E-4052-90E9-56B9FA5FFFCE}" type="pres">
      <dgm:prSet presAssocID="{047EB51B-94D0-41CF-89B4-B58C105BFB71}" presName="negativeSpace" presStyleCnt="0"/>
      <dgm:spPr/>
    </dgm:pt>
    <dgm:pt modelId="{93C0C3A7-1CD8-4345-8BB5-F59E8101C3B9}" type="pres">
      <dgm:prSet presAssocID="{047EB51B-94D0-41CF-89B4-B58C105BFB71}" presName="childText" presStyleLbl="conFgAcc1" presStyleIdx="2" presStyleCnt="4">
        <dgm:presLayoutVars>
          <dgm:bulletEnabled val="1"/>
        </dgm:presLayoutVars>
      </dgm:prSet>
      <dgm:spPr/>
    </dgm:pt>
    <dgm:pt modelId="{492A77B2-BB47-416F-93F4-FF86BAE1A592}" type="pres">
      <dgm:prSet presAssocID="{2D68AF1B-52B1-4C6C-AB0B-1D2C22B95800}" presName="spaceBetweenRectangles" presStyleCnt="0"/>
      <dgm:spPr/>
    </dgm:pt>
    <dgm:pt modelId="{9D430286-D73F-4E73-8180-03FDF1AA1E4D}" type="pres">
      <dgm:prSet presAssocID="{18726433-B599-4711-87D5-6E45F02158AB}" presName="parentLin" presStyleCnt="0"/>
      <dgm:spPr/>
    </dgm:pt>
    <dgm:pt modelId="{4508C589-6DA8-42B5-B378-BF87B8B3A130}" type="pres">
      <dgm:prSet presAssocID="{18726433-B599-4711-87D5-6E45F02158AB}" presName="parentLeftMargin" presStyleLbl="node1" presStyleIdx="2" presStyleCnt="4"/>
      <dgm:spPr/>
    </dgm:pt>
    <dgm:pt modelId="{0C6C67C1-1190-47B2-A3B8-267364BA5784}" type="pres">
      <dgm:prSet presAssocID="{18726433-B599-4711-87D5-6E45F02158AB}" presName="parentText" presStyleLbl="node1" presStyleIdx="3" presStyleCnt="4" custScaleX="127222" custScaleY="138084">
        <dgm:presLayoutVars>
          <dgm:chMax val="0"/>
          <dgm:bulletEnabled val="1"/>
        </dgm:presLayoutVars>
      </dgm:prSet>
      <dgm:spPr/>
    </dgm:pt>
    <dgm:pt modelId="{C27C3E0D-AA8E-41D3-87F2-A772ECD705C9}" type="pres">
      <dgm:prSet presAssocID="{18726433-B599-4711-87D5-6E45F02158AB}" presName="negativeSpace" presStyleCnt="0"/>
      <dgm:spPr/>
    </dgm:pt>
    <dgm:pt modelId="{96473CD0-748C-4BCB-A158-4894649EC6C6}" type="pres">
      <dgm:prSet presAssocID="{18726433-B599-4711-87D5-6E45F02158AB}" presName="childText" presStyleLbl="conFgAcc1" presStyleIdx="3" presStyleCnt="4">
        <dgm:presLayoutVars>
          <dgm:bulletEnabled val="1"/>
        </dgm:presLayoutVars>
      </dgm:prSet>
      <dgm:spPr/>
    </dgm:pt>
  </dgm:ptLst>
  <dgm:cxnLst>
    <dgm:cxn modelId="{7F27BC00-FB70-4F20-B721-10E1B6283AEE}" srcId="{F9646AF6-9CFC-4148-8DB7-FFDA4AF3D893}" destId="{A35461B3-27A7-4623-A9DD-612D33C7C0E7}" srcOrd="1" destOrd="0" parTransId="{D709F3FD-4A41-461C-BE9B-4E495CC1598D}" sibTransId="{18CB9543-822B-4B98-922E-1F9CD96ACE66}"/>
    <dgm:cxn modelId="{F1826920-E9BE-4408-B733-32206A476100}" type="presOf" srcId="{49E79558-7030-4CD6-81C5-393CA4A1DAEB}" destId="{E6F4D7BE-28D3-443D-B4FE-246BD04F41F8}" srcOrd="0" destOrd="0" presId="urn:microsoft.com/office/officeart/2005/8/layout/list1"/>
    <dgm:cxn modelId="{65A80F22-719B-417D-B7F4-EF1579C1DE48}" type="presOf" srcId="{A35461B3-27A7-4623-A9DD-612D33C7C0E7}" destId="{A61BE871-56CC-438C-A25D-19500B4E702E}" srcOrd="1" destOrd="0" presId="urn:microsoft.com/office/officeart/2005/8/layout/list1"/>
    <dgm:cxn modelId="{0104DF42-DD3C-41E4-B8E9-514FDCCEBBAA}" srcId="{F9646AF6-9CFC-4148-8DB7-FFDA4AF3D893}" destId="{047EB51B-94D0-41CF-89B4-B58C105BFB71}" srcOrd="2" destOrd="0" parTransId="{9C88E0C4-F7C8-48FA-830E-7CDDD8B825BE}" sibTransId="{2D68AF1B-52B1-4C6C-AB0B-1D2C22B95800}"/>
    <dgm:cxn modelId="{31C2396A-25C0-4079-995B-CE0B8B756BC7}" type="presOf" srcId="{047EB51B-94D0-41CF-89B4-B58C105BFB71}" destId="{6DD50079-221D-4CB1-BDF6-76A967D711CC}" srcOrd="0" destOrd="0" presId="urn:microsoft.com/office/officeart/2005/8/layout/list1"/>
    <dgm:cxn modelId="{73E68553-DE1D-4F47-873E-61726BEDBB6D}" type="presOf" srcId="{047EB51B-94D0-41CF-89B4-B58C105BFB71}" destId="{187605B8-5DD8-4791-AFA7-53C420826EBB}" srcOrd="1" destOrd="0" presId="urn:microsoft.com/office/officeart/2005/8/layout/list1"/>
    <dgm:cxn modelId="{A9148E77-61E8-4FE8-B8C0-47A94C2AA74D}" type="presOf" srcId="{F9646AF6-9CFC-4148-8DB7-FFDA4AF3D893}" destId="{A7BF9544-D119-4445-AEEE-D6691A59778B}" srcOrd="0" destOrd="0" presId="urn:microsoft.com/office/officeart/2005/8/layout/list1"/>
    <dgm:cxn modelId="{4A610491-9F6C-4BE2-8E67-13FE09B5329E}" srcId="{F9646AF6-9CFC-4148-8DB7-FFDA4AF3D893}" destId="{49E79558-7030-4CD6-81C5-393CA4A1DAEB}" srcOrd="0" destOrd="0" parTransId="{680D3305-0F95-415D-8096-5FE11BB485C5}" sibTransId="{6850F4C0-D1E4-4CAE-8563-6C5D60FABEC3}"/>
    <dgm:cxn modelId="{E711EEBE-A5E0-4A1F-BC74-1C73B788E6D8}" type="presOf" srcId="{49E79558-7030-4CD6-81C5-393CA4A1DAEB}" destId="{7F08A742-6D0B-4FF5-8C3D-BC728DEF9E0E}" srcOrd="1" destOrd="0" presId="urn:microsoft.com/office/officeart/2005/8/layout/list1"/>
    <dgm:cxn modelId="{EEB879C2-FA90-46EE-A409-25264C66A2AD}" type="presOf" srcId="{18726433-B599-4711-87D5-6E45F02158AB}" destId="{4508C589-6DA8-42B5-B378-BF87B8B3A130}" srcOrd="0" destOrd="0" presId="urn:microsoft.com/office/officeart/2005/8/layout/list1"/>
    <dgm:cxn modelId="{7AE865C6-5C6D-4AF0-824E-D5144A9347E5}" type="presOf" srcId="{18726433-B599-4711-87D5-6E45F02158AB}" destId="{0C6C67C1-1190-47B2-A3B8-267364BA5784}" srcOrd="1" destOrd="0" presId="urn:microsoft.com/office/officeart/2005/8/layout/list1"/>
    <dgm:cxn modelId="{A05247CF-372A-4B91-B17D-3F08FA98C82D}" type="presOf" srcId="{A35461B3-27A7-4623-A9DD-612D33C7C0E7}" destId="{3F9950FF-E8D5-4A00-8641-430BC3551821}" srcOrd="0" destOrd="0" presId="urn:microsoft.com/office/officeart/2005/8/layout/list1"/>
    <dgm:cxn modelId="{A46792E3-BD64-46AB-8654-79DA68DF5855}" srcId="{F9646AF6-9CFC-4148-8DB7-FFDA4AF3D893}" destId="{18726433-B599-4711-87D5-6E45F02158AB}" srcOrd="3" destOrd="0" parTransId="{B7C8230C-F201-4EFA-9EF5-AD7757DF1E95}" sibTransId="{112AFD53-26C0-46E0-8503-1C5D1E733734}"/>
    <dgm:cxn modelId="{2713A7C5-B01B-49BE-BFB4-20A557C3BA1D}" type="presParOf" srcId="{A7BF9544-D119-4445-AEEE-D6691A59778B}" destId="{8DCD046E-AC32-438F-95A3-FC812347F25C}" srcOrd="0" destOrd="0" presId="urn:microsoft.com/office/officeart/2005/8/layout/list1"/>
    <dgm:cxn modelId="{089CFB9E-7E38-4C36-8CFF-3B32F42ABD9D}" type="presParOf" srcId="{8DCD046E-AC32-438F-95A3-FC812347F25C}" destId="{E6F4D7BE-28D3-443D-B4FE-246BD04F41F8}" srcOrd="0" destOrd="0" presId="urn:microsoft.com/office/officeart/2005/8/layout/list1"/>
    <dgm:cxn modelId="{4DA3D956-6C16-4181-BE57-661FD613922F}" type="presParOf" srcId="{8DCD046E-AC32-438F-95A3-FC812347F25C}" destId="{7F08A742-6D0B-4FF5-8C3D-BC728DEF9E0E}" srcOrd="1" destOrd="0" presId="urn:microsoft.com/office/officeart/2005/8/layout/list1"/>
    <dgm:cxn modelId="{50E0A964-4491-4B18-BE81-E11A32C41966}" type="presParOf" srcId="{A7BF9544-D119-4445-AEEE-D6691A59778B}" destId="{6E598FC7-8802-49E3-8D93-C1997672F780}" srcOrd="1" destOrd="0" presId="urn:microsoft.com/office/officeart/2005/8/layout/list1"/>
    <dgm:cxn modelId="{3589FD7B-4C5C-4542-BFAE-7F3E7B7AEA05}" type="presParOf" srcId="{A7BF9544-D119-4445-AEEE-D6691A59778B}" destId="{0E4EA1AB-6EB2-4AA1-8451-1854758FC3DA}" srcOrd="2" destOrd="0" presId="urn:microsoft.com/office/officeart/2005/8/layout/list1"/>
    <dgm:cxn modelId="{00BC751D-D921-4292-9BC1-E200617F7EBB}" type="presParOf" srcId="{A7BF9544-D119-4445-AEEE-D6691A59778B}" destId="{14445A72-5CC6-489B-AACD-8ED5CCCE1470}" srcOrd="3" destOrd="0" presId="urn:microsoft.com/office/officeart/2005/8/layout/list1"/>
    <dgm:cxn modelId="{3AB336B3-2416-4976-8F36-01A01A4DEEB9}" type="presParOf" srcId="{A7BF9544-D119-4445-AEEE-D6691A59778B}" destId="{3DE1D4B8-B235-4BE6-8C8A-0B5DE3942E29}" srcOrd="4" destOrd="0" presId="urn:microsoft.com/office/officeart/2005/8/layout/list1"/>
    <dgm:cxn modelId="{EF9A437A-E95B-44DA-B64F-AFD6021DF00A}" type="presParOf" srcId="{3DE1D4B8-B235-4BE6-8C8A-0B5DE3942E29}" destId="{3F9950FF-E8D5-4A00-8641-430BC3551821}" srcOrd="0" destOrd="0" presId="urn:microsoft.com/office/officeart/2005/8/layout/list1"/>
    <dgm:cxn modelId="{4B75CC82-F485-401F-9C3A-D51620C968C0}" type="presParOf" srcId="{3DE1D4B8-B235-4BE6-8C8A-0B5DE3942E29}" destId="{A61BE871-56CC-438C-A25D-19500B4E702E}" srcOrd="1" destOrd="0" presId="urn:microsoft.com/office/officeart/2005/8/layout/list1"/>
    <dgm:cxn modelId="{F6A871D3-1FBE-428D-AE1F-4927F72B1AA3}" type="presParOf" srcId="{A7BF9544-D119-4445-AEEE-D6691A59778B}" destId="{4F80C364-3548-42CA-85DA-6A64F91A35FE}" srcOrd="5" destOrd="0" presId="urn:microsoft.com/office/officeart/2005/8/layout/list1"/>
    <dgm:cxn modelId="{4DD457D0-9277-48B1-A700-2EA40A593CC6}" type="presParOf" srcId="{A7BF9544-D119-4445-AEEE-D6691A59778B}" destId="{97D74D2E-E719-44A3-AE87-196E6F812648}" srcOrd="6" destOrd="0" presId="urn:microsoft.com/office/officeart/2005/8/layout/list1"/>
    <dgm:cxn modelId="{688D5AB9-CAE1-4CCF-87DD-3B847D0C92FD}" type="presParOf" srcId="{A7BF9544-D119-4445-AEEE-D6691A59778B}" destId="{F33BE93F-DB49-4223-9D21-0E4CAA10CB16}" srcOrd="7" destOrd="0" presId="urn:microsoft.com/office/officeart/2005/8/layout/list1"/>
    <dgm:cxn modelId="{12F27DE4-7A0E-4DEE-A3FE-17F4DF9EA359}" type="presParOf" srcId="{A7BF9544-D119-4445-AEEE-D6691A59778B}" destId="{337B95F9-E80D-4D8C-BFC7-9033F3EBED72}" srcOrd="8" destOrd="0" presId="urn:microsoft.com/office/officeart/2005/8/layout/list1"/>
    <dgm:cxn modelId="{B081645D-D343-4BA9-8D46-5C1551156C72}" type="presParOf" srcId="{337B95F9-E80D-4D8C-BFC7-9033F3EBED72}" destId="{6DD50079-221D-4CB1-BDF6-76A967D711CC}" srcOrd="0" destOrd="0" presId="urn:microsoft.com/office/officeart/2005/8/layout/list1"/>
    <dgm:cxn modelId="{7D78BED2-D6FD-4C36-AE0D-4EAA84DBE459}" type="presParOf" srcId="{337B95F9-E80D-4D8C-BFC7-9033F3EBED72}" destId="{187605B8-5DD8-4791-AFA7-53C420826EBB}" srcOrd="1" destOrd="0" presId="urn:microsoft.com/office/officeart/2005/8/layout/list1"/>
    <dgm:cxn modelId="{E4783E74-848F-4C44-B224-C9A2942A831E}" type="presParOf" srcId="{A7BF9544-D119-4445-AEEE-D6691A59778B}" destId="{162F451C-592E-4052-90E9-56B9FA5FFFCE}" srcOrd="9" destOrd="0" presId="urn:microsoft.com/office/officeart/2005/8/layout/list1"/>
    <dgm:cxn modelId="{3E478CAA-B748-4761-8CB0-45D17E9B1408}" type="presParOf" srcId="{A7BF9544-D119-4445-AEEE-D6691A59778B}" destId="{93C0C3A7-1CD8-4345-8BB5-F59E8101C3B9}" srcOrd="10" destOrd="0" presId="urn:microsoft.com/office/officeart/2005/8/layout/list1"/>
    <dgm:cxn modelId="{B4F3CA14-D94E-4B91-8BC8-31521B6A60D2}" type="presParOf" srcId="{A7BF9544-D119-4445-AEEE-D6691A59778B}" destId="{492A77B2-BB47-416F-93F4-FF86BAE1A592}" srcOrd="11" destOrd="0" presId="urn:microsoft.com/office/officeart/2005/8/layout/list1"/>
    <dgm:cxn modelId="{353B3997-7020-43D6-ACDA-AAA9F9E54A32}" type="presParOf" srcId="{A7BF9544-D119-4445-AEEE-D6691A59778B}" destId="{9D430286-D73F-4E73-8180-03FDF1AA1E4D}" srcOrd="12" destOrd="0" presId="urn:microsoft.com/office/officeart/2005/8/layout/list1"/>
    <dgm:cxn modelId="{BAC5B49A-F396-48BB-8266-E50544FEA0B4}" type="presParOf" srcId="{9D430286-D73F-4E73-8180-03FDF1AA1E4D}" destId="{4508C589-6DA8-42B5-B378-BF87B8B3A130}" srcOrd="0" destOrd="0" presId="urn:microsoft.com/office/officeart/2005/8/layout/list1"/>
    <dgm:cxn modelId="{18CC3C87-4441-4F47-84DA-4062676A61DD}" type="presParOf" srcId="{9D430286-D73F-4E73-8180-03FDF1AA1E4D}" destId="{0C6C67C1-1190-47B2-A3B8-267364BA5784}" srcOrd="1" destOrd="0" presId="urn:microsoft.com/office/officeart/2005/8/layout/list1"/>
    <dgm:cxn modelId="{65DCEF4C-37BB-4FD8-A0E9-A4CB5E3A8593}" type="presParOf" srcId="{A7BF9544-D119-4445-AEEE-D6691A59778B}" destId="{C27C3E0D-AA8E-41D3-87F2-A772ECD705C9}" srcOrd="13" destOrd="0" presId="urn:microsoft.com/office/officeart/2005/8/layout/list1"/>
    <dgm:cxn modelId="{8A4B837D-D59A-497E-94A5-25FFEED01A23}" type="presParOf" srcId="{A7BF9544-D119-4445-AEEE-D6691A59778B}" destId="{96473CD0-748C-4BCB-A158-4894649EC6C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646AF6-9CFC-4148-8DB7-FFDA4AF3D893}"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49E79558-7030-4CD6-81C5-393CA4A1DAEB}">
      <dgm:prSet phldrT="[Text]" custT="1"/>
      <dgm:spPr/>
      <dgm:t>
        <a:bodyPr/>
        <a:lstStyle/>
        <a:p>
          <a:pPr>
            <a:buSzPts val="1000"/>
            <a:buFont typeface="Symbol" panose="05050102010706020507" pitchFamily="18" charset="2"/>
            <a:buChar char=""/>
          </a:pPr>
          <a:r>
            <a:rPr lang="en-US" sz="3200" b="0">
              <a:effectLst/>
              <a:latin typeface="+mj-lt"/>
              <a:ea typeface="Roboto" panose="02000000000000000000" pitchFamily="2" charset="0"/>
            </a:rPr>
            <a:t>Tin học có vai trò chủ đạo</a:t>
          </a:r>
          <a:endParaRPr lang="en-US" sz="3200" b="0" dirty="0">
            <a:latin typeface="+mj-lt"/>
            <a:ea typeface="Roboto" panose="02000000000000000000" pitchFamily="2" charset="0"/>
          </a:endParaRPr>
        </a:p>
      </dgm:t>
    </dgm:pt>
    <dgm:pt modelId="{680D3305-0F95-415D-8096-5FE11BB485C5}" type="parTrans" cxnId="{4A610491-9F6C-4BE2-8E67-13FE09B5329E}">
      <dgm:prSet/>
      <dgm:spPr/>
      <dgm:t>
        <a:bodyPr/>
        <a:lstStyle/>
        <a:p>
          <a:endParaRPr lang="en-US" sz="3200" b="0">
            <a:solidFill>
              <a:schemeClr val="bg1"/>
            </a:solidFill>
            <a:latin typeface="+mj-lt"/>
            <a:ea typeface="Roboto" panose="02000000000000000000" pitchFamily="2" charset="0"/>
          </a:endParaRPr>
        </a:p>
      </dgm:t>
    </dgm:pt>
    <dgm:pt modelId="{6850F4C0-D1E4-4CAE-8563-6C5D60FABEC3}" type="sibTrans" cxnId="{4A610491-9F6C-4BE2-8E67-13FE09B5329E}">
      <dgm:prSet/>
      <dgm:spPr/>
      <dgm:t>
        <a:bodyPr/>
        <a:lstStyle/>
        <a:p>
          <a:endParaRPr lang="en-US" sz="3200" b="0">
            <a:solidFill>
              <a:schemeClr val="bg1"/>
            </a:solidFill>
            <a:latin typeface="+mj-lt"/>
            <a:ea typeface="Roboto" panose="02000000000000000000" pitchFamily="2" charset="0"/>
          </a:endParaRPr>
        </a:p>
      </dgm:t>
    </dgm:pt>
    <dgm:pt modelId="{B28D38BD-6ED9-4DF6-8335-FC8319A76F04}">
      <dgm:prSet phldrT="[Text]" custT="1"/>
      <dgm:spPr/>
      <dgm:t>
        <a:bodyPr/>
        <a:lstStyle/>
        <a:p>
          <a:pPr>
            <a:buSzPts val="1000"/>
            <a:buFont typeface="Symbol" panose="05050102010706020507" pitchFamily="18" charset="2"/>
            <a:buChar char=""/>
          </a:pPr>
          <a:r>
            <a:rPr lang="en-US" sz="3200" b="0" dirty="0" err="1">
              <a:latin typeface="+mj-lt"/>
              <a:ea typeface="Roboto" panose="02000000000000000000" pitchFamily="2" charset="0"/>
            </a:rPr>
            <a:t>Tích</a:t>
          </a:r>
          <a:r>
            <a:rPr lang="en-US" sz="3200" b="0" dirty="0">
              <a:latin typeface="+mj-lt"/>
              <a:ea typeface="Roboto" panose="02000000000000000000" pitchFamily="2" charset="0"/>
            </a:rPr>
            <a:t> </a:t>
          </a:r>
          <a:r>
            <a:rPr lang="en-US" sz="3200" b="0" dirty="0" err="1">
              <a:latin typeface="+mj-lt"/>
              <a:ea typeface="Roboto" panose="02000000000000000000" pitchFamily="2" charset="0"/>
            </a:rPr>
            <a:t>hợp</a:t>
          </a:r>
          <a:r>
            <a:rPr lang="en-US" sz="3200" b="0" dirty="0">
              <a:latin typeface="+mj-lt"/>
              <a:ea typeface="Roboto" panose="02000000000000000000" pitchFamily="2" charset="0"/>
            </a:rPr>
            <a:t> </a:t>
          </a:r>
          <a:r>
            <a:rPr lang="en-US" sz="3200" b="0" dirty="0" err="1">
              <a:latin typeface="+mj-lt"/>
              <a:ea typeface="Roboto" panose="02000000000000000000" pitchFamily="2" charset="0"/>
            </a:rPr>
            <a:t>các</a:t>
          </a:r>
          <a:r>
            <a:rPr lang="en-US" sz="3200" b="0" dirty="0">
              <a:latin typeface="+mj-lt"/>
              <a:ea typeface="Roboto" panose="02000000000000000000" pitchFamily="2" charset="0"/>
            </a:rPr>
            <a:t> </a:t>
          </a:r>
          <a:r>
            <a:rPr lang="en-US" sz="3200" b="0" dirty="0" err="1">
              <a:latin typeface="+mj-lt"/>
              <a:ea typeface="Roboto" panose="02000000000000000000" pitchFamily="2" charset="0"/>
            </a:rPr>
            <a:t>môn</a:t>
          </a:r>
          <a:r>
            <a:rPr lang="en-US" sz="3200" b="0" dirty="0">
              <a:latin typeface="+mj-lt"/>
              <a:ea typeface="Roboto" panose="02000000000000000000" pitchFamily="2" charset="0"/>
            </a:rPr>
            <a:t> </a:t>
          </a:r>
          <a:r>
            <a:rPr lang="en-US" sz="3200" b="0" dirty="0" err="1">
              <a:latin typeface="+mj-lt"/>
              <a:ea typeface="Roboto" panose="02000000000000000000" pitchFamily="2" charset="0"/>
            </a:rPr>
            <a:t>học</a:t>
          </a:r>
          <a:r>
            <a:rPr lang="en-US" sz="3200" b="0" dirty="0">
              <a:latin typeface="+mj-lt"/>
              <a:ea typeface="Roboto" panose="02000000000000000000" pitchFamily="2" charset="0"/>
            </a:rPr>
            <a:t>/</a:t>
          </a:r>
          <a:r>
            <a:rPr lang="en-US" sz="3200" b="0" dirty="0" err="1">
              <a:latin typeface="+mj-lt"/>
              <a:ea typeface="Roboto" panose="02000000000000000000" pitchFamily="2" charset="0"/>
            </a:rPr>
            <a:t>hoạt</a:t>
          </a:r>
          <a:r>
            <a:rPr lang="en-US" sz="3200" b="0" dirty="0">
              <a:latin typeface="+mj-lt"/>
              <a:ea typeface="Roboto" panose="02000000000000000000" pitchFamily="2" charset="0"/>
            </a:rPr>
            <a:t> </a:t>
          </a:r>
          <a:r>
            <a:rPr lang="en-US" sz="3200" b="0" dirty="0" err="1">
              <a:latin typeface="+mj-lt"/>
              <a:ea typeface="Roboto" panose="02000000000000000000" pitchFamily="2" charset="0"/>
            </a:rPr>
            <a:t>động</a:t>
          </a:r>
          <a:r>
            <a:rPr lang="en-US" sz="3200" b="0" dirty="0">
              <a:latin typeface="+mj-lt"/>
              <a:ea typeface="Roboto" panose="02000000000000000000" pitchFamily="2" charset="0"/>
            </a:rPr>
            <a:t> </a:t>
          </a:r>
          <a:r>
            <a:rPr lang="en-US" sz="3200" b="0" dirty="0" err="1">
              <a:latin typeface="+mj-lt"/>
              <a:ea typeface="Roboto" panose="02000000000000000000" pitchFamily="2" charset="0"/>
            </a:rPr>
            <a:t>giáo</a:t>
          </a:r>
          <a:r>
            <a:rPr lang="en-US" sz="3200" b="0" dirty="0">
              <a:latin typeface="+mj-lt"/>
              <a:ea typeface="Roboto" panose="02000000000000000000" pitchFamily="2" charset="0"/>
            </a:rPr>
            <a:t> </a:t>
          </a:r>
          <a:r>
            <a:rPr lang="en-US" sz="3200" b="0" dirty="0" err="1">
              <a:latin typeface="+mj-lt"/>
              <a:ea typeface="Roboto" panose="02000000000000000000" pitchFamily="2" charset="0"/>
            </a:rPr>
            <a:t>dục</a:t>
          </a:r>
          <a:endParaRPr lang="en-US" sz="3200" b="0" dirty="0">
            <a:latin typeface="+mj-lt"/>
            <a:ea typeface="Roboto" panose="02000000000000000000" pitchFamily="2" charset="0"/>
          </a:endParaRPr>
        </a:p>
      </dgm:t>
    </dgm:pt>
    <dgm:pt modelId="{1947DAB9-C3FB-40AD-ABCD-EDD8C655C8BE}" type="parTrans" cxnId="{0EC326B4-65D3-4B46-9B01-29460ACE62E9}">
      <dgm:prSet/>
      <dgm:spPr/>
      <dgm:t>
        <a:bodyPr/>
        <a:lstStyle/>
        <a:p>
          <a:endParaRPr lang="en-US" sz="3200" b="0">
            <a:latin typeface="+mj-lt"/>
            <a:ea typeface="Roboto" panose="02000000000000000000" pitchFamily="2" charset="0"/>
          </a:endParaRPr>
        </a:p>
      </dgm:t>
    </dgm:pt>
    <dgm:pt modelId="{057E4878-A74B-4B2A-B21E-73CE515A0599}" type="sibTrans" cxnId="{0EC326B4-65D3-4B46-9B01-29460ACE62E9}">
      <dgm:prSet/>
      <dgm:spPr/>
      <dgm:t>
        <a:bodyPr/>
        <a:lstStyle/>
        <a:p>
          <a:endParaRPr lang="en-US" sz="3200" b="0">
            <a:latin typeface="+mj-lt"/>
            <a:ea typeface="Roboto" panose="02000000000000000000" pitchFamily="2" charset="0"/>
          </a:endParaRPr>
        </a:p>
      </dgm:t>
    </dgm:pt>
    <dgm:pt modelId="{F3D50D5F-40F1-4A23-A3F9-6A005C1C345E}">
      <dgm:prSet phldrT="[Text]" custT="1"/>
      <dgm:spPr/>
      <dgm:t>
        <a:bodyPr/>
        <a:lstStyle/>
        <a:p>
          <a:pPr>
            <a:buSzPts val="1000"/>
            <a:buFont typeface="Symbol" panose="05050102010706020507" pitchFamily="18" charset="2"/>
            <a:buChar char=""/>
          </a:pPr>
          <a:r>
            <a:rPr lang="en-US" sz="3200" b="0" dirty="0" err="1">
              <a:latin typeface="+mj-lt"/>
              <a:ea typeface="Roboto" panose="02000000000000000000" pitchFamily="2" charset="0"/>
            </a:rPr>
            <a:t>Tăng</a:t>
          </a:r>
          <a:r>
            <a:rPr lang="en-US" sz="3200" b="0" dirty="0">
              <a:latin typeface="+mj-lt"/>
              <a:ea typeface="Roboto" panose="02000000000000000000" pitchFamily="2" charset="0"/>
            </a:rPr>
            <a:t> </a:t>
          </a:r>
          <a:r>
            <a:rPr lang="en-US" sz="3200" b="0" dirty="0" err="1">
              <a:latin typeface="+mj-lt"/>
              <a:ea typeface="Roboto" panose="02000000000000000000" pitchFamily="2" charset="0"/>
            </a:rPr>
            <a:t>cường</a:t>
          </a:r>
          <a:r>
            <a:rPr lang="en-US" sz="3200" b="0" dirty="0">
              <a:latin typeface="+mj-lt"/>
              <a:ea typeface="Roboto" panose="02000000000000000000" pitchFamily="2" charset="0"/>
            </a:rPr>
            <a:t> </a:t>
          </a:r>
          <a:r>
            <a:rPr lang="en-US" sz="3200" b="0" dirty="0" err="1">
              <a:latin typeface="+mj-lt"/>
              <a:ea typeface="Roboto" panose="02000000000000000000" pitchFamily="2" charset="0"/>
            </a:rPr>
            <a:t>hoạt</a:t>
          </a:r>
          <a:r>
            <a:rPr lang="en-US" sz="3200" b="0" dirty="0">
              <a:latin typeface="+mj-lt"/>
              <a:ea typeface="Roboto" panose="02000000000000000000" pitchFamily="2" charset="0"/>
            </a:rPr>
            <a:t> </a:t>
          </a:r>
          <a:r>
            <a:rPr lang="en-US" sz="3200" b="0" dirty="0" err="1">
              <a:latin typeface="+mj-lt"/>
              <a:ea typeface="Roboto" panose="02000000000000000000" pitchFamily="2" charset="0"/>
            </a:rPr>
            <a:t>động</a:t>
          </a:r>
          <a:r>
            <a:rPr lang="en-US" sz="3200" b="0" dirty="0">
              <a:latin typeface="+mj-lt"/>
              <a:ea typeface="Roboto" panose="02000000000000000000" pitchFamily="2" charset="0"/>
            </a:rPr>
            <a:t> </a:t>
          </a:r>
          <a:r>
            <a:rPr lang="en-US" sz="3200" b="0" dirty="0" err="1">
              <a:latin typeface="+mj-lt"/>
              <a:ea typeface="Roboto" panose="02000000000000000000" pitchFamily="2" charset="0"/>
            </a:rPr>
            <a:t>ngoại</a:t>
          </a:r>
          <a:r>
            <a:rPr lang="en-US" sz="3200" b="0" dirty="0">
              <a:latin typeface="+mj-lt"/>
              <a:ea typeface="Roboto" panose="02000000000000000000" pitchFamily="2" charset="0"/>
            </a:rPr>
            <a:t> </a:t>
          </a:r>
          <a:r>
            <a:rPr lang="en-US" sz="3200" b="0" dirty="0" err="1">
              <a:latin typeface="+mj-lt"/>
              <a:ea typeface="Roboto" panose="02000000000000000000" pitchFamily="2" charset="0"/>
            </a:rPr>
            <a:t>khóa</a:t>
          </a:r>
          <a:endParaRPr lang="en-US" sz="3200" b="0" dirty="0">
            <a:latin typeface="+mj-lt"/>
            <a:ea typeface="Roboto" panose="02000000000000000000" pitchFamily="2" charset="0"/>
          </a:endParaRPr>
        </a:p>
      </dgm:t>
    </dgm:pt>
    <dgm:pt modelId="{5A8C1DE8-56FC-4D9D-92A8-1B7C179FC0D7}" type="parTrans" cxnId="{E14461CE-89A9-4B6D-834A-2312F2120892}">
      <dgm:prSet/>
      <dgm:spPr/>
      <dgm:t>
        <a:bodyPr/>
        <a:lstStyle/>
        <a:p>
          <a:endParaRPr lang="en-US" sz="3200" b="0">
            <a:latin typeface="+mj-lt"/>
            <a:ea typeface="Roboto" panose="02000000000000000000" pitchFamily="2" charset="0"/>
          </a:endParaRPr>
        </a:p>
      </dgm:t>
    </dgm:pt>
    <dgm:pt modelId="{7F418615-889C-4FB1-B8AA-FFFD67C56C4E}" type="sibTrans" cxnId="{E14461CE-89A9-4B6D-834A-2312F2120892}">
      <dgm:prSet/>
      <dgm:spPr/>
      <dgm:t>
        <a:bodyPr/>
        <a:lstStyle/>
        <a:p>
          <a:endParaRPr lang="en-US" sz="3200" b="0">
            <a:latin typeface="+mj-lt"/>
            <a:ea typeface="Roboto" panose="02000000000000000000" pitchFamily="2" charset="0"/>
          </a:endParaRPr>
        </a:p>
      </dgm:t>
    </dgm:pt>
    <dgm:pt modelId="{1B25E904-0EF9-4EED-9672-CEE1D9A25951}">
      <dgm:prSet phldrT="[Text]" custT="1"/>
      <dgm:spPr/>
      <dgm:t>
        <a:bodyPr/>
        <a:lstStyle/>
        <a:p>
          <a:pPr>
            <a:buSzPts val="1000"/>
            <a:buFont typeface="Symbol" panose="05050102010706020507" pitchFamily="18" charset="2"/>
            <a:buChar char=""/>
          </a:pPr>
          <a:r>
            <a:rPr lang="en-US" sz="3200" b="0">
              <a:latin typeface="+mj-lt"/>
              <a:ea typeface="Roboto" panose="02000000000000000000" pitchFamily="2" charset="0"/>
            </a:rPr>
            <a:t>Xây dựng tài liệu, học liệu phù hợp</a:t>
          </a:r>
          <a:endParaRPr lang="en-US" sz="3200" b="0" dirty="0">
            <a:latin typeface="+mj-lt"/>
            <a:ea typeface="Roboto" panose="02000000000000000000" pitchFamily="2" charset="0"/>
          </a:endParaRPr>
        </a:p>
      </dgm:t>
    </dgm:pt>
    <dgm:pt modelId="{55F696EE-6564-4C29-8BD7-29642B0E5D72}" type="parTrans" cxnId="{DAB9B047-0947-4151-A667-04849410B17C}">
      <dgm:prSet/>
      <dgm:spPr/>
      <dgm:t>
        <a:bodyPr/>
        <a:lstStyle/>
        <a:p>
          <a:endParaRPr lang="en-US" sz="3200" b="0">
            <a:latin typeface="+mj-lt"/>
            <a:ea typeface="Roboto" panose="02000000000000000000" pitchFamily="2" charset="0"/>
          </a:endParaRPr>
        </a:p>
      </dgm:t>
    </dgm:pt>
    <dgm:pt modelId="{60DF004C-CA7F-4DB6-9CAF-043EA7CACCD9}" type="sibTrans" cxnId="{DAB9B047-0947-4151-A667-04849410B17C}">
      <dgm:prSet/>
      <dgm:spPr/>
      <dgm:t>
        <a:bodyPr/>
        <a:lstStyle/>
        <a:p>
          <a:endParaRPr lang="en-US" sz="3200" b="0">
            <a:latin typeface="+mj-lt"/>
            <a:ea typeface="Roboto" panose="02000000000000000000" pitchFamily="2" charset="0"/>
          </a:endParaRPr>
        </a:p>
      </dgm:t>
    </dgm:pt>
    <dgm:pt modelId="{A7BF9544-D119-4445-AEEE-D6691A59778B}" type="pres">
      <dgm:prSet presAssocID="{F9646AF6-9CFC-4148-8DB7-FFDA4AF3D893}" presName="linear" presStyleCnt="0">
        <dgm:presLayoutVars>
          <dgm:dir/>
          <dgm:animLvl val="lvl"/>
          <dgm:resizeHandles val="exact"/>
        </dgm:presLayoutVars>
      </dgm:prSet>
      <dgm:spPr/>
    </dgm:pt>
    <dgm:pt modelId="{8DCD046E-AC32-438F-95A3-FC812347F25C}" type="pres">
      <dgm:prSet presAssocID="{49E79558-7030-4CD6-81C5-393CA4A1DAEB}" presName="parentLin" presStyleCnt="0"/>
      <dgm:spPr/>
    </dgm:pt>
    <dgm:pt modelId="{E6F4D7BE-28D3-443D-B4FE-246BD04F41F8}" type="pres">
      <dgm:prSet presAssocID="{49E79558-7030-4CD6-81C5-393CA4A1DAEB}" presName="parentLeftMargin" presStyleLbl="node1" presStyleIdx="0" presStyleCnt="4"/>
      <dgm:spPr/>
    </dgm:pt>
    <dgm:pt modelId="{7F08A742-6D0B-4FF5-8C3D-BC728DEF9E0E}" type="pres">
      <dgm:prSet presAssocID="{49E79558-7030-4CD6-81C5-393CA4A1DAEB}" presName="parentText" presStyleLbl="node1" presStyleIdx="0" presStyleCnt="4" custScaleX="118553">
        <dgm:presLayoutVars>
          <dgm:chMax val="0"/>
          <dgm:bulletEnabled val="1"/>
        </dgm:presLayoutVars>
      </dgm:prSet>
      <dgm:spPr/>
    </dgm:pt>
    <dgm:pt modelId="{6E598FC7-8802-49E3-8D93-C1997672F780}" type="pres">
      <dgm:prSet presAssocID="{49E79558-7030-4CD6-81C5-393CA4A1DAEB}" presName="negativeSpace" presStyleCnt="0"/>
      <dgm:spPr/>
    </dgm:pt>
    <dgm:pt modelId="{0E4EA1AB-6EB2-4AA1-8451-1854758FC3DA}" type="pres">
      <dgm:prSet presAssocID="{49E79558-7030-4CD6-81C5-393CA4A1DAEB}" presName="childText" presStyleLbl="conFgAcc1" presStyleIdx="0" presStyleCnt="4">
        <dgm:presLayoutVars>
          <dgm:bulletEnabled val="1"/>
        </dgm:presLayoutVars>
      </dgm:prSet>
      <dgm:spPr/>
    </dgm:pt>
    <dgm:pt modelId="{0665D346-33E7-442A-8874-E75E316715DE}" type="pres">
      <dgm:prSet presAssocID="{6850F4C0-D1E4-4CAE-8563-6C5D60FABEC3}" presName="spaceBetweenRectangles" presStyleCnt="0"/>
      <dgm:spPr/>
    </dgm:pt>
    <dgm:pt modelId="{BB949C38-1BA9-407A-BCB7-9BBFEDAB9D8A}" type="pres">
      <dgm:prSet presAssocID="{B28D38BD-6ED9-4DF6-8335-FC8319A76F04}" presName="parentLin" presStyleCnt="0"/>
      <dgm:spPr/>
    </dgm:pt>
    <dgm:pt modelId="{6C2B9C27-6A58-4047-A0A6-6B9AF6342C17}" type="pres">
      <dgm:prSet presAssocID="{B28D38BD-6ED9-4DF6-8335-FC8319A76F04}" presName="parentLeftMargin" presStyleLbl="node1" presStyleIdx="0" presStyleCnt="4"/>
      <dgm:spPr/>
    </dgm:pt>
    <dgm:pt modelId="{045DCC7C-DC36-4124-85F1-9C2B98F078F9}" type="pres">
      <dgm:prSet presAssocID="{B28D38BD-6ED9-4DF6-8335-FC8319A76F04}" presName="parentText" presStyleLbl="node1" presStyleIdx="1" presStyleCnt="4" custScaleX="119935">
        <dgm:presLayoutVars>
          <dgm:chMax val="0"/>
          <dgm:bulletEnabled val="1"/>
        </dgm:presLayoutVars>
      </dgm:prSet>
      <dgm:spPr/>
    </dgm:pt>
    <dgm:pt modelId="{FE2A8B77-C144-4D2D-95BF-39FC6D0A193B}" type="pres">
      <dgm:prSet presAssocID="{B28D38BD-6ED9-4DF6-8335-FC8319A76F04}" presName="negativeSpace" presStyleCnt="0"/>
      <dgm:spPr/>
    </dgm:pt>
    <dgm:pt modelId="{7628DF45-E3A2-4F50-866A-333564DE4C4C}" type="pres">
      <dgm:prSet presAssocID="{B28D38BD-6ED9-4DF6-8335-FC8319A76F04}" presName="childText" presStyleLbl="conFgAcc1" presStyleIdx="1" presStyleCnt="4">
        <dgm:presLayoutVars>
          <dgm:bulletEnabled val="1"/>
        </dgm:presLayoutVars>
      </dgm:prSet>
      <dgm:spPr/>
    </dgm:pt>
    <dgm:pt modelId="{EBF4034A-F0C8-439E-A373-6DD6F733F3C2}" type="pres">
      <dgm:prSet presAssocID="{057E4878-A74B-4B2A-B21E-73CE515A0599}" presName="spaceBetweenRectangles" presStyleCnt="0"/>
      <dgm:spPr/>
    </dgm:pt>
    <dgm:pt modelId="{C906E516-2731-4E2E-AA39-A9F2BA737826}" type="pres">
      <dgm:prSet presAssocID="{F3D50D5F-40F1-4A23-A3F9-6A005C1C345E}" presName="parentLin" presStyleCnt="0"/>
      <dgm:spPr/>
    </dgm:pt>
    <dgm:pt modelId="{0ECA2DBA-0BCA-4DF9-9D6D-E23FE5A2479E}" type="pres">
      <dgm:prSet presAssocID="{F3D50D5F-40F1-4A23-A3F9-6A005C1C345E}" presName="parentLeftMargin" presStyleLbl="node1" presStyleIdx="1" presStyleCnt="4"/>
      <dgm:spPr/>
    </dgm:pt>
    <dgm:pt modelId="{D9ACE5C7-395D-492C-BE89-0D968917CD1B}" type="pres">
      <dgm:prSet presAssocID="{F3D50D5F-40F1-4A23-A3F9-6A005C1C345E}" presName="parentText" presStyleLbl="node1" presStyleIdx="2" presStyleCnt="4" custScaleX="119935">
        <dgm:presLayoutVars>
          <dgm:chMax val="0"/>
          <dgm:bulletEnabled val="1"/>
        </dgm:presLayoutVars>
      </dgm:prSet>
      <dgm:spPr/>
    </dgm:pt>
    <dgm:pt modelId="{CEB0287B-4C79-4A6D-90DD-BE420523C453}" type="pres">
      <dgm:prSet presAssocID="{F3D50D5F-40F1-4A23-A3F9-6A005C1C345E}" presName="negativeSpace" presStyleCnt="0"/>
      <dgm:spPr/>
    </dgm:pt>
    <dgm:pt modelId="{DD9C217F-9F5D-4EAA-9B54-922F87491B7E}" type="pres">
      <dgm:prSet presAssocID="{F3D50D5F-40F1-4A23-A3F9-6A005C1C345E}" presName="childText" presStyleLbl="conFgAcc1" presStyleIdx="2" presStyleCnt="4">
        <dgm:presLayoutVars>
          <dgm:bulletEnabled val="1"/>
        </dgm:presLayoutVars>
      </dgm:prSet>
      <dgm:spPr/>
    </dgm:pt>
    <dgm:pt modelId="{3A395AF8-4696-4ACE-9414-10F2C18EC0F0}" type="pres">
      <dgm:prSet presAssocID="{7F418615-889C-4FB1-B8AA-FFFD67C56C4E}" presName="spaceBetweenRectangles" presStyleCnt="0"/>
      <dgm:spPr/>
    </dgm:pt>
    <dgm:pt modelId="{C4223E9A-E13D-41B5-9839-132E6B11CD16}" type="pres">
      <dgm:prSet presAssocID="{1B25E904-0EF9-4EED-9672-CEE1D9A25951}" presName="parentLin" presStyleCnt="0"/>
      <dgm:spPr/>
    </dgm:pt>
    <dgm:pt modelId="{9F9B2EAF-9099-4275-A620-E73A06E2B122}" type="pres">
      <dgm:prSet presAssocID="{1B25E904-0EF9-4EED-9672-CEE1D9A25951}" presName="parentLeftMargin" presStyleLbl="node1" presStyleIdx="2" presStyleCnt="4"/>
      <dgm:spPr/>
    </dgm:pt>
    <dgm:pt modelId="{385CD794-561D-4B91-8390-39292AFE6319}" type="pres">
      <dgm:prSet presAssocID="{1B25E904-0EF9-4EED-9672-CEE1D9A25951}" presName="parentText" presStyleLbl="node1" presStyleIdx="3" presStyleCnt="4" custScaleX="119935">
        <dgm:presLayoutVars>
          <dgm:chMax val="0"/>
          <dgm:bulletEnabled val="1"/>
        </dgm:presLayoutVars>
      </dgm:prSet>
      <dgm:spPr/>
    </dgm:pt>
    <dgm:pt modelId="{376880D6-BB25-4E70-B8CB-00FE3CD46DDD}" type="pres">
      <dgm:prSet presAssocID="{1B25E904-0EF9-4EED-9672-CEE1D9A25951}" presName="negativeSpace" presStyleCnt="0"/>
      <dgm:spPr/>
    </dgm:pt>
    <dgm:pt modelId="{23A757EC-9FE7-48D8-9EAF-B54CD3CC075F}" type="pres">
      <dgm:prSet presAssocID="{1B25E904-0EF9-4EED-9672-CEE1D9A25951}" presName="childText" presStyleLbl="conFgAcc1" presStyleIdx="3" presStyleCnt="4">
        <dgm:presLayoutVars>
          <dgm:bulletEnabled val="1"/>
        </dgm:presLayoutVars>
      </dgm:prSet>
      <dgm:spPr/>
    </dgm:pt>
  </dgm:ptLst>
  <dgm:cxnLst>
    <dgm:cxn modelId="{756E6D02-0C25-4B8B-B054-7DF3054CC9E9}" type="presOf" srcId="{1B25E904-0EF9-4EED-9672-CEE1D9A25951}" destId="{9F9B2EAF-9099-4275-A620-E73A06E2B122}" srcOrd="0" destOrd="0" presId="urn:microsoft.com/office/officeart/2005/8/layout/list1"/>
    <dgm:cxn modelId="{F1826920-E9BE-4408-B733-32206A476100}" type="presOf" srcId="{49E79558-7030-4CD6-81C5-393CA4A1DAEB}" destId="{E6F4D7BE-28D3-443D-B4FE-246BD04F41F8}" srcOrd="0" destOrd="0" presId="urn:microsoft.com/office/officeart/2005/8/layout/list1"/>
    <dgm:cxn modelId="{3CDB9547-44F8-4D98-B226-FE4330375C7F}" type="presOf" srcId="{F3D50D5F-40F1-4A23-A3F9-6A005C1C345E}" destId="{D9ACE5C7-395D-492C-BE89-0D968917CD1B}" srcOrd="1" destOrd="0" presId="urn:microsoft.com/office/officeart/2005/8/layout/list1"/>
    <dgm:cxn modelId="{DAB9B047-0947-4151-A667-04849410B17C}" srcId="{F9646AF6-9CFC-4148-8DB7-FFDA4AF3D893}" destId="{1B25E904-0EF9-4EED-9672-CEE1D9A25951}" srcOrd="3" destOrd="0" parTransId="{55F696EE-6564-4C29-8BD7-29642B0E5D72}" sibTransId="{60DF004C-CA7F-4DB6-9CAF-043EA7CACCD9}"/>
    <dgm:cxn modelId="{8745D86C-39DD-4F8C-BF6A-E954538C22E3}" type="presOf" srcId="{F3D50D5F-40F1-4A23-A3F9-6A005C1C345E}" destId="{0ECA2DBA-0BCA-4DF9-9D6D-E23FE5A2479E}" srcOrd="0" destOrd="0" presId="urn:microsoft.com/office/officeart/2005/8/layout/list1"/>
    <dgm:cxn modelId="{A9148E77-61E8-4FE8-B8C0-47A94C2AA74D}" type="presOf" srcId="{F9646AF6-9CFC-4148-8DB7-FFDA4AF3D893}" destId="{A7BF9544-D119-4445-AEEE-D6691A59778B}" srcOrd="0" destOrd="0" presId="urn:microsoft.com/office/officeart/2005/8/layout/list1"/>
    <dgm:cxn modelId="{3EF4F477-3A31-42B0-9DD0-3586116C71AE}" type="presOf" srcId="{1B25E904-0EF9-4EED-9672-CEE1D9A25951}" destId="{385CD794-561D-4B91-8390-39292AFE6319}" srcOrd="1" destOrd="0" presId="urn:microsoft.com/office/officeart/2005/8/layout/list1"/>
    <dgm:cxn modelId="{4A610491-9F6C-4BE2-8E67-13FE09B5329E}" srcId="{F9646AF6-9CFC-4148-8DB7-FFDA4AF3D893}" destId="{49E79558-7030-4CD6-81C5-393CA4A1DAEB}" srcOrd="0" destOrd="0" parTransId="{680D3305-0F95-415D-8096-5FE11BB485C5}" sibTransId="{6850F4C0-D1E4-4CAE-8563-6C5D60FABEC3}"/>
    <dgm:cxn modelId="{089251A3-706E-4E34-B0A6-0B86590E9992}" type="presOf" srcId="{B28D38BD-6ED9-4DF6-8335-FC8319A76F04}" destId="{045DCC7C-DC36-4124-85F1-9C2B98F078F9}" srcOrd="1" destOrd="0" presId="urn:microsoft.com/office/officeart/2005/8/layout/list1"/>
    <dgm:cxn modelId="{0EC326B4-65D3-4B46-9B01-29460ACE62E9}" srcId="{F9646AF6-9CFC-4148-8DB7-FFDA4AF3D893}" destId="{B28D38BD-6ED9-4DF6-8335-FC8319A76F04}" srcOrd="1" destOrd="0" parTransId="{1947DAB9-C3FB-40AD-ABCD-EDD8C655C8BE}" sibTransId="{057E4878-A74B-4B2A-B21E-73CE515A0599}"/>
    <dgm:cxn modelId="{E711EEBE-A5E0-4A1F-BC74-1C73B788E6D8}" type="presOf" srcId="{49E79558-7030-4CD6-81C5-393CA4A1DAEB}" destId="{7F08A742-6D0B-4FF5-8C3D-BC728DEF9E0E}" srcOrd="1" destOrd="0" presId="urn:microsoft.com/office/officeart/2005/8/layout/list1"/>
    <dgm:cxn modelId="{E14461CE-89A9-4B6D-834A-2312F2120892}" srcId="{F9646AF6-9CFC-4148-8DB7-FFDA4AF3D893}" destId="{F3D50D5F-40F1-4A23-A3F9-6A005C1C345E}" srcOrd="2" destOrd="0" parTransId="{5A8C1DE8-56FC-4D9D-92A8-1B7C179FC0D7}" sibTransId="{7F418615-889C-4FB1-B8AA-FFFD67C56C4E}"/>
    <dgm:cxn modelId="{426484DF-4A7D-4001-8EAA-7DE91EF29271}" type="presOf" srcId="{B28D38BD-6ED9-4DF6-8335-FC8319A76F04}" destId="{6C2B9C27-6A58-4047-A0A6-6B9AF6342C17}" srcOrd="0" destOrd="0" presId="urn:microsoft.com/office/officeart/2005/8/layout/list1"/>
    <dgm:cxn modelId="{2713A7C5-B01B-49BE-BFB4-20A557C3BA1D}" type="presParOf" srcId="{A7BF9544-D119-4445-AEEE-D6691A59778B}" destId="{8DCD046E-AC32-438F-95A3-FC812347F25C}" srcOrd="0" destOrd="0" presId="urn:microsoft.com/office/officeart/2005/8/layout/list1"/>
    <dgm:cxn modelId="{089CFB9E-7E38-4C36-8CFF-3B32F42ABD9D}" type="presParOf" srcId="{8DCD046E-AC32-438F-95A3-FC812347F25C}" destId="{E6F4D7BE-28D3-443D-B4FE-246BD04F41F8}" srcOrd="0" destOrd="0" presId="urn:microsoft.com/office/officeart/2005/8/layout/list1"/>
    <dgm:cxn modelId="{4DA3D956-6C16-4181-BE57-661FD613922F}" type="presParOf" srcId="{8DCD046E-AC32-438F-95A3-FC812347F25C}" destId="{7F08A742-6D0B-4FF5-8C3D-BC728DEF9E0E}" srcOrd="1" destOrd="0" presId="urn:microsoft.com/office/officeart/2005/8/layout/list1"/>
    <dgm:cxn modelId="{50E0A964-4491-4B18-BE81-E11A32C41966}" type="presParOf" srcId="{A7BF9544-D119-4445-AEEE-D6691A59778B}" destId="{6E598FC7-8802-49E3-8D93-C1997672F780}" srcOrd="1" destOrd="0" presId="urn:microsoft.com/office/officeart/2005/8/layout/list1"/>
    <dgm:cxn modelId="{3589FD7B-4C5C-4542-BFAE-7F3E7B7AEA05}" type="presParOf" srcId="{A7BF9544-D119-4445-AEEE-D6691A59778B}" destId="{0E4EA1AB-6EB2-4AA1-8451-1854758FC3DA}" srcOrd="2" destOrd="0" presId="urn:microsoft.com/office/officeart/2005/8/layout/list1"/>
    <dgm:cxn modelId="{992F8E62-87D7-44B0-981B-5097944BD549}" type="presParOf" srcId="{A7BF9544-D119-4445-AEEE-D6691A59778B}" destId="{0665D346-33E7-442A-8874-E75E316715DE}" srcOrd="3" destOrd="0" presId="urn:microsoft.com/office/officeart/2005/8/layout/list1"/>
    <dgm:cxn modelId="{E8F7B18D-EF46-4FAC-9F9D-DD6CC7E72352}" type="presParOf" srcId="{A7BF9544-D119-4445-AEEE-D6691A59778B}" destId="{BB949C38-1BA9-407A-BCB7-9BBFEDAB9D8A}" srcOrd="4" destOrd="0" presId="urn:microsoft.com/office/officeart/2005/8/layout/list1"/>
    <dgm:cxn modelId="{59E59370-E241-408E-A1A9-9E0B9543D00F}" type="presParOf" srcId="{BB949C38-1BA9-407A-BCB7-9BBFEDAB9D8A}" destId="{6C2B9C27-6A58-4047-A0A6-6B9AF6342C17}" srcOrd="0" destOrd="0" presId="urn:microsoft.com/office/officeart/2005/8/layout/list1"/>
    <dgm:cxn modelId="{86D05AD1-0AC0-44D2-9D2E-2C863787FB82}" type="presParOf" srcId="{BB949C38-1BA9-407A-BCB7-9BBFEDAB9D8A}" destId="{045DCC7C-DC36-4124-85F1-9C2B98F078F9}" srcOrd="1" destOrd="0" presId="urn:microsoft.com/office/officeart/2005/8/layout/list1"/>
    <dgm:cxn modelId="{A8241BAD-E2FD-432F-BF1E-C7FB2DF34E96}" type="presParOf" srcId="{A7BF9544-D119-4445-AEEE-D6691A59778B}" destId="{FE2A8B77-C144-4D2D-95BF-39FC6D0A193B}" srcOrd="5" destOrd="0" presId="urn:microsoft.com/office/officeart/2005/8/layout/list1"/>
    <dgm:cxn modelId="{5DB9605F-CDF1-4E74-B14D-1A9F868EC533}" type="presParOf" srcId="{A7BF9544-D119-4445-AEEE-D6691A59778B}" destId="{7628DF45-E3A2-4F50-866A-333564DE4C4C}" srcOrd="6" destOrd="0" presId="urn:microsoft.com/office/officeart/2005/8/layout/list1"/>
    <dgm:cxn modelId="{01A90D0E-5073-4810-BEE0-19C1BC10C1CE}" type="presParOf" srcId="{A7BF9544-D119-4445-AEEE-D6691A59778B}" destId="{EBF4034A-F0C8-439E-A373-6DD6F733F3C2}" srcOrd="7" destOrd="0" presId="urn:microsoft.com/office/officeart/2005/8/layout/list1"/>
    <dgm:cxn modelId="{09F372FD-F551-49B2-90EC-881FF3EA1A40}" type="presParOf" srcId="{A7BF9544-D119-4445-AEEE-D6691A59778B}" destId="{C906E516-2731-4E2E-AA39-A9F2BA737826}" srcOrd="8" destOrd="0" presId="urn:microsoft.com/office/officeart/2005/8/layout/list1"/>
    <dgm:cxn modelId="{21DCF4F5-EC2C-4242-AA09-043729CE677B}" type="presParOf" srcId="{C906E516-2731-4E2E-AA39-A9F2BA737826}" destId="{0ECA2DBA-0BCA-4DF9-9D6D-E23FE5A2479E}" srcOrd="0" destOrd="0" presId="urn:microsoft.com/office/officeart/2005/8/layout/list1"/>
    <dgm:cxn modelId="{B15A532E-4CBC-410C-8CA0-DA1989929A97}" type="presParOf" srcId="{C906E516-2731-4E2E-AA39-A9F2BA737826}" destId="{D9ACE5C7-395D-492C-BE89-0D968917CD1B}" srcOrd="1" destOrd="0" presId="urn:microsoft.com/office/officeart/2005/8/layout/list1"/>
    <dgm:cxn modelId="{72EB16B8-DF6F-4AB6-BA22-8B6EDA8FF1B5}" type="presParOf" srcId="{A7BF9544-D119-4445-AEEE-D6691A59778B}" destId="{CEB0287B-4C79-4A6D-90DD-BE420523C453}" srcOrd="9" destOrd="0" presId="urn:microsoft.com/office/officeart/2005/8/layout/list1"/>
    <dgm:cxn modelId="{0D8404DB-EED5-4426-8276-9A0A57E5AF42}" type="presParOf" srcId="{A7BF9544-D119-4445-AEEE-D6691A59778B}" destId="{DD9C217F-9F5D-4EAA-9B54-922F87491B7E}" srcOrd="10" destOrd="0" presId="urn:microsoft.com/office/officeart/2005/8/layout/list1"/>
    <dgm:cxn modelId="{801E9BE7-F8D4-41B0-A386-E0195D23B0C4}" type="presParOf" srcId="{A7BF9544-D119-4445-AEEE-D6691A59778B}" destId="{3A395AF8-4696-4ACE-9414-10F2C18EC0F0}" srcOrd="11" destOrd="0" presId="urn:microsoft.com/office/officeart/2005/8/layout/list1"/>
    <dgm:cxn modelId="{23104FE5-D371-4566-BC9E-8C572F64B47C}" type="presParOf" srcId="{A7BF9544-D119-4445-AEEE-D6691A59778B}" destId="{C4223E9A-E13D-41B5-9839-132E6B11CD16}" srcOrd="12" destOrd="0" presId="urn:microsoft.com/office/officeart/2005/8/layout/list1"/>
    <dgm:cxn modelId="{729B15E2-5525-47AA-8EBF-1267D4697C03}" type="presParOf" srcId="{C4223E9A-E13D-41B5-9839-132E6B11CD16}" destId="{9F9B2EAF-9099-4275-A620-E73A06E2B122}" srcOrd="0" destOrd="0" presId="urn:microsoft.com/office/officeart/2005/8/layout/list1"/>
    <dgm:cxn modelId="{75D309D2-6BD3-4974-B097-91A72863AEC4}" type="presParOf" srcId="{C4223E9A-E13D-41B5-9839-132E6B11CD16}" destId="{385CD794-561D-4B91-8390-39292AFE6319}" srcOrd="1" destOrd="0" presId="urn:microsoft.com/office/officeart/2005/8/layout/list1"/>
    <dgm:cxn modelId="{9BDE1386-2109-4D2A-A94B-8BF5E8F00B53}" type="presParOf" srcId="{A7BF9544-D119-4445-AEEE-D6691A59778B}" destId="{376880D6-BB25-4E70-B8CB-00FE3CD46DDD}" srcOrd="13" destOrd="0" presId="urn:microsoft.com/office/officeart/2005/8/layout/list1"/>
    <dgm:cxn modelId="{5A261CC4-89B9-48AC-9862-3E823B6DD7CF}" type="presParOf" srcId="{A7BF9544-D119-4445-AEEE-D6691A59778B}" destId="{23A757EC-9FE7-48D8-9EAF-B54CD3CC075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646AF6-9CFC-4148-8DB7-FFDA4AF3D893}" type="doc">
      <dgm:prSet loTypeId="urn:microsoft.com/office/officeart/2005/8/layout/list1" loCatId="list" qsTypeId="urn:microsoft.com/office/officeart/2005/8/quickstyle/simple1" qsCatId="simple" csTypeId="urn:microsoft.com/office/officeart/2005/8/colors/accent5_1" csCatId="accent5" phldr="1"/>
      <dgm:spPr/>
      <dgm:t>
        <a:bodyPr/>
        <a:lstStyle/>
        <a:p>
          <a:endParaRPr lang="en-US"/>
        </a:p>
      </dgm:t>
    </dgm:pt>
    <dgm:pt modelId="{49E79558-7030-4CD6-81C5-393CA4A1DAEB}">
      <dgm:prSet phldrT="[Text]" custT="1"/>
      <dgm:spPr/>
      <dgm:t>
        <a:bodyPr/>
        <a:lstStyle/>
        <a:p>
          <a:pPr>
            <a:buSzPts val="1000"/>
            <a:buFont typeface="Symbol" panose="05050102010706020507" pitchFamily="18" charset="2"/>
            <a:buChar char=""/>
          </a:pPr>
          <a:r>
            <a:rPr lang="en-US" sz="3200" b="0" dirty="0" err="1">
              <a:effectLst/>
              <a:latin typeface="+mj-lt"/>
              <a:ea typeface="Roboto" panose="02000000000000000000" pitchFamily="2" charset="0"/>
            </a:rPr>
            <a:t>Tập</a:t>
          </a:r>
          <a:r>
            <a:rPr lang="en-US" sz="3200" b="0" dirty="0">
              <a:effectLst/>
              <a:latin typeface="+mj-lt"/>
              <a:ea typeface="Roboto" panose="02000000000000000000" pitchFamily="2" charset="0"/>
            </a:rPr>
            <a:t> </a:t>
          </a:r>
          <a:r>
            <a:rPr lang="en-US" sz="3200" b="0" dirty="0" err="1">
              <a:effectLst/>
              <a:latin typeface="+mj-lt"/>
              <a:ea typeface="Roboto" panose="02000000000000000000" pitchFamily="2" charset="0"/>
            </a:rPr>
            <a:t>huấn</a:t>
          </a:r>
          <a:r>
            <a:rPr lang="en-US" sz="3200" b="0" dirty="0">
              <a:effectLst/>
              <a:latin typeface="+mj-lt"/>
              <a:ea typeface="Roboto" panose="02000000000000000000" pitchFamily="2" charset="0"/>
            </a:rPr>
            <a:t> GV </a:t>
          </a:r>
          <a:r>
            <a:rPr lang="en-US" sz="3200" b="0" dirty="0" err="1">
              <a:effectLst/>
              <a:latin typeface="+mj-lt"/>
              <a:ea typeface="Roboto" panose="02000000000000000000" pitchFamily="2" charset="0"/>
            </a:rPr>
            <a:t>cốt</a:t>
          </a:r>
          <a:r>
            <a:rPr lang="en-US" sz="3200" b="0" dirty="0">
              <a:effectLst/>
              <a:latin typeface="+mj-lt"/>
              <a:ea typeface="Roboto" panose="02000000000000000000" pitchFamily="2" charset="0"/>
            </a:rPr>
            <a:t> </a:t>
          </a:r>
          <a:r>
            <a:rPr lang="en-US" sz="3200" b="0" dirty="0" err="1">
              <a:effectLst/>
              <a:latin typeface="+mj-lt"/>
              <a:ea typeface="Roboto" panose="02000000000000000000" pitchFamily="2" charset="0"/>
            </a:rPr>
            <a:t>cán</a:t>
          </a:r>
          <a:endParaRPr lang="en-US" sz="3200" b="0" dirty="0">
            <a:latin typeface="+mj-lt"/>
            <a:ea typeface="Roboto" panose="02000000000000000000" pitchFamily="2" charset="0"/>
          </a:endParaRPr>
        </a:p>
      </dgm:t>
    </dgm:pt>
    <dgm:pt modelId="{680D3305-0F95-415D-8096-5FE11BB485C5}" type="parTrans" cxnId="{4A610491-9F6C-4BE2-8E67-13FE09B5329E}">
      <dgm:prSet/>
      <dgm:spPr/>
      <dgm:t>
        <a:bodyPr/>
        <a:lstStyle/>
        <a:p>
          <a:endParaRPr lang="en-US" sz="3200" b="0">
            <a:solidFill>
              <a:schemeClr val="bg1"/>
            </a:solidFill>
            <a:latin typeface="+mj-lt"/>
            <a:ea typeface="Roboto" panose="02000000000000000000" pitchFamily="2" charset="0"/>
          </a:endParaRPr>
        </a:p>
      </dgm:t>
    </dgm:pt>
    <dgm:pt modelId="{6850F4C0-D1E4-4CAE-8563-6C5D60FABEC3}" type="sibTrans" cxnId="{4A610491-9F6C-4BE2-8E67-13FE09B5329E}">
      <dgm:prSet/>
      <dgm:spPr/>
      <dgm:t>
        <a:bodyPr/>
        <a:lstStyle/>
        <a:p>
          <a:endParaRPr lang="en-US" sz="3200" b="0">
            <a:solidFill>
              <a:schemeClr val="bg1"/>
            </a:solidFill>
            <a:latin typeface="+mj-lt"/>
            <a:ea typeface="Roboto" panose="02000000000000000000" pitchFamily="2" charset="0"/>
          </a:endParaRPr>
        </a:p>
      </dgm:t>
    </dgm:pt>
    <dgm:pt modelId="{E884C397-7656-4B8D-8AC7-D269DB1D3EAC}">
      <dgm:prSet phldrT="[Text]" custT="1"/>
      <dgm:spPr/>
      <dgm:t>
        <a:bodyPr/>
        <a:lstStyle/>
        <a:p>
          <a:pPr>
            <a:buSzPts val="1000"/>
            <a:buFont typeface="Symbol" panose="05050102010706020507" pitchFamily="18" charset="2"/>
            <a:buChar char=""/>
          </a:pPr>
          <a:r>
            <a:rPr lang="en-US" sz="3200" b="0" dirty="0" err="1">
              <a:latin typeface="+mj-lt"/>
              <a:ea typeface="Roboto" panose="02000000000000000000" pitchFamily="2" charset="0"/>
            </a:rPr>
            <a:t>Phát</a:t>
          </a:r>
          <a:r>
            <a:rPr lang="en-US" sz="3200" b="0" dirty="0">
              <a:latin typeface="+mj-lt"/>
              <a:ea typeface="Roboto" panose="02000000000000000000" pitchFamily="2" charset="0"/>
            </a:rPr>
            <a:t> </a:t>
          </a:r>
          <a:r>
            <a:rPr lang="en-US" sz="3200" b="0" dirty="0" err="1">
              <a:latin typeface="+mj-lt"/>
              <a:ea typeface="Roboto" panose="02000000000000000000" pitchFamily="2" charset="0"/>
            </a:rPr>
            <a:t>triển</a:t>
          </a:r>
          <a:r>
            <a:rPr lang="en-US" sz="3200" b="0" dirty="0">
              <a:latin typeface="+mj-lt"/>
              <a:ea typeface="Roboto" panose="02000000000000000000" pitchFamily="2" charset="0"/>
            </a:rPr>
            <a:t> </a:t>
          </a:r>
          <a:r>
            <a:rPr lang="en-US" sz="3200" b="0" dirty="0" err="1">
              <a:latin typeface="+mj-lt"/>
              <a:ea typeface="Roboto" panose="02000000000000000000" pitchFamily="2" charset="0"/>
            </a:rPr>
            <a:t>năng</a:t>
          </a:r>
          <a:r>
            <a:rPr lang="en-US" sz="3200" b="0" dirty="0">
              <a:latin typeface="+mj-lt"/>
              <a:ea typeface="Roboto" panose="02000000000000000000" pitchFamily="2" charset="0"/>
            </a:rPr>
            <a:t> </a:t>
          </a:r>
          <a:r>
            <a:rPr lang="en-US" sz="3200" b="0" dirty="0" err="1">
              <a:latin typeface="+mj-lt"/>
              <a:ea typeface="Roboto" panose="02000000000000000000" pitchFamily="2" charset="0"/>
            </a:rPr>
            <a:t>sử</a:t>
          </a:r>
          <a:r>
            <a:rPr lang="en-US" sz="3200" b="0" dirty="0">
              <a:latin typeface="+mj-lt"/>
              <a:ea typeface="Roboto" panose="02000000000000000000" pitchFamily="2" charset="0"/>
            </a:rPr>
            <a:t> </a:t>
          </a:r>
          <a:r>
            <a:rPr lang="en-US" sz="3200" b="0" dirty="0" err="1">
              <a:latin typeface="+mj-lt"/>
              <a:ea typeface="Roboto" panose="02000000000000000000" pitchFamily="2" charset="0"/>
            </a:rPr>
            <a:t>dụng</a:t>
          </a:r>
          <a:r>
            <a:rPr lang="en-US" sz="3200" b="0" dirty="0">
              <a:latin typeface="+mj-lt"/>
              <a:ea typeface="Roboto" panose="02000000000000000000" pitchFamily="2" charset="0"/>
            </a:rPr>
            <a:t> AI </a:t>
          </a:r>
          <a:r>
            <a:rPr lang="en-US" sz="3200" b="0" dirty="0" err="1">
              <a:latin typeface="+mj-lt"/>
              <a:ea typeface="Roboto" panose="02000000000000000000" pitchFamily="2" charset="0"/>
            </a:rPr>
            <a:t>dạy</a:t>
          </a:r>
          <a:r>
            <a:rPr lang="en-US" sz="3200" b="0" dirty="0">
              <a:latin typeface="+mj-lt"/>
              <a:ea typeface="Roboto" panose="02000000000000000000" pitchFamily="2" charset="0"/>
            </a:rPr>
            <a:t> </a:t>
          </a:r>
          <a:r>
            <a:rPr lang="en-US" sz="3200" b="0" dirty="0" err="1">
              <a:latin typeface="+mj-lt"/>
              <a:ea typeface="Roboto" panose="02000000000000000000" pitchFamily="2" charset="0"/>
            </a:rPr>
            <a:t>học</a:t>
          </a:r>
          <a:endParaRPr lang="en-US" sz="3200" b="0" dirty="0">
            <a:latin typeface="+mj-lt"/>
            <a:ea typeface="Roboto" panose="02000000000000000000" pitchFamily="2" charset="0"/>
          </a:endParaRPr>
        </a:p>
      </dgm:t>
    </dgm:pt>
    <dgm:pt modelId="{0B40D566-8E68-4B1B-B6B3-3539148D3A3F}" type="parTrans" cxnId="{C1EE7918-8E52-432A-81A9-0ED410CF6D78}">
      <dgm:prSet/>
      <dgm:spPr/>
      <dgm:t>
        <a:bodyPr/>
        <a:lstStyle/>
        <a:p>
          <a:endParaRPr lang="en-US" sz="3200" b="0">
            <a:latin typeface="+mj-lt"/>
            <a:ea typeface="Roboto" panose="02000000000000000000" pitchFamily="2" charset="0"/>
          </a:endParaRPr>
        </a:p>
      </dgm:t>
    </dgm:pt>
    <dgm:pt modelId="{29BDF14E-7AC9-4C25-BE10-90D92E8051BC}" type="sibTrans" cxnId="{C1EE7918-8E52-432A-81A9-0ED410CF6D78}">
      <dgm:prSet/>
      <dgm:spPr/>
      <dgm:t>
        <a:bodyPr/>
        <a:lstStyle/>
        <a:p>
          <a:endParaRPr lang="en-US" sz="3200" b="0">
            <a:latin typeface="+mj-lt"/>
            <a:ea typeface="Roboto" panose="02000000000000000000" pitchFamily="2" charset="0"/>
          </a:endParaRPr>
        </a:p>
      </dgm:t>
    </dgm:pt>
    <dgm:pt modelId="{8F6E7D71-CFD2-4A62-9A3D-E3568EB25D43}">
      <dgm:prSet phldrT="[Text]" custT="1"/>
      <dgm:spPr/>
      <dgm:t>
        <a:bodyPr/>
        <a:lstStyle/>
        <a:p>
          <a:pPr>
            <a:buSzPts val="1000"/>
            <a:buFont typeface="Symbol" panose="05050102010706020507" pitchFamily="18" charset="2"/>
            <a:buChar char=""/>
          </a:pPr>
          <a:r>
            <a:rPr lang="en-US" sz="3200" b="0" dirty="0" err="1">
              <a:latin typeface="+mj-lt"/>
              <a:ea typeface="Roboto" panose="02000000000000000000" pitchFamily="2" charset="0"/>
            </a:rPr>
            <a:t>Hợp</a:t>
          </a:r>
          <a:r>
            <a:rPr lang="en-US" sz="3200" b="0" dirty="0">
              <a:latin typeface="+mj-lt"/>
              <a:ea typeface="Roboto" panose="02000000000000000000" pitchFamily="2" charset="0"/>
            </a:rPr>
            <a:t> </a:t>
          </a:r>
          <a:r>
            <a:rPr lang="en-US" sz="3200" b="0" dirty="0" err="1">
              <a:latin typeface="+mj-lt"/>
              <a:ea typeface="Roboto" panose="02000000000000000000" pitchFamily="2" charset="0"/>
            </a:rPr>
            <a:t>tác</a:t>
          </a:r>
          <a:r>
            <a:rPr lang="en-US" sz="3200" b="0" dirty="0">
              <a:latin typeface="+mj-lt"/>
              <a:ea typeface="Roboto" panose="02000000000000000000" pitchFamily="2" charset="0"/>
            </a:rPr>
            <a:t> </a:t>
          </a:r>
          <a:r>
            <a:rPr lang="en-US" sz="3200" b="0" dirty="0" err="1">
              <a:latin typeface="+mj-lt"/>
              <a:ea typeface="Roboto" panose="02000000000000000000" pitchFamily="2" charset="0"/>
            </a:rPr>
            <a:t>với</a:t>
          </a:r>
          <a:r>
            <a:rPr lang="en-US" sz="3200" b="0" dirty="0">
              <a:latin typeface="+mj-lt"/>
              <a:ea typeface="Roboto" panose="02000000000000000000" pitchFamily="2" charset="0"/>
            </a:rPr>
            <a:t> </a:t>
          </a:r>
          <a:r>
            <a:rPr lang="en-US" sz="3200" b="0" dirty="0" err="1">
              <a:latin typeface="+mj-lt"/>
              <a:ea typeface="Roboto" panose="02000000000000000000" pitchFamily="2" charset="0"/>
            </a:rPr>
            <a:t>các</a:t>
          </a:r>
          <a:r>
            <a:rPr lang="en-US" sz="3200" b="0" dirty="0">
              <a:latin typeface="+mj-lt"/>
              <a:ea typeface="Roboto" panose="02000000000000000000" pitchFamily="2" charset="0"/>
            </a:rPr>
            <a:t> </a:t>
          </a:r>
          <a:r>
            <a:rPr lang="en-US" sz="3200" b="0" dirty="0" err="1">
              <a:latin typeface="+mj-lt"/>
              <a:ea typeface="Roboto" panose="02000000000000000000" pitchFamily="2" charset="0"/>
            </a:rPr>
            <a:t>tổ</a:t>
          </a:r>
          <a:r>
            <a:rPr lang="en-US" sz="3200" b="0" dirty="0">
              <a:latin typeface="+mj-lt"/>
              <a:ea typeface="Roboto" panose="02000000000000000000" pitchFamily="2" charset="0"/>
            </a:rPr>
            <a:t> </a:t>
          </a:r>
          <a:r>
            <a:rPr lang="en-US" sz="3200" b="0" dirty="0" err="1">
              <a:latin typeface="+mj-lt"/>
              <a:ea typeface="Roboto" panose="02000000000000000000" pitchFamily="2" charset="0"/>
            </a:rPr>
            <a:t>chức</a:t>
          </a:r>
          <a:endParaRPr lang="en-US" sz="3200" b="0" dirty="0">
            <a:latin typeface="+mj-lt"/>
            <a:ea typeface="Roboto" panose="02000000000000000000" pitchFamily="2" charset="0"/>
          </a:endParaRPr>
        </a:p>
      </dgm:t>
    </dgm:pt>
    <dgm:pt modelId="{1A19ED0E-D42D-4420-89C5-BEE67E328C58}" type="parTrans" cxnId="{91BC3DA2-296B-424B-9890-638E22D774E2}">
      <dgm:prSet/>
      <dgm:spPr/>
      <dgm:t>
        <a:bodyPr/>
        <a:lstStyle/>
        <a:p>
          <a:endParaRPr lang="en-US" sz="3200" b="0">
            <a:latin typeface="+mj-lt"/>
            <a:ea typeface="Roboto" panose="02000000000000000000" pitchFamily="2" charset="0"/>
          </a:endParaRPr>
        </a:p>
      </dgm:t>
    </dgm:pt>
    <dgm:pt modelId="{4E2FDA19-963A-4E46-ABFC-AE13A731BBC3}" type="sibTrans" cxnId="{91BC3DA2-296B-424B-9890-638E22D774E2}">
      <dgm:prSet/>
      <dgm:spPr/>
      <dgm:t>
        <a:bodyPr/>
        <a:lstStyle/>
        <a:p>
          <a:endParaRPr lang="en-US" sz="3200" b="0">
            <a:latin typeface="+mj-lt"/>
            <a:ea typeface="Roboto" panose="02000000000000000000" pitchFamily="2" charset="0"/>
          </a:endParaRPr>
        </a:p>
      </dgm:t>
    </dgm:pt>
    <dgm:pt modelId="{CB2E5F08-9067-47D7-9208-E539C01D0F7A}">
      <dgm:prSet phldrT="[Text]" custT="1"/>
      <dgm:spPr/>
      <dgm:t>
        <a:bodyPr/>
        <a:lstStyle/>
        <a:p>
          <a:pPr>
            <a:buSzPts val="1000"/>
            <a:buFont typeface="Symbol" panose="05050102010706020507" pitchFamily="18" charset="2"/>
            <a:buChar char=""/>
          </a:pPr>
          <a:r>
            <a:rPr lang="en-US" sz="3200" b="0" dirty="0" err="1">
              <a:latin typeface="+mj-lt"/>
              <a:ea typeface="Roboto" panose="02000000000000000000" pitchFamily="2" charset="0"/>
            </a:rPr>
            <a:t>Khuyến</a:t>
          </a:r>
          <a:r>
            <a:rPr lang="en-US" sz="3200" b="0" dirty="0">
              <a:latin typeface="+mj-lt"/>
              <a:ea typeface="Roboto" panose="02000000000000000000" pitchFamily="2" charset="0"/>
            </a:rPr>
            <a:t> </a:t>
          </a:r>
          <a:r>
            <a:rPr lang="en-US" sz="3200" b="0" dirty="0" err="1">
              <a:latin typeface="+mj-lt"/>
              <a:ea typeface="Roboto" panose="02000000000000000000" pitchFamily="2" charset="0"/>
            </a:rPr>
            <a:t>khích</a:t>
          </a:r>
          <a:r>
            <a:rPr lang="en-US" sz="3200" b="0" dirty="0">
              <a:latin typeface="+mj-lt"/>
              <a:ea typeface="Roboto" panose="02000000000000000000" pitchFamily="2" charset="0"/>
            </a:rPr>
            <a:t> </a:t>
          </a:r>
          <a:r>
            <a:rPr lang="en-US" sz="3200" b="0" dirty="0" err="1">
              <a:latin typeface="+mj-lt"/>
              <a:ea typeface="Roboto" panose="02000000000000000000" pitchFamily="2" charset="0"/>
            </a:rPr>
            <a:t>GV</a:t>
          </a:r>
          <a:r>
            <a:rPr lang="en-US" sz="3200" b="0" dirty="0">
              <a:latin typeface="+mj-lt"/>
              <a:ea typeface="Roboto" panose="02000000000000000000" pitchFamily="2" charset="0"/>
            </a:rPr>
            <a:t> </a:t>
          </a:r>
          <a:r>
            <a:rPr lang="en-US" sz="3200" b="0" dirty="0" err="1">
              <a:latin typeface="+mj-lt"/>
              <a:ea typeface="Roboto" panose="02000000000000000000" pitchFamily="2" charset="0"/>
            </a:rPr>
            <a:t>nâng</a:t>
          </a:r>
          <a:r>
            <a:rPr lang="en-US" sz="3200" b="0" dirty="0">
              <a:latin typeface="+mj-lt"/>
              <a:ea typeface="Roboto" panose="02000000000000000000" pitchFamily="2" charset="0"/>
            </a:rPr>
            <a:t> </a:t>
          </a:r>
          <a:r>
            <a:rPr lang="en-US" sz="3200" b="0" dirty="0" err="1">
              <a:latin typeface="+mj-lt"/>
              <a:ea typeface="Roboto" panose="02000000000000000000" pitchFamily="2" charset="0"/>
            </a:rPr>
            <a:t>cao</a:t>
          </a:r>
          <a:r>
            <a:rPr lang="en-US" sz="3200" b="0" dirty="0">
              <a:latin typeface="+mj-lt"/>
              <a:ea typeface="Roboto" panose="02000000000000000000" pitchFamily="2" charset="0"/>
            </a:rPr>
            <a:t> </a:t>
          </a:r>
          <a:r>
            <a:rPr lang="en-US" sz="3200" b="0" dirty="0" err="1">
              <a:latin typeface="+mj-lt"/>
              <a:ea typeface="Roboto" panose="02000000000000000000" pitchFamily="2" charset="0"/>
            </a:rPr>
            <a:t>năng</a:t>
          </a:r>
          <a:r>
            <a:rPr lang="en-US" sz="3200" b="0" dirty="0">
              <a:latin typeface="+mj-lt"/>
              <a:ea typeface="Roboto" panose="02000000000000000000" pitchFamily="2" charset="0"/>
            </a:rPr>
            <a:t> </a:t>
          </a:r>
          <a:r>
            <a:rPr lang="en-US" sz="3200" b="0" dirty="0" err="1">
              <a:latin typeface="+mj-lt"/>
              <a:ea typeface="Roboto" panose="02000000000000000000" pitchFamily="2" charset="0"/>
            </a:rPr>
            <a:t>lực</a:t>
          </a:r>
          <a:endParaRPr lang="en-US" sz="3200" b="0" dirty="0">
            <a:latin typeface="+mj-lt"/>
            <a:ea typeface="Roboto" panose="02000000000000000000" pitchFamily="2" charset="0"/>
          </a:endParaRPr>
        </a:p>
      </dgm:t>
    </dgm:pt>
    <dgm:pt modelId="{CA6063E7-2C2C-4ECE-936C-C9377CEF886C}" type="parTrans" cxnId="{8F3C28D8-67BC-439A-AC29-ED44F79EFE39}">
      <dgm:prSet/>
      <dgm:spPr/>
      <dgm:t>
        <a:bodyPr/>
        <a:lstStyle/>
        <a:p>
          <a:endParaRPr lang="en-US" sz="3200" b="0">
            <a:latin typeface="+mj-lt"/>
            <a:ea typeface="Roboto" panose="02000000000000000000" pitchFamily="2" charset="0"/>
          </a:endParaRPr>
        </a:p>
      </dgm:t>
    </dgm:pt>
    <dgm:pt modelId="{AA864353-8038-4515-B99D-47688EA17694}" type="sibTrans" cxnId="{8F3C28D8-67BC-439A-AC29-ED44F79EFE39}">
      <dgm:prSet/>
      <dgm:spPr/>
      <dgm:t>
        <a:bodyPr/>
        <a:lstStyle/>
        <a:p>
          <a:endParaRPr lang="en-US" sz="3200" b="0">
            <a:latin typeface="+mj-lt"/>
            <a:ea typeface="Roboto" panose="02000000000000000000" pitchFamily="2" charset="0"/>
          </a:endParaRPr>
        </a:p>
      </dgm:t>
    </dgm:pt>
    <dgm:pt modelId="{A7BF9544-D119-4445-AEEE-D6691A59778B}" type="pres">
      <dgm:prSet presAssocID="{F9646AF6-9CFC-4148-8DB7-FFDA4AF3D893}" presName="linear" presStyleCnt="0">
        <dgm:presLayoutVars>
          <dgm:dir/>
          <dgm:animLvl val="lvl"/>
          <dgm:resizeHandles val="exact"/>
        </dgm:presLayoutVars>
      </dgm:prSet>
      <dgm:spPr/>
    </dgm:pt>
    <dgm:pt modelId="{8DCD046E-AC32-438F-95A3-FC812347F25C}" type="pres">
      <dgm:prSet presAssocID="{49E79558-7030-4CD6-81C5-393CA4A1DAEB}" presName="parentLin" presStyleCnt="0"/>
      <dgm:spPr/>
    </dgm:pt>
    <dgm:pt modelId="{E6F4D7BE-28D3-443D-B4FE-246BD04F41F8}" type="pres">
      <dgm:prSet presAssocID="{49E79558-7030-4CD6-81C5-393CA4A1DAEB}" presName="parentLeftMargin" presStyleLbl="node1" presStyleIdx="0" presStyleCnt="4"/>
      <dgm:spPr/>
    </dgm:pt>
    <dgm:pt modelId="{7F08A742-6D0B-4FF5-8C3D-BC728DEF9E0E}" type="pres">
      <dgm:prSet presAssocID="{49E79558-7030-4CD6-81C5-393CA4A1DAEB}" presName="parentText" presStyleLbl="node1" presStyleIdx="0" presStyleCnt="4" custScaleX="120386">
        <dgm:presLayoutVars>
          <dgm:chMax val="0"/>
          <dgm:bulletEnabled val="1"/>
        </dgm:presLayoutVars>
      </dgm:prSet>
      <dgm:spPr/>
    </dgm:pt>
    <dgm:pt modelId="{6E598FC7-8802-49E3-8D93-C1997672F780}" type="pres">
      <dgm:prSet presAssocID="{49E79558-7030-4CD6-81C5-393CA4A1DAEB}" presName="negativeSpace" presStyleCnt="0"/>
      <dgm:spPr/>
    </dgm:pt>
    <dgm:pt modelId="{0E4EA1AB-6EB2-4AA1-8451-1854758FC3DA}" type="pres">
      <dgm:prSet presAssocID="{49E79558-7030-4CD6-81C5-393CA4A1DAEB}" presName="childText" presStyleLbl="conFgAcc1" presStyleIdx="0" presStyleCnt="4">
        <dgm:presLayoutVars>
          <dgm:bulletEnabled val="1"/>
        </dgm:presLayoutVars>
      </dgm:prSet>
      <dgm:spPr/>
    </dgm:pt>
    <dgm:pt modelId="{08845B3B-E1F9-4E32-BABC-615307D43AC1}" type="pres">
      <dgm:prSet presAssocID="{6850F4C0-D1E4-4CAE-8563-6C5D60FABEC3}" presName="spaceBetweenRectangles" presStyleCnt="0"/>
      <dgm:spPr/>
    </dgm:pt>
    <dgm:pt modelId="{F2AAAB01-E1A8-4500-8DAF-10736A286CB1}" type="pres">
      <dgm:prSet presAssocID="{E884C397-7656-4B8D-8AC7-D269DB1D3EAC}" presName="parentLin" presStyleCnt="0"/>
      <dgm:spPr/>
    </dgm:pt>
    <dgm:pt modelId="{A4BD0D69-62F8-47D0-930A-D37CD83C2990}" type="pres">
      <dgm:prSet presAssocID="{E884C397-7656-4B8D-8AC7-D269DB1D3EAC}" presName="parentLeftMargin" presStyleLbl="node1" presStyleIdx="0" presStyleCnt="4"/>
      <dgm:spPr/>
    </dgm:pt>
    <dgm:pt modelId="{369550E6-6301-4676-AD88-A715C1C41DE5}" type="pres">
      <dgm:prSet presAssocID="{E884C397-7656-4B8D-8AC7-D269DB1D3EAC}" presName="parentText" presStyleLbl="node1" presStyleIdx="1" presStyleCnt="4" custScaleX="121839">
        <dgm:presLayoutVars>
          <dgm:chMax val="0"/>
          <dgm:bulletEnabled val="1"/>
        </dgm:presLayoutVars>
      </dgm:prSet>
      <dgm:spPr/>
    </dgm:pt>
    <dgm:pt modelId="{9A1FE51A-B30A-4EAB-BCDD-98D10EA326C3}" type="pres">
      <dgm:prSet presAssocID="{E884C397-7656-4B8D-8AC7-D269DB1D3EAC}" presName="negativeSpace" presStyleCnt="0"/>
      <dgm:spPr/>
    </dgm:pt>
    <dgm:pt modelId="{273541C4-B373-496D-BAEB-AF61D2858AD3}" type="pres">
      <dgm:prSet presAssocID="{E884C397-7656-4B8D-8AC7-D269DB1D3EAC}" presName="childText" presStyleLbl="conFgAcc1" presStyleIdx="1" presStyleCnt="4">
        <dgm:presLayoutVars>
          <dgm:bulletEnabled val="1"/>
        </dgm:presLayoutVars>
      </dgm:prSet>
      <dgm:spPr/>
    </dgm:pt>
    <dgm:pt modelId="{B801B5DB-4D13-4A18-8876-EEC6EC633C2B}" type="pres">
      <dgm:prSet presAssocID="{29BDF14E-7AC9-4C25-BE10-90D92E8051BC}" presName="spaceBetweenRectangles" presStyleCnt="0"/>
      <dgm:spPr/>
    </dgm:pt>
    <dgm:pt modelId="{023E7027-C977-4F68-85A2-35C796F4AE98}" type="pres">
      <dgm:prSet presAssocID="{8F6E7D71-CFD2-4A62-9A3D-E3568EB25D43}" presName="parentLin" presStyleCnt="0"/>
      <dgm:spPr/>
    </dgm:pt>
    <dgm:pt modelId="{C7C47363-64B2-4853-BB01-4C7E176D8F2B}" type="pres">
      <dgm:prSet presAssocID="{8F6E7D71-CFD2-4A62-9A3D-E3568EB25D43}" presName="parentLeftMargin" presStyleLbl="node1" presStyleIdx="1" presStyleCnt="4"/>
      <dgm:spPr/>
    </dgm:pt>
    <dgm:pt modelId="{70FE5213-362D-420F-84D5-AD53907BEBFF}" type="pres">
      <dgm:prSet presAssocID="{8F6E7D71-CFD2-4A62-9A3D-E3568EB25D43}" presName="parentText" presStyleLbl="node1" presStyleIdx="2" presStyleCnt="4" custScaleX="121839">
        <dgm:presLayoutVars>
          <dgm:chMax val="0"/>
          <dgm:bulletEnabled val="1"/>
        </dgm:presLayoutVars>
      </dgm:prSet>
      <dgm:spPr/>
    </dgm:pt>
    <dgm:pt modelId="{7EA141F3-7D70-4857-BB3E-22354BD0CD3C}" type="pres">
      <dgm:prSet presAssocID="{8F6E7D71-CFD2-4A62-9A3D-E3568EB25D43}" presName="negativeSpace" presStyleCnt="0"/>
      <dgm:spPr/>
    </dgm:pt>
    <dgm:pt modelId="{67F4D9FE-F397-402B-BD08-C6726C8EE502}" type="pres">
      <dgm:prSet presAssocID="{8F6E7D71-CFD2-4A62-9A3D-E3568EB25D43}" presName="childText" presStyleLbl="conFgAcc1" presStyleIdx="2" presStyleCnt="4">
        <dgm:presLayoutVars>
          <dgm:bulletEnabled val="1"/>
        </dgm:presLayoutVars>
      </dgm:prSet>
      <dgm:spPr/>
    </dgm:pt>
    <dgm:pt modelId="{7F3AD5E9-CEA7-4F81-864E-FA4C39B03CE5}" type="pres">
      <dgm:prSet presAssocID="{4E2FDA19-963A-4E46-ABFC-AE13A731BBC3}" presName="spaceBetweenRectangles" presStyleCnt="0"/>
      <dgm:spPr/>
    </dgm:pt>
    <dgm:pt modelId="{13A16FB3-0F8F-46B9-967D-427DFF65BECE}" type="pres">
      <dgm:prSet presAssocID="{CB2E5F08-9067-47D7-9208-E539C01D0F7A}" presName="parentLin" presStyleCnt="0"/>
      <dgm:spPr/>
    </dgm:pt>
    <dgm:pt modelId="{51BB6627-4A1D-43E6-899E-5C6F39DDD76D}" type="pres">
      <dgm:prSet presAssocID="{CB2E5F08-9067-47D7-9208-E539C01D0F7A}" presName="parentLeftMargin" presStyleLbl="node1" presStyleIdx="2" presStyleCnt="4"/>
      <dgm:spPr/>
    </dgm:pt>
    <dgm:pt modelId="{D030F7B7-377B-4FA6-9019-79FF67178A13}" type="pres">
      <dgm:prSet presAssocID="{CB2E5F08-9067-47D7-9208-E539C01D0F7A}" presName="parentText" presStyleLbl="node1" presStyleIdx="3" presStyleCnt="4" custScaleX="121839">
        <dgm:presLayoutVars>
          <dgm:chMax val="0"/>
          <dgm:bulletEnabled val="1"/>
        </dgm:presLayoutVars>
      </dgm:prSet>
      <dgm:spPr/>
    </dgm:pt>
    <dgm:pt modelId="{A729A74F-64FF-4BED-8AAF-0E2C97C2C8AC}" type="pres">
      <dgm:prSet presAssocID="{CB2E5F08-9067-47D7-9208-E539C01D0F7A}" presName="negativeSpace" presStyleCnt="0"/>
      <dgm:spPr/>
    </dgm:pt>
    <dgm:pt modelId="{1B71A0F7-66D4-4F37-B17A-ACE6A09A90F8}" type="pres">
      <dgm:prSet presAssocID="{CB2E5F08-9067-47D7-9208-E539C01D0F7A}" presName="childText" presStyleLbl="conFgAcc1" presStyleIdx="3" presStyleCnt="4">
        <dgm:presLayoutVars>
          <dgm:bulletEnabled val="1"/>
        </dgm:presLayoutVars>
      </dgm:prSet>
      <dgm:spPr/>
    </dgm:pt>
  </dgm:ptLst>
  <dgm:cxnLst>
    <dgm:cxn modelId="{48B3590C-A06B-4080-B0CC-B295F3A91D8F}" type="presOf" srcId="{CB2E5F08-9067-47D7-9208-E539C01D0F7A}" destId="{D030F7B7-377B-4FA6-9019-79FF67178A13}" srcOrd="1" destOrd="0" presId="urn:microsoft.com/office/officeart/2005/8/layout/list1"/>
    <dgm:cxn modelId="{C1EE7918-8E52-432A-81A9-0ED410CF6D78}" srcId="{F9646AF6-9CFC-4148-8DB7-FFDA4AF3D893}" destId="{E884C397-7656-4B8D-8AC7-D269DB1D3EAC}" srcOrd="1" destOrd="0" parTransId="{0B40D566-8E68-4B1B-B6B3-3539148D3A3F}" sibTransId="{29BDF14E-7AC9-4C25-BE10-90D92E8051BC}"/>
    <dgm:cxn modelId="{F1826920-E9BE-4408-B733-32206A476100}" type="presOf" srcId="{49E79558-7030-4CD6-81C5-393CA4A1DAEB}" destId="{E6F4D7BE-28D3-443D-B4FE-246BD04F41F8}" srcOrd="0" destOrd="0" presId="urn:microsoft.com/office/officeart/2005/8/layout/list1"/>
    <dgm:cxn modelId="{AFE6833C-FF06-4A7C-B6C4-64A6D3A5DD1B}" type="presOf" srcId="{CB2E5F08-9067-47D7-9208-E539C01D0F7A}" destId="{51BB6627-4A1D-43E6-899E-5C6F39DDD76D}" srcOrd="0" destOrd="0" presId="urn:microsoft.com/office/officeart/2005/8/layout/list1"/>
    <dgm:cxn modelId="{DB2C7E43-FE82-4326-99D1-A0295043AED4}" type="presOf" srcId="{8F6E7D71-CFD2-4A62-9A3D-E3568EB25D43}" destId="{70FE5213-362D-420F-84D5-AD53907BEBFF}" srcOrd="1" destOrd="0" presId="urn:microsoft.com/office/officeart/2005/8/layout/list1"/>
    <dgm:cxn modelId="{A6E47B6B-DA98-4371-9C3F-94A3008FDD5D}" type="presOf" srcId="{E884C397-7656-4B8D-8AC7-D269DB1D3EAC}" destId="{A4BD0D69-62F8-47D0-930A-D37CD83C2990}" srcOrd="0" destOrd="0" presId="urn:microsoft.com/office/officeart/2005/8/layout/list1"/>
    <dgm:cxn modelId="{A9148E77-61E8-4FE8-B8C0-47A94C2AA74D}" type="presOf" srcId="{F9646AF6-9CFC-4148-8DB7-FFDA4AF3D893}" destId="{A7BF9544-D119-4445-AEEE-D6691A59778B}" srcOrd="0" destOrd="0" presId="urn:microsoft.com/office/officeart/2005/8/layout/list1"/>
    <dgm:cxn modelId="{4A610491-9F6C-4BE2-8E67-13FE09B5329E}" srcId="{F9646AF6-9CFC-4148-8DB7-FFDA4AF3D893}" destId="{49E79558-7030-4CD6-81C5-393CA4A1DAEB}" srcOrd="0" destOrd="0" parTransId="{680D3305-0F95-415D-8096-5FE11BB485C5}" sibTransId="{6850F4C0-D1E4-4CAE-8563-6C5D60FABEC3}"/>
    <dgm:cxn modelId="{91BC3DA2-296B-424B-9890-638E22D774E2}" srcId="{F9646AF6-9CFC-4148-8DB7-FFDA4AF3D893}" destId="{8F6E7D71-CFD2-4A62-9A3D-E3568EB25D43}" srcOrd="2" destOrd="0" parTransId="{1A19ED0E-D42D-4420-89C5-BEE67E328C58}" sibTransId="{4E2FDA19-963A-4E46-ABFC-AE13A731BBC3}"/>
    <dgm:cxn modelId="{CB5B7AA5-AC1F-4962-B927-C50E0BCF40F7}" type="presOf" srcId="{E884C397-7656-4B8D-8AC7-D269DB1D3EAC}" destId="{369550E6-6301-4676-AD88-A715C1C41DE5}" srcOrd="1" destOrd="0" presId="urn:microsoft.com/office/officeart/2005/8/layout/list1"/>
    <dgm:cxn modelId="{E711EEBE-A5E0-4A1F-BC74-1C73B788E6D8}" type="presOf" srcId="{49E79558-7030-4CD6-81C5-393CA4A1DAEB}" destId="{7F08A742-6D0B-4FF5-8C3D-BC728DEF9E0E}" srcOrd="1" destOrd="0" presId="urn:microsoft.com/office/officeart/2005/8/layout/list1"/>
    <dgm:cxn modelId="{8F3C28D8-67BC-439A-AC29-ED44F79EFE39}" srcId="{F9646AF6-9CFC-4148-8DB7-FFDA4AF3D893}" destId="{CB2E5F08-9067-47D7-9208-E539C01D0F7A}" srcOrd="3" destOrd="0" parTransId="{CA6063E7-2C2C-4ECE-936C-C9377CEF886C}" sibTransId="{AA864353-8038-4515-B99D-47688EA17694}"/>
    <dgm:cxn modelId="{FE114FDE-F535-4D24-96C4-0C31A46F0427}" type="presOf" srcId="{8F6E7D71-CFD2-4A62-9A3D-E3568EB25D43}" destId="{C7C47363-64B2-4853-BB01-4C7E176D8F2B}" srcOrd="0" destOrd="0" presId="urn:microsoft.com/office/officeart/2005/8/layout/list1"/>
    <dgm:cxn modelId="{2713A7C5-B01B-49BE-BFB4-20A557C3BA1D}" type="presParOf" srcId="{A7BF9544-D119-4445-AEEE-D6691A59778B}" destId="{8DCD046E-AC32-438F-95A3-FC812347F25C}" srcOrd="0" destOrd="0" presId="urn:microsoft.com/office/officeart/2005/8/layout/list1"/>
    <dgm:cxn modelId="{089CFB9E-7E38-4C36-8CFF-3B32F42ABD9D}" type="presParOf" srcId="{8DCD046E-AC32-438F-95A3-FC812347F25C}" destId="{E6F4D7BE-28D3-443D-B4FE-246BD04F41F8}" srcOrd="0" destOrd="0" presId="urn:microsoft.com/office/officeart/2005/8/layout/list1"/>
    <dgm:cxn modelId="{4DA3D956-6C16-4181-BE57-661FD613922F}" type="presParOf" srcId="{8DCD046E-AC32-438F-95A3-FC812347F25C}" destId="{7F08A742-6D0B-4FF5-8C3D-BC728DEF9E0E}" srcOrd="1" destOrd="0" presId="urn:microsoft.com/office/officeart/2005/8/layout/list1"/>
    <dgm:cxn modelId="{50E0A964-4491-4B18-BE81-E11A32C41966}" type="presParOf" srcId="{A7BF9544-D119-4445-AEEE-D6691A59778B}" destId="{6E598FC7-8802-49E3-8D93-C1997672F780}" srcOrd="1" destOrd="0" presId="urn:microsoft.com/office/officeart/2005/8/layout/list1"/>
    <dgm:cxn modelId="{3589FD7B-4C5C-4542-BFAE-7F3E7B7AEA05}" type="presParOf" srcId="{A7BF9544-D119-4445-AEEE-D6691A59778B}" destId="{0E4EA1AB-6EB2-4AA1-8451-1854758FC3DA}" srcOrd="2" destOrd="0" presId="urn:microsoft.com/office/officeart/2005/8/layout/list1"/>
    <dgm:cxn modelId="{4D17BDB6-0E6F-4853-8DCE-CA31D4F202C1}" type="presParOf" srcId="{A7BF9544-D119-4445-AEEE-D6691A59778B}" destId="{08845B3B-E1F9-4E32-BABC-615307D43AC1}" srcOrd="3" destOrd="0" presId="urn:microsoft.com/office/officeart/2005/8/layout/list1"/>
    <dgm:cxn modelId="{8137E656-1F1E-40E5-999A-25799F0EBF39}" type="presParOf" srcId="{A7BF9544-D119-4445-AEEE-D6691A59778B}" destId="{F2AAAB01-E1A8-4500-8DAF-10736A286CB1}" srcOrd="4" destOrd="0" presId="urn:microsoft.com/office/officeart/2005/8/layout/list1"/>
    <dgm:cxn modelId="{015EF617-5D2E-4DE6-9AFA-B69F9E4AD659}" type="presParOf" srcId="{F2AAAB01-E1A8-4500-8DAF-10736A286CB1}" destId="{A4BD0D69-62F8-47D0-930A-D37CD83C2990}" srcOrd="0" destOrd="0" presId="urn:microsoft.com/office/officeart/2005/8/layout/list1"/>
    <dgm:cxn modelId="{CE26FBAA-EB7A-46BB-BD93-262119D8D6A5}" type="presParOf" srcId="{F2AAAB01-E1A8-4500-8DAF-10736A286CB1}" destId="{369550E6-6301-4676-AD88-A715C1C41DE5}" srcOrd="1" destOrd="0" presId="urn:microsoft.com/office/officeart/2005/8/layout/list1"/>
    <dgm:cxn modelId="{0E2722EC-A08D-4DE3-BB32-9D0EAAA2BF06}" type="presParOf" srcId="{A7BF9544-D119-4445-AEEE-D6691A59778B}" destId="{9A1FE51A-B30A-4EAB-BCDD-98D10EA326C3}" srcOrd="5" destOrd="0" presId="urn:microsoft.com/office/officeart/2005/8/layout/list1"/>
    <dgm:cxn modelId="{7C05E4A0-1112-41DB-A351-25F942A37004}" type="presParOf" srcId="{A7BF9544-D119-4445-AEEE-D6691A59778B}" destId="{273541C4-B373-496D-BAEB-AF61D2858AD3}" srcOrd="6" destOrd="0" presId="urn:microsoft.com/office/officeart/2005/8/layout/list1"/>
    <dgm:cxn modelId="{9608C212-C274-4217-BC01-9038CFC39C2E}" type="presParOf" srcId="{A7BF9544-D119-4445-AEEE-D6691A59778B}" destId="{B801B5DB-4D13-4A18-8876-EEC6EC633C2B}" srcOrd="7" destOrd="0" presId="urn:microsoft.com/office/officeart/2005/8/layout/list1"/>
    <dgm:cxn modelId="{CAD9AFAB-C81E-4435-B291-0FAC69F9949D}" type="presParOf" srcId="{A7BF9544-D119-4445-AEEE-D6691A59778B}" destId="{023E7027-C977-4F68-85A2-35C796F4AE98}" srcOrd="8" destOrd="0" presId="urn:microsoft.com/office/officeart/2005/8/layout/list1"/>
    <dgm:cxn modelId="{87132711-91C1-4AFC-BC7C-4C458FB8F28B}" type="presParOf" srcId="{023E7027-C977-4F68-85A2-35C796F4AE98}" destId="{C7C47363-64B2-4853-BB01-4C7E176D8F2B}" srcOrd="0" destOrd="0" presId="urn:microsoft.com/office/officeart/2005/8/layout/list1"/>
    <dgm:cxn modelId="{D9CB9036-5301-4CD4-8439-3B684EBB89FD}" type="presParOf" srcId="{023E7027-C977-4F68-85A2-35C796F4AE98}" destId="{70FE5213-362D-420F-84D5-AD53907BEBFF}" srcOrd="1" destOrd="0" presId="urn:microsoft.com/office/officeart/2005/8/layout/list1"/>
    <dgm:cxn modelId="{54C1FABA-60C0-4945-B841-83B89B791B5D}" type="presParOf" srcId="{A7BF9544-D119-4445-AEEE-D6691A59778B}" destId="{7EA141F3-7D70-4857-BB3E-22354BD0CD3C}" srcOrd="9" destOrd="0" presId="urn:microsoft.com/office/officeart/2005/8/layout/list1"/>
    <dgm:cxn modelId="{7DE6E254-5F92-451B-AB8B-68B763AAE093}" type="presParOf" srcId="{A7BF9544-D119-4445-AEEE-D6691A59778B}" destId="{67F4D9FE-F397-402B-BD08-C6726C8EE502}" srcOrd="10" destOrd="0" presId="urn:microsoft.com/office/officeart/2005/8/layout/list1"/>
    <dgm:cxn modelId="{FE27422B-F7E7-4971-960A-80D2BF4E0106}" type="presParOf" srcId="{A7BF9544-D119-4445-AEEE-D6691A59778B}" destId="{7F3AD5E9-CEA7-4F81-864E-FA4C39B03CE5}" srcOrd="11" destOrd="0" presId="urn:microsoft.com/office/officeart/2005/8/layout/list1"/>
    <dgm:cxn modelId="{1420F000-CB24-4E68-B649-0EB9B41C5221}" type="presParOf" srcId="{A7BF9544-D119-4445-AEEE-D6691A59778B}" destId="{13A16FB3-0F8F-46B9-967D-427DFF65BECE}" srcOrd="12" destOrd="0" presId="urn:microsoft.com/office/officeart/2005/8/layout/list1"/>
    <dgm:cxn modelId="{738C5808-812D-41BE-A26A-84E50D0F2F9D}" type="presParOf" srcId="{13A16FB3-0F8F-46B9-967D-427DFF65BECE}" destId="{51BB6627-4A1D-43E6-899E-5C6F39DDD76D}" srcOrd="0" destOrd="0" presId="urn:microsoft.com/office/officeart/2005/8/layout/list1"/>
    <dgm:cxn modelId="{4B82CBB4-56EA-4D0C-8753-BD31FE5FD016}" type="presParOf" srcId="{13A16FB3-0F8F-46B9-967D-427DFF65BECE}" destId="{D030F7B7-377B-4FA6-9019-79FF67178A13}" srcOrd="1" destOrd="0" presId="urn:microsoft.com/office/officeart/2005/8/layout/list1"/>
    <dgm:cxn modelId="{9967EE8F-2137-4377-B577-984C26527563}" type="presParOf" srcId="{A7BF9544-D119-4445-AEEE-D6691A59778B}" destId="{A729A74F-64FF-4BED-8AAF-0E2C97C2C8AC}" srcOrd="13" destOrd="0" presId="urn:microsoft.com/office/officeart/2005/8/layout/list1"/>
    <dgm:cxn modelId="{C97F7B63-AD8D-4851-8AA3-3192E615CCA6}" type="presParOf" srcId="{A7BF9544-D119-4445-AEEE-D6691A59778B}" destId="{1B71A0F7-66D4-4F37-B17A-ACE6A09A90F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646AF6-9CFC-4148-8DB7-FFDA4AF3D893}" type="doc">
      <dgm:prSet loTypeId="urn:microsoft.com/office/officeart/2005/8/layout/list1" loCatId="list" qsTypeId="urn:microsoft.com/office/officeart/2005/8/quickstyle/simple1" qsCatId="simple" csTypeId="urn:microsoft.com/office/officeart/2005/8/colors/accent5_1" csCatId="accent5" phldr="1"/>
      <dgm:spPr/>
      <dgm:t>
        <a:bodyPr/>
        <a:lstStyle/>
        <a:p>
          <a:endParaRPr lang="en-US"/>
        </a:p>
      </dgm:t>
    </dgm:pt>
    <dgm:pt modelId="{49E79558-7030-4CD6-81C5-393CA4A1DAEB}">
      <dgm:prSet phldrT="[Text]" custT="1"/>
      <dgm:spPr/>
      <dgm:t>
        <a:bodyPr/>
        <a:lstStyle/>
        <a:p>
          <a:pPr>
            <a:buSzPts val="1000"/>
            <a:buFont typeface="Symbol" panose="05050102010706020507" pitchFamily="18" charset="2"/>
            <a:buChar char=""/>
          </a:pPr>
          <a:r>
            <a:rPr lang="en-US" sz="3200" dirty="0" err="1">
              <a:latin typeface="+mn-lt"/>
            </a:rPr>
            <a:t>triển</a:t>
          </a:r>
          <a:r>
            <a:rPr lang="en-US" sz="3200" dirty="0">
              <a:latin typeface="+mn-lt"/>
            </a:rPr>
            <a:t> </a:t>
          </a:r>
          <a:r>
            <a:rPr lang="en-US" sz="3200" dirty="0" err="1">
              <a:latin typeface="+mn-lt"/>
            </a:rPr>
            <a:t>khai</a:t>
          </a:r>
          <a:r>
            <a:rPr lang="en-US" sz="3200" dirty="0">
              <a:latin typeface="+mn-lt"/>
            </a:rPr>
            <a:t> </a:t>
          </a:r>
          <a:r>
            <a:rPr lang="en-US" sz="3200" dirty="0" err="1">
              <a:latin typeface="+mn-lt"/>
            </a:rPr>
            <a:t>các</a:t>
          </a:r>
          <a:r>
            <a:rPr lang="en-US" sz="3200" dirty="0">
              <a:latin typeface="+mn-lt"/>
            </a:rPr>
            <a:t> </a:t>
          </a:r>
          <a:r>
            <a:rPr lang="en-US" sz="3200" dirty="0" err="1">
              <a:latin typeface="+mn-lt"/>
            </a:rPr>
            <a:t>hoạt</a:t>
          </a:r>
          <a:r>
            <a:rPr lang="en-US" sz="3200" dirty="0">
              <a:latin typeface="+mn-lt"/>
            </a:rPr>
            <a:t> </a:t>
          </a:r>
          <a:r>
            <a:rPr lang="en-US" sz="3200" dirty="0" err="1">
              <a:latin typeface="+mn-lt"/>
            </a:rPr>
            <a:t>động</a:t>
          </a:r>
          <a:r>
            <a:rPr lang="en-US" sz="3200" dirty="0">
              <a:latin typeface="+mn-lt"/>
            </a:rPr>
            <a:t> </a:t>
          </a:r>
          <a:r>
            <a:rPr lang="en-US" sz="3200" dirty="0" err="1">
              <a:latin typeface="+mn-lt"/>
            </a:rPr>
            <a:t>giáo</a:t>
          </a:r>
          <a:r>
            <a:rPr lang="en-US" sz="3200" dirty="0">
              <a:latin typeface="+mn-lt"/>
            </a:rPr>
            <a:t> </a:t>
          </a:r>
          <a:r>
            <a:rPr lang="en-US" sz="3200" dirty="0" err="1">
              <a:latin typeface="+mn-lt"/>
            </a:rPr>
            <a:t>dục</a:t>
          </a:r>
          <a:r>
            <a:rPr lang="en-US" sz="3200" dirty="0">
              <a:latin typeface="+mn-lt"/>
            </a:rPr>
            <a:t> AI </a:t>
          </a:r>
          <a:r>
            <a:rPr lang="en-US" sz="3200" dirty="0" err="1">
              <a:latin typeface="+mn-lt"/>
            </a:rPr>
            <a:t>theo</a:t>
          </a:r>
          <a:r>
            <a:rPr lang="en-US" sz="3200" dirty="0">
              <a:latin typeface="+mn-lt"/>
            </a:rPr>
            <a:t> </a:t>
          </a:r>
          <a:r>
            <a:rPr lang="en-US" sz="3200" dirty="0" err="1">
              <a:latin typeface="+mn-lt"/>
            </a:rPr>
            <a:t>kế</a:t>
          </a:r>
          <a:r>
            <a:rPr lang="en-US" sz="3200" dirty="0">
              <a:latin typeface="+mn-lt"/>
            </a:rPr>
            <a:t> </a:t>
          </a:r>
          <a:r>
            <a:rPr lang="en-US" sz="3200" dirty="0" err="1">
              <a:latin typeface="+mn-lt"/>
            </a:rPr>
            <a:t>hoạch</a:t>
          </a:r>
          <a:r>
            <a:rPr lang="en-US" sz="3200" dirty="0">
              <a:latin typeface="+mn-lt"/>
            </a:rPr>
            <a:t> </a:t>
          </a:r>
          <a:endParaRPr lang="en-US" sz="3200" dirty="0">
            <a:latin typeface="+mn-lt"/>
            <a:ea typeface="Roboto" panose="02000000000000000000" pitchFamily="2" charset="0"/>
          </a:endParaRPr>
        </a:p>
      </dgm:t>
    </dgm:pt>
    <dgm:pt modelId="{680D3305-0F95-415D-8096-5FE11BB485C5}" type="parTrans" cxnId="{4A610491-9F6C-4BE2-8E67-13FE09B5329E}">
      <dgm:prSet/>
      <dgm:spPr/>
      <dgm:t>
        <a:bodyPr/>
        <a:lstStyle/>
        <a:p>
          <a:endParaRPr lang="en-US" sz="3200">
            <a:solidFill>
              <a:schemeClr val="bg1"/>
            </a:solidFill>
            <a:latin typeface="+mn-lt"/>
            <a:ea typeface="Roboto" panose="02000000000000000000" pitchFamily="2" charset="0"/>
          </a:endParaRPr>
        </a:p>
      </dgm:t>
    </dgm:pt>
    <dgm:pt modelId="{6850F4C0-D1E4-4CAE-8563-6C5D60FABEC3}" type="sibTrans" cxnId="{4A610491-9F6C-4BE2-8E67-13FE09B5329E}">
      <dgm:prSet/>
      <dgm:spPr/>
      <dgm:t>
        <a:bodyPr/>
        <a:lstStyle/>
        <a:p>
          <a:endParaRPr lang="en-US" sz="3200">
            <a:solidFill>
              <a:schemeClr val="bg1"/>
            </a:solidFill>
            <a:latin typeface="+mn-lt"/>
            <a:ea typeface="Roboto" panose="02000000000000000000" pitchFamily="2" charset="0"/>
          </a:endParaRPr>
        </a:p>
      </dgm:t>
    </dgm:pt>
    <dgm:pt modelId="{637EEAF8-464B-4EE2-B378-3432773583EC}">
      <dgm:prSet phldrT="[Text]" custT="1"/>
      <dgm:spPr/>
      <dgm:t>
        <a:bodyPr/>
        <a:lstStyle/>
        <a:p>
          <a:pPr>
            <a:buSzPts val="1000"/>
            <a:buFont typeface="Symbol" panose="05050102010706020507" pitchFamily="18" charset="2"/>
            <a:buChar char=""/>
          </a:pPr>
          <a:r>
            <a:rPr lang="en-US" sz="3200" dirty="0">
              <a:latin typeface="+mn-lt"/>
            </a:rPr>
            <a:t>Theo </a:t>
          </a:r>
          <a:r>
            <a:rPr lang="en-US" sz="3200" dirty="0" err="1">
              <a:latin typeface="+mn-lt"/>
            </a:rPr>
            <a:t>dõi</a:t>
          </a:r>
          <a:r>
            <a:rPr lang="en-US" sz="3200" dirty="0">
              <a:latin typeface="+mn-lt"/>
            </a:rPr>
            <a:t>, </a:t>
          </a:r>
          <a:r>
            <a:rPr lang="en-US" sz="3200" dirty="0" err="1">
              <a:latin typeface="+mn-lt"/>
            </a:rPr>
            <a:t>giám</a:t>
          </a:r>
          <a:r>
            <a:rPr lang="en-US" sz="3200" dirty="0">
              <a:latin typeface="+mn-lt"/>
            </a:rPr>
            <a:t> </a:t>
          </a:r>
          <a:r>
            <a:rPr lang="en-US" sz="3200" dirty="0" err="1">
              <a:latin typeface="+mn-lt"/>
            </a:rPr>
            <a:t>sát</a:t>
          </a:r>
          <a:r>
            <a:rPr lang="en-US" sz="3200" dirty="0">
              <a:latin typeface="+mn-lt"/>
            </a:rPr>
            <a:t> </a:t>
          </a:r>
          <a:r>
            <a:rPr lang="en-US" sz="3200" dirty="0" err="1">
              <a:latin typeface="+mn-lt"/>
            </a:rPr>
            <a:t>quá</a:t>
          </a:r>
          <a:r>
            <a:rPr lang="en-US" sz="3200" dirty="0">
              <a:latin typeface="+mn-lt"/>
            </a:rPr>
            <a:t> </a:t>
          </a:r>
          <a:r>
            <a:rPr lang="en-US" sz="3200" dirty="0" err="1">
              <a:latin typeface="+mn-lt"/>
            </a:rPr>
            <a:t>trình</a:t>
          </a:r>
          <a:r>
            <a:rPr lang="en-US" sz="3200" dirty="0">
              <a:latin typeface="+mn-lt"/>
            </a:rPr>
            <a:t> </a:t>
          </a:r>
          <a:r>
            <a:rPr lang="en-US" sz="3200" dirty="0" err="1">
              <a:latin typeface="+mn-lt"/>
            </a:rPr>
            <a:t>thực</a:t>
          </a:r>
          <a:r>
            <a:rPr lang="en-US" sz="3200" dirty="0">
              <a:latin typeface="+mn-lt"/>
            </a:rPr>
            <a:t> </a:t>
          </a:r>
          <a:r>
            <a:rPr lang="en-US" sz="3200" dirty="0" err="1">
              <a:latin typeface="+mn-lt"/>
            </a:rPr>
            <a:t>hiện</a:t>
          </a:r>
          <a:r>
            <a:rPr lang="en-US" sz="3200" dirty="0">
              <a:latin typeface="+mn-lt"/>
            </a:rPr>
            <a:t>; </a:t>
          </a:r>
          <a:r>
            <a:rPr lang="en-US" sz="3200" dirty="0" err="1">
              <a:latin typeface="+mn-lt"/>
            </a:rPr>
            <a:t>kịp</a:t>
          </a:r>
          <a:r>
            <a:rPr lang="en-US" sz="3200" dirty="0">
              <a:latin typeface="+mn-lt"/>
            </a:rPr>
            <a:t> </a:t>
          </a:r>
          <a:r>
            <a:rPr lang="en-US" sz="3200" dirty="0" err="1">
              <a:latin typeface="+mn-lt"/>
            </a:rPr>
            <a:t>thời</a:t>
          </a:r>
          <a:r>
            <a:rPr lang="en-US" sz="3200" dirty="0">
              <a:latin typeface="+mn-lt"/>
            </a:rPr>
            <a:t> </a:t>
          </a:r>
          <a:r>
            <a:rPr lang="en-US" sz="3200" dirty="0" err="1">
              <a:latin typeface="+mn-lt"/>
            </a:rPr>
            <a:t>hỗ</a:t>
          </a:r>
          <a:r>
            <a:rPr lang="en-US" sz="3200" dirty="0">
              <a:latin typeface="+mn-lt"/>
            </a:rPr>
            <a:t> </a:t>
          </a:r>
          <a:r>
            <a:rPr lang="en-US" sz="3200" dirty="0" err="1">
              <a:latin typeface="+mn-lt"/>
            </a:rPr>
            <a:t>trợ</a:t>
          </a:r>
          <a:endParaRPr lang="en-US" sz="3200" dirty="0">
            <a:latin typeface="+mn-lt"/>
            <a:ea typeface="Roboto" panose="02000000000000000000" pitchFamily="2" charset="0"/>
          </a:endParaRPr>
        </a:p>
      </dgm:t>
    </dgm:pt>
    <dgm:pt modelId="{7849EE9F-A123-47A1-8701-F6F7FA0EC63D}" type="parTrans" cxnId="{DB1049AF-C031-4CE3-8CB1-5786AA1D15E1}">
      <dgm:prSet/>
      <dgm:spPr/>
      <dgm:t>
        <a:bodyPr/>
        <a:lstStyle/>
        <a:p>
          <a:endParaRPr lang="en-US" sz="3200">
            <a:latin typeface="+mn-lt"/>
            <a:ea typeface="Roboto" panose="02000000000000000000" pitchFamily="2" charset="0"/>
          </a:endParaRPr>
        </a:p>
      </dgm:t>
    </dgm:pt>
    <dgm:pt modelId="{B2B5FF75-D09E-4413-A0BC-30CB6AFEB53C}" type="sibTrans" cxnId="{DB1049AF-C031-4CE3-8CB1-5786AA1D15E1}">
      <dgm:prSet/>
      <dgm:spPr/>
      <dgm:t>
        <a:bodyPr/>
        <a:lstStyle/>
        <a:p>
          <a:endParaRPr lang="en-US" sz="3200">
            <a:latin typeface="+mn-lt"/>
            <a:ea typeface="Roboto" panose="02000000000000000000" pitchFamily="2" charset="0"/>
          </a:endParaRPr>
        </a:p>
      </dgm:t>
    </dgm:pt>
    <dgm:pt modelId="{C34268EF-BA63-4A0F-B0B3-391B8AE888FA}">
      <dgm:prSet phldrT="[Text]" custT="1"/>
      <dgm:spPr/>
      <dgm:t>
        <a:bodyPr/>
        <a:lstStyle/>
        <a:p>
          <a:pPr>
            <a:buSzPts val="1000"/>
            <a:buFont typeface="Symbol" panose="05050102010706020507" pitchFamily="18" charset="2"/>
            <a:buChar char=""/>
          </a:pPr>
          <a:r>
            <a:rPr lang="en-US" sz="3200" dirty="0" err="1">
              <a:latin typeface="+mn-lt"/>
            </a:rPr>
            <a:t>Phát</a:t>
          </a:r>
          <a:r>
            <a:rPr lang="en-US" sz="3200" dirty="0">
              <a:latin typeface="+mn-lt"/>
            </a:rPr>
            <a:t> </a:t>
          </a:r>
          <a:r>
            <a:rPr lang="en-US" sz="3200" dirty="0" err="1">
              <a:latin typeface="+mn-lt"/>
            </a:rPr>
            <a:t>huy</a:t>
          </a:r>
          <a:r>
            <a:rPr lang="en-US" sz="3200" dirty="0">
              <a:latin typeface="+mn-lt"/>
            </a:rPr>
            <a:t> </a:t>
          </a:r>
          <a:r>
            <a:rPr lang="en-US" sz="3200" dirty="0" err="1">
              <a:latin typeface="+mn-lt"/>
            </a:rPr>
            <a:t>vai</a:t>
          </a:r>
          <a:r>
            <a:rPr lang="en-US" sz="3200" dirty="0">
              <a:latin typeface="+mn-lt"/>
            </a:rPr>
            <a:t> </a:t>
          </a:r>
          <a:r>
            <a:rPr lang="en-US" sz="3200" dirty="0" err="1">
              <a:latin typeface="+mn-lt"/>
            </a:rPr>
            <a:t>trò</a:t>
          </a:r>
          <a:r>
            <a:rPr lang="en-US" sz="3200" dirty="0">
              <a:latin typeface="+mn-lt"/>
            </a:rPr>
            <a:t> </a:t>
          </a:r>
          <a:r>
            <a:rPr lang="en-US" sz="3200" dirty="0" err="1">
              <a:latin typeface="+mn-lt"/>
            </a:rPr>
            <a:t>của</a:t>
          </a:r>
          <a:r>
            <a:rPr lang="en-US" sz="3200" dirty="0">
              <a:latin typeface="+mn-lt"/>
            </a:rPr>
            <a:t> </a:t>
          </a:r>
          <a:r>
            <a:rPr lang="en-US" sz="3200" dirty="0" err="1">
              <a:latin typeface="+mn-lt"/>
            </a:rPr>
            <a:t>tổ</a:t>
          </a:r>
          <a:r>
            <a:rPr lang="en-US" sz="3200" dirty="0">
              <a:latin typeface="+mn-lt"/>
            </a:rPr>
            <a:t> </a:t>
          </a:r>
          <a:r>
            <a:rPr lang="en-US" sz="3200" dirty="0" err="1">
              <a:latin typeface="+mn-lt"/>
            </a:rPr>
            <a:t>chuyên</a:t>
          </a:r>
          <a:r>
            <a:rPr lang="en-US" sz="3200" dirty="0">
              <a:latin typeface="+mn-lt"/>
            </a:rPr>
            <a:t> </a:t>
          </a:r>
          <a:r>
            <a:rPr lang="en-US" sz="3200" dirty="0" err="1">
              <a:latin typeface="+mn-lt"/>
            </a:rPr>
            <a:t>môn</a:t>
          </a:r>
          <a:r>
            <a:rPr lang="en-US" sz="3200" dirty="0">
              <a:latin typeface="+mn-lt"/>
            </a:rPr>
            <a:t>, </a:t>
          </a:r>
          <a:r>
            <a:rPr lang="en-US" sz="3200" dirty="0" err="1">
              <a:latin typeface="+mn-lt"/>
            </a:rPr>
            <a:t>giáo</a:t>
          </a:r>
          <a:r>
            <a:rPr lang="en-US" sz="3200" dirty="0">
              <a:latin typeface="+mn-lt"/>
            </a:rPr>
            <a:t> </a:t>
          </a:r>
          <a:r>
            <a:rPr lang="en-US" sz="3200" dirty="0" err="1">
              <a:latin typeface="+mn-lt"/>
            </a:rPr>
            <a:t>viên</a:t>
          </a:r>
          <a:r>
            <a:rPr lang="en-US" sz="3200" dirty="0">
              <a:latin typeface="+mn-lt"/>
            </a:rPr>
            <a:t> </a:t>
          </a:r>
          <a:r>
            <a:rPr lang="en-US" sz="3200" dirty="0" err="1">
              <a:latin typeface="+mn-lt"/>
            </a:rPr>
            <a:t>cốt</a:t>
          </a:r>
          <a:r>
            <a:rPr lang="en-US" sz="3200" dirty="0">
              <a:latin typeface="+mn-lt"/>
            </a:rPr>
            <a:t> </a:t>
          </a:r>
          <a:r>
            <a:rPr lang="en-US" sz="3200" dirty="0" err="1">
              <a:latin typeface="+mn-lt"/>
            </a:rPr>
            <a:t>cán</a:t>
          </a:r>
          <a:r>
            <a:rPr lang="en-US" sz="3200" dirty="0">
              <a:latin typeface="+mn-lt"/>
            </a:rPr>
            <a:t> </a:t>
          </a:r>
          <a:endParaRPr lang="en-US" sz="3200" dirty="0">
            <a:latin typeface="+mn-lt"/>
            <a:ea typeface="Roboto" panose="02000000000000000000" pitchFamily="2" charset="0"/>
          </a:endParaRPr>
        </a:p>
      </dgm:t>
    </dgm:pt>
    <dgm:pt modelId="{E6D9A599-4ED2-47D6-8F30-535E5F6656D3}" type="parTrans" cxnId="{064A22EA-927A-4722-B3EF-2146326580C9}">
      <dgm:prSet/>
      <dgm:spPr/>
      <dgm:t>
        <a:bodyPr/>
        <a:lstStyle/>
        <a:p>
          <a:endParaRPr lang="en-US" sz="3200">
            <a:latin typeface="+mn-lt"/>
            <a:ea typeface="Roboto" panose="02000000000000000000" pitchFamily="2" charset="0"/>
          </a:endParaRPr>
        </a:p>
      </dgm:t>
    </dgm:pt>
    <dgm:pt modelId="{69D3E817-971A-4B63-8140-FF5B836BAA75}" type="sibTrans" cxnId="{064A22EA-927A-4722-B3EF-2146326580C9}">
      <dgm:prSet/>
      <dgm:spPr/>
      <dgm:t>
        <a:bodyPr/>
        <a:lstStyle/>
        <a:p>
          <a:endParaRPr lang="en-US" sz="3200">
            <a:latin typeface="+mn-lt"/>
            <a:ea typeface="Roboto" panose="02000000000000000000" pitchFamily="2" charset="0"/>
          </a:endParaRPr>
        </a:p>
      </dgm:t>
    </dgm:pt>
    <dgm:pt modelId="{D285C022-BAC0-4263-9269-E53C7679E8F6}">
      <dgm:prSet phldrT="[Text]" custT="1"/>
      <dgm:spPr/>
      <dgm:t>
        <a:bodyPr/>
        <a:lstStyle/>
        <a:p>
          <a:pPr>
            <a:buSzPts val="1000"/>
            <a:buFont typeface="Symbol" panose="05050102010706020507" pitchFamily="18" charset="2"/>
            <a:buChar char=""/>
          </a:pPr>
          <a:r>
            <a:rPr lang="en-US" sz="3200" dirty="0" err="1">
              <a:latin typeface="+mn-lt"/>
            </a:rPr>
            <a:t>Tổng</a:t>
          </a:r>
          <a:r>
            <a:rPr lang="en-US" sz="3200" dirty="0">
              <a:latin typeface="+mn-lt"/>
            </a:rPr>
            <a:t> </a:t>
          </a:r>
          <a:r>
            <a:rPr lang="en-US" sz="3200" dirty="0" err="1">
              <a:latin typeface="+mn-lt"/>
            </a:rPr>
            <a:t>kết</a:t>
          </a:r>
          <a:r>
            <a:rPr lang="en-US" sz="3200" dirty="0">
              <a:latin typeface="+mn-lt"/>
            </a:rPr>
            <a:t>, </a:t>
          </a:r>
          <a:r>
            <a:rPr lang="en-US" sz="3200" dirty="0" err="1">
              <a:latin typeface="+mn-lt"/>
            </a:rPr>
            <a:t>rút</a:t>
          </a:r>
          <a:r>
            <a:rPr lang="en-US" sz="3200" dirty="0">
              <a:latin typeface="+mn-lt"/>
            </a:rPr>
            <a:t> </a:t>
          </a:r>
          <a:r>
            <a:rPr lang="en-US" sz="3200" dirty="0" err="1">
              <a:latin typeface="+mn-lt"/>
            </a:rPr>
            <a:t>kinh</a:t>
          </a:r>
          <a:r>
            <a:rPr lang="en-US" sz="3200" dirty="0">
              <a:latin typeface="+mn-lt"/>
            </a:rPr>
            <a:t> </a:t>
          </a:r>
          <a:r>
            <a:rPr lang="en-US" sz="3200" dirty="0" err="1">
              <a:latin typeface="+mn-lt"/>
            </a:rPr>
            <a:t>nghiệm</a:t>
          </a:r>
          <a:r>
            <a:rPr lang="en-US" sz="3200" dirty="0">
              <a:latin typeface="+mn-lt"/>
            </a:rPr>
            <a:t>, </a:t>
          </a:r>
          <a:r>
            <a:rPr lang="en-US" sz="3200" dirty="0" err="1">
              <a:latin typeface="+mn-lt"/>
            </a:rPr>
            <a:t>điều</a:t>
          </a:r>
          <a:r>
            <a:rPr lang="en-US" sz="3200" dirty="0">
              <a:latin typeface="+mn-lt"/>
            </a:rPr>
            <a:t> </a:t>
          </a:r>
          <a:r>
            <a:rPr lang="en-US" sz="3200" dirty="0" err="1">
              <a:latin typeface="+mn-lt"/>
            </a:rPr>
            <a:t>chỉnh</a:t>
          </a:r>
          <a:r>
            <a:rPr lang="en-US" sz="3200" dirty="0">
              <a:latin typeface="+mn-lt"/>
            </a:rPr>
            <a:t> </a:t>
          </a:r>
          <a:r>
            <a:rPr lang="en-US" sz="3200" dirty="0" err="1">
              <a:latin typeface="+mn-lt"/>
            </a:rPr>
            <a:t>nội</a:t>
          </a:r>
          <a:r>
            <a:rPr lang="en-US" sz="3200" dirty="0">
              <a:latin typeface="+mn-lt"/>
            </a:rPr>
            <a:t> dung</a:t>
          </a:r>
          <a:endParaRPr lang="en-US" sz="3200" dirty="0">
            <a:latin typeface="+mn-lt"/>
            <a:ea typeface="Roboto" panose="02000000000000000000" pitchFamily="2" charset="0"/>
          </a:endParaRPr>
        </a:p>
      </dgm:t>
    </dgm:pt>
    <dgm:pt modelId="{1B2811C3-FC88-4922-A8AB-CB689378C3D6}" type="parTrans" cxnId="{C8E24143-CCAC-41AE-B92A-1465197FFDA0}">
      <dgm:prSet/>
      <dgm:spPr/>
      <dgm:t>
        <a:bodyPr/>
        <a:lstStyle/>
        <a:p>
          <a:endParaRPr lang="en-US" sz="3200">
            <a:latin typeface="+mn-lt"/>
            <a:ea typeface="Roboto" panose="02000000000000000000" pitchFamily="2" charset="0"/>
          </a:endParaRPr>
        </a:p>
      </dgm:t>
    </dgm:pt>
    <dgm:pt modelId="{1073F9E2-0C65-4B62-B019-FEC6CC37E4E9}" type="sibTrans" cxnId="{C8E24143-CCAC-41AE-B92A-1465197FFDA0}">
      <dgm:prSet/>
      <dgm:spPr/>
      <dgm:t>
        <a:bodyPr/>
        <a:lstStyle/>
        <a:p>
          <a:endParaRPr lang="en-US" sz="3200">
            <a:latin typeface="+mn-lt"/>
            <a:ea typeface="Roboto" panose="02000000000000000000" pitchFamily="2" charset="0"/>
          </a:endParaRPr>
        </a:p>
      </dgm:t>
    </dgm:pt>
    <dgm:pt modelId="{A7BF9544-D119-4445-AEEE-D6691A59778B}" type="pres">
      <dgm:prSet presAssocID="{F9646AF6-9CFC-4148-8DB7-FFDA4AF3D893}" presName="linear" presStyleCnt="0">
        <dgm:presLayoutVars>
          <dgm:dir/>
          <dgm:animLvl val="lvl"/>
          <dgm:resizeHandles val="exact"/>
        </dgm:presLayoutVars>
      </dgm:prSet>
      <dgm:spPr/>
    </dgm:pt>
    <dgm:pt modelId="{8DCD046E-AC32-438F-95A3-FC812347F25C}" type="pres">
      <dgm:prSet presAssocID="{49E79558-7030-4CD6-81C5-393CA4A1DAEB}" presName="parentLin" presStyleCnt="0"/>
      <dgm:spPr/>
    </dgm:pt>
    <dgm:pt modelId="{E6F4D7BE-28D3-443D-B4FE-246BD04F41F8}" type="pres">
      <dgm:prSet presAssocID="{49E79558-7030-4CD6-81C5-393CA4A1DAEB}" presName="parentLeftMargin" presStyleLbl="node1" presStyleIdx="0" presStyleCnt="4"/>
      <dgm:spPr/>
    </dgm:pt>
    <dgm:pt modelId="{7F08A742-6D0B-4FF5-8C3D-BC728DEF9E0E}" type="pres">
      <dgm:prSet presAssocID="{49E79558-7030-4CD6-81C5-393CA4A1DAEB}" presName="parentText" presStyleLbl="node1" presStyleIdx="0" presStyleCnt="4" custScaleX="109179">
        <dgm:presLayoutVars>
          <dgm:chMax val="0"/>
          <dgm:bulletEnabled val="1"/>
        </dgm:presLayoutVars>
      </dgm:prSet>
      <dgm:spPr/>
    </dgm:pt>
    <dgm:pt modelId="{6E598FC7-8802-49E3-8D93-C1997672F780}" type="pres">
      <dgm:prSet presAssocID="{49E79558-7030-4CD6-81C5-393CA4A1DAEB}" presName="negativeSpace" presStyleCnt="0"/>
      <dgm:spPr/>
    </dgm:pt>
    <dgm:pt modelId="{0E4EA1AB-6EB2-4AA1-8451-1854758FC3DA}" type="pres">
      <dgm:prSet presAssocID="{49E79558-7030-4CD6-81C5-393CA4A1DAEB}" presName="childText" presStyleLbl="conFgAcc1" presStyleIdx="0" presStyleCnt="4">
        <dgm:presLayoutVars>
          <dgm:bulletEnabled val="1"/>
        </dgm:presLayoutVars>
      </dgm:prSet>
      <dgm:spPr/>
    </dgm:pt>
    <dgm:pt modelId="{CE4AE30D-96A7-4D34-8A2F-D74738FFFC19}" type="pres">
      <dgm:prSet presAssocID="{6850F4C0-D1E4-4CAE-8563-6C5D60FABEC3}" presName="spaceBetweenRectangles" presStyleCnt="0"/>
      <dgm:spPr/>
    </dgm:pt>
    <dgm:pt modelId="{3978A807-465A-4C96-817D-E2EE7590086E}" type="pres">
      <dgm:prSet presAssocID="{637EEAF8-464B-4EE2-B378-3432773583EC}" presName="parentLin" presStyleCnt="0"/>
      <dgm:spPr/>
    </dgm:pt>
    <dgm:pt modelId="{92F3011F-FF8C-44EB-B7BA-3282D4132D84}" type="pres">
      <dgm:prSet presAssocID="{637EEAF8-464B-4EE2-B378-3432773583EC}" presName="parentLeftMargin" presStyleLbl="node1" presStyleIdx="0" presStyleCnt="4"/>
      <dgm:spPr/>
    </dgm:pt>
    <dgm:pt modelId="{3F5630D4-9279-47B9-A0EF-4AC779F5B8BC}" type="pres">
      <dgm:prSet presAssocID="{637EEAF8-464B-4EE2-B378-3432773583EC}" presName="parentText" presStyleLbl="node1" presStyleIdx="1" presStyleCnt="4" custScaleX="109164">
        <dgm:presLayoutVars>
          <dgm:chMax val="0"/>
          <dgm:bulletEnabled val="1"/>
        </dgm:presLayoutVars>
      </dgm:prSet>
      <dgm:spPr/>
    </dgm:pt>
    <dgm:pt modelId="{FB27B0B2-FB7A-4849-B8A5-236895614E03}" type="pres">
      <dgm:prSet presAssocID="{637EEAF8-464B-4EE2-B378-3432773583EC}" presName="negativeSpace" presStyleCnt="0"/>
      <dgm:spPr/>
    </dgm:pt>
    <dgm:pt modelId="{6C010D65-745D-45F5-A915-4A563FCD06D9}" type="pres">
      <dgm:prSet presAssocID="{637EEAF8-464B-4EE2-B378-3432773583EC}" presName="childText" presStyleLbl="conFgAcc1" presStyleIdx="1" presStyleCnt="4">
        <dgm:presLayoutVars>
          <dgm:bulletEnabled val="1"/>
        </dgm:presLayoutVars>
      </dgm:prSet>
      <dgm:spPr/>
    </dgm:pt>
    <dgm:pt modelId="{EF3E2716-555F-4DB7-B549-CE1F4EC89DAC}" type="pres">
      <dgm:prSet presAssocID="{B2B5FF75-D09E-4413-A0BC-30CB6AFEB53C}" presName="spaceBetweenRectangles" presStyleCnt="0"/>
      <dgm:spPr/>
    </dgm:pt>
    <dgm:pt modelId="{77A8CC0C-5578-4EFD-A692-681C5E8EC8D8}" type="pres">
      <dgm:prSet presAssocID="{C34268EF-BA63-4A0F-B0B3-391B8AE888FA}" presName="parentLin" presStyleCnt="0"/>
      <dgm:spPr/>
    </dgm:pt>
    <dgm:pt modelId="{46D46604-9674-4E7D-809F-5F34C51C0FED}" type="pres">
      <dgm:prSet presAssocID="{C34268EF-BA63-4A0F-B0B3-391B8AE888FA}" presName="parentLeftMargin" presStyleLbl="node1" presStyleIdx="1" presStyleCnt="4"/>
      <dgm:spPr/>
    </dgm:pt>
    <dgm:pt modelId="{F5FE6F14-CEFE-4E2B-BE56-90C50E5D16E5}" type="pres">
      <dgm:prSet presAssocID="{C34268EF-BA63-4A0F-B0B3-391B8AE888FA}" presName="parentText" presStyleLbl="node1" presStyleIdx="2" presStyleCnt="4" custScaleX="109164">
        <dgm:presLayoutVars>
          <dgm:chMax val="0"/>
          <dgm:bulletEnabled val="1"/>
        </dgm:presLayoutVars>
      </dgm:prSet>
      <dgm:spPr/>
    </dgm:pt>
    <dgm:pt modelId="{D1D5B851-3FEF-4494-94D9-B8EFE7ECAF25}" type="pres">
      <dgm:prSet presAssocID="{C34268EF-BA63-4A0F-B0B3-391B8AE888FA}" presName="negativeSpace" presStyleCnt="0"/>
      <dgm:spPr/>
    </dgm:pt>
    <dgm:pt modelId="{46450261-2098-4F15-A0D5-6D284AB14BB9}" type="pres">
      <dgm:prSet presAssocID="{C34268EF-BA63-4A0F-B0B3-391B8AE888FA}" presName="childText" presStyleLbl="conFgAcc1" presStyleIdx="2" presStyleCnt="4">
        <dgm:presLayoutVars>
          <dgm:bulletEnabled val="1"/>
        </dgm:presLayoutVars>
      </dgm:prSet>
      <dgm:spPr/>
    </dgm:pt>
    <dgm:pt modelId="{9191C898-0357-4930-9B09-645CFAA90F18}" type="pres">
      <dgm:prSet presAssocID="{69D3E817-971A-4B63-8140-FF5B836BAA75}" presName="spaceBetweenRectangles" presStyleCnt="0"/>
      <dgm:spPr/>
    </dgm:pt>
    <dgm:pt modelId="{03AA1A8A-5FFA-4D77-92DB-48A840033DEC}" type="pres">
      <dgm:prSet presAssocID="{D285C022-BAC0-4263-9269-E53C7679E8F6}" presName="parentLin" presStyleCnt="0"/>
      <dgm:spPr/>
    </dgm:pt>
    <dgm:pt modelId="{A5AF67B7-D770-4694-BBC2-E8373174E40C}" type="pres">
      <dgm:prSet presAssocID="{D285C022-BAC0-4263-9269-E53C7679E8F6}" presName="parentLeftMargin" presStyleLbl="node1" presStyleIdx="2" presStyleCnt="4"/>
      <dgm:spPr/>
    </dgm:pt>
    <dgm:pt modelId="{6B6402B1-722A-4953-9795-117BDADC5AB4}" type="pres">
      <dgm:prSet presAssocID="{D285C022-BAC0-4263-9269-E53C7679E8F6}" presName="parentText" presStyleLbl="node1" presStyleIdx="3" presStyleCnt="4" custScaleX="109164">
        <dgm:presLayoutVars>
          <dgm:chMax val="0"/>
          <dgm:bulletEnabled val="1"/>
        </dgm:presLayoutVars>
      </dgm:prSet>
      <dgm:spPr/>
    </dgm:pt>
    <dgm:pt modelId="{5E733878-AB63-4EC0-A2F7-D132D6E0B625}" type="pres">
      <dgm:prSet presAssocID="{D285C022-BAC0-4263-9269-E53C7679E8F6}" presName="negativeSpace" presStyleCnt="0"/>
      <dgm:spPr/>
    </dgm:pt>
    <dgm:pt modelId="{CEDC55F2-C163-4C04-B328-75488864DAD0}" type="pres">
      <dgm:prSet presAssocID="{D285C022-BAC0-4263-9269-E53C7679E8F6}" presName="childText" presStyleLbl="conFgAcc1" presStyleIdx="3" presStyleCnt="4">
        <dgm:presLayoutVars>
          <dgm:bulletEnabled val="1"/>
        </dgm:presLayoutVars>
      </dgm:prSet>
      <dgm:spPr/>
    </dgm:pt>
  </dgm:ptLst>
  <dgm:cxnLst>
    <dgm:cxn modelId="{6F7FFB01-923C-428D-A06E-4756E10D1A1E}" type="presOf" srcId="{D285C022-BAC0-4263-9269-E53C7679E8F6}" destId="{A5AF67B7-D770-4694-BBC2-E8373174E40C}" srcOrd="0" destOrd="0" presId="urn:microsoft.com/office/officeart/2005/8/layout/list1"/>
    <dgm:cxn modelId="{F1826920-E9BE-4408-B733-32206A476100}" type="presOf" srcId="{49E79558-7030-4CD6-81C5-393CA4A1DAEB}" destId="{E6F4D7BE-28D3-443D-B4FE-246BD04F41F8}" srcOrd="0" destOrd="0" presId="urn:microsoft.com/office/officeart/2005/8/layout/list1"/>
    <dgm:cxn modelId="{EE390328-B95A-4C8A-948C-B0E0CAE8B8EA}" type="presOf" srcId="{C34268EF-BA63-4A0F-B0B3-391B8AE888FA}" destId="{46D46604-9674-4E7D-809F-5F34C51C0FED}" srcOrd="0" destOrd="0" presId="urn:microsoft.com/office/officeart/2005/8/layout/list1"/>
    <dgm:cxn modelId="{C8E24143-CCAC-41AE-B92A-1465197FFDA0}" srcId="{F9646AF6-9CFC-4148-8DB7-FFDA4AF3D893}" destId="{D285C022-BAC0-4263-9269-E53C7679E8F6}" srcOrd="3" destOrd="0" parTransId="{1B2811C3-FC88-4922-A8AB-CB689378C3D6}" sibTransId="{1073F9E2-0C65-4B62-B019-FEC6CC37E4E9}"/>
    <dgm:cxn modelId="{A9148E77-61E8-4FE8-B8C0-47A94C2AA74D}" type="presOf" srcId="{F9646AF6-9CFC-4148-8DB7-FFDA4AF3D893}" destId="{A7BF9544-D119-4445-AEEE-D6691A59778B}" srcOrd="0" destOrd="0" presId="urn:microsoft.com/office/officeart/2005/8/layout/list1"/>
    <dgm:cxn modelId="{BC2F4D87-CC1C-44C5-9DF9-20297C555FA5}" type="presOf" srcId="{637EEAF8-464B-4EE2-B378-3432773583EC}" destId="{3F5630D4-9279-47B9-A0EF-4AC779F5B8BC}" srcOrd="1" destOrd="0" presId="urn:microsoft.com/office/officeart/2005/8/layout/list1"/>
    <dgm:cxn modelId="{4A610491-9F6C-4BE2-8E67-13FE09B5329E}" srcId="{F9646AF6-9CFC-4148-8DB7-FFDA4AF3D893}" destId="{49E79558-7030-4CD6-81C5-393CA4A1DAEB}" srcOrd="0" destOrd="0" parTransId="{680D3305-0F95-415D-8096-5FE11BB485C5}" sibTransId="{6850F4C0-D1E4-4CAE-8563-6C5D60FABEC3}"/>
    <dgm:cxn modelId="{3C8C9591-618F-49E3-B004-943E4755D300}" type="presOf" srcId="{637EEAF8-464B-4EE2-B378-3432773583EC}" destId="{92F3011F-FF8C-44EB-B7BA-3282D4132D84}" srcOrd="0" destOrd="0" presId="urn:microsoft.com/office/officeart/2005/8/layout/list1"/>
    <dgm:cxn modelId="{DB1049AF-C031-4CE3-8CB1-5786AA1D15E1}" srcId="{F9646AF6-9CFC-4148-8DB7-FFDA4AF3D893}" destId="{637EEAF8-464B-4EE2-B378-3432773583EC}" srcOrd="1" destOrd="0" parTransId="{7849EE9F-A123-47A1-8701-F6F7FA0EC63D}" sibTransId="{B2B5FF75-D09E-4413-A0BC-30CB6AFEB53C}"/>
    <dgm:cxn modelId="{E711EEBE-A5E0-4A1F-BC74-1C73B788E6D8}" type="presOf" srcId="{49E79558-7030-4CD6-81C5-393CA4A1DAEB}" destId="{7F08A742-6D0B-4FF5-8C3D-BC728DEF9E0E}" srcOrd="1" destOrd="0" presId="urn:microsoft.com/office/officeart/2005/8/layout/list1"/>
    <dgm:cxn modelId="{6BF310D9-0CBD-4874-9266-D516DCEB049B}" type="presOf" srcId="{C34268EF-BA63-4A0F-B0B3-391B8AE888FA}" destId="{F5FE6F14-CEFE-4E2B-BE56-90C50E5D16E5}" srcOrd="1" destOrd="0" presId="urn:microsoft.com/office/officeart/2005/8/layout/list1"/>
    <dgm:cxn modelId="{064A22EA-927A-4722-B3EF-2146326580C9}" srcId="{F9646AF6-9CFC-4148-8DB7-FFDA4AF3D893}" destId="{C34268EF-BA63-4A0F-B0B3-391B8AE888FA}" srcOrd="2" destOrd="0" parTransId="{E6D9A599-4ED2-47D6-8F30-535E5F6656D3}" sibTransId="{69D3E817-971A-4B63-8140-FF5B836BAA75}"/>
    <dgm:cxn modelId="{0EF394FD-73EC-4C23-AC91-9F8ED6036786}" type="presOf" srcId="{D285C022-BAC0-4263-9269-E53C7679E8F6}" destId="{6B6402B1-722A-4953-9795-117BDADC5AB4}" srcOrd="1" destOrd="0" presId="urn:microsoft.com/office/officeart/2005/8/layout/list1"/>
    <dgm:cxn modelId="{2713A7C5-B01B-49BE-BFB4-20A557C3BA1D}" type="presParOf" srcId="{A7BF9544-D119-4445-AEEE-D6691A59778B}" destId="{8DCD046E-AC32-438F-95A3-FC812347F25C}" srcOrd="0" destOrd="0" presId="urn:microsoft.com/office/officeart/2005/8/layout/list1"/>
    <dgm:cxn modelId="{089CFB9E-7E38-4C36-8CFF-3B32F42ABD9D}" type="presParOf" srcId="{8DCD046E-AC32-438F-95A3-FC812347F25C}" destId="{E6F4D7BE-28D3-443D-B4FE-246BD04F41F8}" srcOrd="0" destOrd="0" presId="urn:microsoft.com/office/officeart/2005/8/layout/list1"/>
    <dgm:cxn modelId="{4DA3D956-6C16-4181-BE57-661FD613922F}" type="presParOf" srcId="{8DCD046E-AC32-438F-95A3-FC812347F25C}" destId="{7F08A742-6D0B-4FF5-8C3D-BC728DEF9E0E}" srcOrd="1" destOrd="0" presId="urn:microsoft.com/office/officeart/2005/8/layout/list1"/>
    <dgm:cxn modelId="{50E0A964-4491-4B18-BE81-E11A32C41966}" type="presParOf" srcId="{A7BF9544-D119-4445-AEEE-D6691A59778B}" destId="{6E598FC7-8802-49E3-8D93-C1997672F780}" srcOrd="1" destOrd="0" presId="urn:microsoft.com/office/officeart/2005/8/layout/list1"/>
    <dgm:cxn modelId="{3589FD7B-4C5C-4542-BFAE-7F3E7B7AEA05}" type="presParOf" srcId="{A7BF9544-D119-4445-AEEE-D6691A59778B}" destId="{0E4EA1AB-6EB2-4AA1-8451-1854758FC3DA}" srcOrd="2" destOrd="0" presId="urn:microsoft.com/office/officeart/2005/8/layout/list1"/>
    <dgm:cxn modelId="{DA4E96B5-A36B-4A42-B771-D2BE203141BE}" type="presParOf" srcId="{A7BF9544-D119-4445-AEEE-D6691A59778B}" destId="{CE4AE30D-96A7-4D34-8A2F-D74738FFFC19}" srcOrd="3" destOrd="0" presId="urn:microsoft.com/office/officeart/2005/8/layout/list1"/>
    <dgm:cxn modelId="{A0789051-D550-414B-B896-4B81E8FE6835}" type="presParOf" srcId="{A7BF9544-D119-4445-AEEE-D6691A59778B}" destId="{3978A807-465A-4C96-817D-E2EE7590086E}" srcOrd="4" destOrd="0" presId="urn:microsoft.com/office/officeart/2005/8/layout/list1"/>
    <dgm:cxn modelId="{A2944F64-D1BE-4339-8D95-3B7606DC8C8D}" type="presParOf" srcId="{3978A807-465A-4C96-817D-E2EE7590086E}" destId="{92F3011F-FF8C-44EB-B7BA-3282D4132D84}" srcOrd="0" destOrd="0" presId="urn:microsoft.com/office/officeart/2005/8/layout/list1"/>
    <dgm:cxn modelId="{F7A11227-F26F-476C-A0ED-65568426D85B}" type="presParOf" srcId="{3978A807-465A-4C96-817D-E2EE7590086E}" destId="{3F5630D4-9279-47B9-A0EF-4AC779F5B8BC}" srcOrd="1" destOrd="0" presId="urn:microsoft.com/office/officeart/2005/8/layout/list1"/>
    <dgm:cxn modelId="{9E0EF401-594C-46B0-889A-70ACD68AC7D3}" type="presParOf" srcId="{A7BF9544-D119-4445-AEEE-D6691A59778B}" destId="{FB27B0B2-FB7A-4849-B8A5-236895614E03}" srcOrd="5" destOrd="0" presId="urn:microsoft.com/office/officeart/2005/8/layout/list1"/>
    <dgm:cxn modelId="{121A2F6A-70DE-4672-8F1A-3B0DA70324CF}" type="presParOf" srcId="{A7BF9544-D119-4445-AEEE-D6691A59778B}" destId="{6C010D65-745D-45F5-A915-4A563FCD06D9}" srcOrd="6" destOrd="0" presId="urn:microsoft.com/office/officeart/2005/8/layout/list1"/>
    <dgm:cxn modelId="{DF11575F-01DE-4619-9DF1-5944E01D38D7}" type="presParOf" srcId="{A7BF9544-D119-4445-AEEE-D6691A59778B}" destId="{EF3E2716-555F-4DB7-B549-CE1F4EC89DAC}" srcOrd="7" destOrd="0" presId="urn:microsoft.com/office/officeart/2005/8/layout/list1"/>
    <dgm:cxn modelId="{2A059EBD-AF6A-46F9-82C9-87D63FF90F06}" type="presParOf" srcId="{A7BF9544-D119-4445-AEEE-D6691A59778B}" destId="{77A8CC0C-5578-4EFD-A692-681C5E8EC8D8}" srcOrd="8" destOrd="0" presId="urn:microsoft.com/office/officeart/2005/8/layout/list1"/>
    <dgm:cxn modelId="{2EF7261F-DE44-4BDD-8422-B9283D63A86E}" type="presParOf" srcId="{77A8CC0C-5578-4EFD-A692-681C5E8EC8D8}" destId="{46D46604-9674-4E7D-809F-5F34C51C0FED}" srcOrd="0" destOrd="0" presId="urn:microsoft.com/office/officeart/2005/8/layout/list1"/>
    <dgm:cxn modelId="{B596831F-B35F-43DD-A49A-54C00BB68DF4}" type="presParOf" srcId="{77A8CC0C-5578-4EFD-A692-681C5E8EC8D8}" destId="{F5FE6F14-CEFE-4E2B-BE56-90C50E5D16E5}" srcOrd="1" destOrd="0" presId="urn:microsoft.com/office/officeart/2005/8/layout/list1"/>
    <dgm:cxn modelId="{19A3738C-60F1-4CF7-BA38-EB79B20B5CBA}" type="presParOf" srcId="{A7BF9544-D119-4445-AEEE-D6691A59778B}" destId="{D1D5B851-3FEF-4494-94D9-B8EFE7ECAF25}" srcOrd="9" destOrd="0" presId="urn:microsoft.com/office/officeart/2005/8/layout/list1"/>
    <dgm:cxn modelId="{3E6E05DB-3CB9-4693-8CF8-DA5214FF8BF2}" type="presParOf" srcId="{A7BF9544-D119-4445-AEEE-D6691A59778B}" destId="{46450261-2098-4F15-A0D5-6D284AB14BB9}" srcOrd="10" destOrd="0" presId="urn:microsoft.com/office/officeart/2005/8/layout/list1"/>
    <dgm:cxn modelId="{1C65573F-75BA-4C68-9D41-E2CFC3197AD2}" type="presParOf" srcId="{A7BF9544-D119-4445-AEEE-D6691A59778B}" destId="{9191C898-0357-4930-9B09-645CFAA90F18}" srcOrd="11" destOrd="0" presId="urn:microsoft.com/office/officeart/2005/8/layout/list1"/>
    <dgm:cxn modelId="{905BD28A-CDC6-41FB-8E43-9986A3419EFF}" type="presParOf" srcId="{A7BF9544-D119-4445-AEEE-D6691A59778B}" destId="{03AA1A8A-5FFA-4D77-92DB-48A840033DEC}" srcOrd="12" destOrd="0" presId="urn:microsoft.com/office/officeart/2005/8/layout/list1"/>
    <dgm:cxn modelId="{9C561AC8-81B6-4F4E-8A60-836B2A89B911}" type="presParOf" srcId="{03AA1A8A-5FFA-4D77-92DB-48A840033DEC}" destId="{A5AF67B7-D770-4694-BBC2-E8373174E40C}" srcOrd="0" destOrd="0" presId="urn:microsoft.com/office/officeart/2005/8/layout/list1"/>
    <dgm:cxn modelId="{4673CB34-4B08-4CCA-B421-3B60A5C4020A}" type="presParOf" srcId="{03AA1A8A-5FFA-4D77-92DB-48A840033DEC}" destId="{6B6402B1-722A-4953-9795-117BDADC5AB4}" srcOrd="1" destOrd="0" presId="urn:microsoft.com/office/officeart/2005/8/layout/list1"/>
    <dgm:cxn modelId="{62958457-F7E9-45A3-9764-D1E088E4710A}" type="presParOf" srcId="{A7BF9544-D119-4445-AEEE-D6691A59778B}" destId="{5E733878-AB63-4EC0-A2F7-D132D6E0B625}" srcOrd="13" destOrd="0" presId="urn:microsoft.com/office/officeart/2005/8/layout/list1"/>
    <dgm:cxn modelId="{30C1FE39-5541-4AB0-89E6-4CCE1FE85F2C}" type="presParOf" srcId="{A7BF9544-D119-4445-AEEE-D6691A59778B}" destId="{CEDC55F2-C163-4C04-B328-75488864DAD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EA1AB-6EB2-4AA1-8451-1854758FC3DA}">
      <dsp:nvSpPr>
        <dsp:cNvPr id="0" name=""/>
        <dsp:cNvSpPr/>
      </dsp:nvSpPr>
      <dsp:spPr>
        <a:xfrm>
          <a:off x="0" y="625211"/>
          <a:ext cx="9933870" cy="10080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08A742-6D0B-4FF5-8C3D-BC728DEF9E0E}">
      <dsp:nvSpPr>
        <dsp:cNvPr id="0" name=""/>
        <dsp:cNvSpPr/>
      </dsp:nvSpPr>
      <dsp:spPr>
        <a:xfrm>
          <a:off x="496693" y="34811"/>
          <a:ext cx="8241605" cy="11808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834" tIns="0" rIns="262834"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dirty="0" err="1">
              <a:effectLst/>
              <a:latin typeface="Roboto" panose="02000000000000000000" pitchFamily="2" charset="0"/>
              <a:ea typeface="Roboto" panose="02000000000000000000" pitchFamily="2" charset="0"/>
            </a:rPr>
            <a:t>Cơ</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sở</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hạ</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tầng</a:t>
          </a:r>
          <a:r>
            <a:rPr lang="en-US" sz="3200" b="0" kern="1200" dirty="0">
              <a:effectLst/>
              <a:latin typeface="Roboto" panose="02000000000000000000" pitchFamily="2" charset="0"/>
              <a:ea typeface="Roboto" panose="02000000000000000000" pitchFamily="2" charset="0"/>
            </a:rPr>
            <a:t>, Internet</a:t>
          </a:r>
          <a:endParaRPr lang="en-US" sz="3200" b="0" kern="1200" dirty="0">
            <a:latin typeface="Roboto" panose="02000000000000000000" pitchFamily="2" charset="0"/>
            <a:ea typeface="Roboto" panose="02000000000000000000" pitchFamily="2" charset="0"/>
          </a:endParaRPr>
        </a:p>
      </dsp:txBody>
      <dsp:txXfrm>
        <a:off x="554335" y="92453"/>
        <a:ext cx="8126321" cy="1065516"/>
      </dsp:txXfrm>
    </dsp:sp>
    <dsp:sp modelId="{24ABA9DB-1BB1-49F6-A635-5016BE7364BE}">
      <dsp:nvSpPr>
        <dsp:cNvPr id="0" name=""/>
        <dsp:cNvSpPr/>
      </dsp:nvSpPr>
      <dsp:spPr>
        <a:xfrm>
          <a:off x="0" y="2439611"/>
          <a:ext cx="9933870" cy="10080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BAD49D-F16F-449E-ADA2-51A689F59CDA}">
      <dsp:nvSpPr>
        <dsp:cNvPr id="0" name=""/>
        <dsp:cNvSpPr/>
      </dsp:nvSpPr>
      <dsp:spPr>
        <a:xfrm>
          <a:off x="496693" y="1849211"/>
          <a:ext cx="8241605" cy="11808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834" tIns="0" rIns="262834" bIns="0" numCol="1" spcCol="1270" anchor="ctr" anchorCtr="0">
          <a:noAutofit/>
        </a:bodyPr>
        <a:lstStyle/>
        <a:p>
          <a:pPr marL="0" lvl="0" indent="0" algn="l" defTabSz="1422400">
            <a:lnSpc>
              <a:spcPct val="90000"/>
            </a:lnSpc>
            <a:spcBef>
              <a:spcPct val="0"/>
            </a:spcBef>
            <a:spcAft>
              <a:spcPct val="35000"/>
            </a:spcAft>
            <a:buNone/>
          </a:pPr>
          <a:r>
            <a:rPr lang="en-US" sz="3200" b="0" kern="1200" dirty="0" err="1">
              <a:effectLst/>
              <a:latin typeface="Roboto" panose="02000000000000000000" pitchFamily="2" charset="0"/>
              <a:ea typeface="Roboto" panose="02000000000000000000" pitchFamily="2" charset="0"/>
            </a:rPr>
            <a:t>Năng</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lực</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số</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của</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giáo</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viên</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cán</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bộ</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quản</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lý</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và</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học</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sinh</a:t>
          </a:r>
          <a:r>
            <a:rPr lang="en-US" sz="3200" b="0" kern="1200" dirty="0">
              <a:latin typeface="Roboto" panose="02000000000000000000" pitchFamily="2" charset="0"/>
              <a:ea typeface="Roboto" panose="02000000000000000000" pitchFamily="2" charset="0"/>
            </a:rPr>
            <a:t>.</a:t>
          </a:r>
        </a:p>
      </dsp:txBody>
      <dsp:txXfrm>
        <a:off x="554335" y="1906853"/>
        <a:ext cx="8126321" cy="1065516"/>
      </dsp:txXfrm>
    </dsp:sp>
    <dsp:sp modelId="{EF9772F3-0A37-4E89-90A4-6BC28ACEA3F5}">
      <dsp:nvSpPr>
        <dsp:cNvPr id="0" name=""/>
        <dsp:cNvSpPr/>
      </dsp:nvSpPr>
      <dsp:spPr>
        <a:xfrm>
          <a:off x="0" y="4254011"/>
          <a:ext cx="9933870" cy="10080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8473C1-B5C6-49E3-8365-73A73D432CFF}">
      <dsp:nvSpPr>
        <dsp:cNvPr id="0" name=""/>
        <dsp:cNvSpPr/>
      </dsp:nvSpPr>
      <dsp:spPr>
        <a:xfrm>
          <a:off x="496693" y="3663611"/>
          <a:ext cx="8241605" cy="11808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834" tIns="0" rIns="262834" bIns="0" numCol="1" spcCol="1270" anchor="ctr" anchorCtr="0">
          <a:noAutofit/>
        </a:bodyPr>
        <a:lstStyle/>
        <a:p>
          <a:pPr marL="0" lvl="0" indent="0" algn="l" defTabSz="1422400">
            <a:lnSpc>
              <a:spcPct val="90000"/>
            </a:lnSpc>
            <a:spcBef>
              <a:spcPct val="0"/>
            </a:spcBef>
            <a:spcAft>
              <a:spcPct val="35000"/>
            </a:spcAft>
            <a:buNone/>
          </a:pPr>
          <a:r>
            <a:rPr lang="en-US" sz="3200" b="0" kern="1200" dirty="0" err="1">
              <a:effectLst/>
              <a:latin typeface="Roboto" panose="02000000000000000000" pitchFamily="2" charset="0"/>
              <a:ea typeface="Roboto" panose="02000000000000000000" pitchFamily="2" charset="0"/>
            </a:rPr>
            <a:t>Xác</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định</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các</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khó</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khăn</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thách</a:t>
          </a:r>
          <a:r>
            <a:rPr lang="en-US" sz="3200" b="0" kern="1200" dirty="0">
              <a:effectLst/>
              <a:latin typeface="Roboto" panose="02000000000000000000" pitchFamily="2" charset="0"/>
              <a:ea typeface="Roboto" panose="02000000000000000000" pitchFamily="2" charset="0"/>
            </a:rPr>
            <a:t> </a:t>
          </a:r>
          <a:r>
            <a:rPr lang="en-US" sz="3200" b="0" kern="1200" dirty="0" err="1">
              <a:effectLst/>
              <a:latin typeface="Roboto" panose="02000000000000000000" pitchFamily="2" charset="0"/>
              <a:ea typeface="Roboto" panose="02000000000000000000" pitchFamily="2" charset="0"/>
            </a:rPr>
            <a:t>thức</a:t>
          </a:r>
          <a:endParaRPr lang="en-US" sz="3200" b="0" kern="1200" dirty="0">
            <a:effectLst/>
            <a:latin typeface="Roboto" panose="02000000000000000000" pitchFamily="2" charset="0"/>
            <a:ea typeface="Roboto" panose="02000000000000000000" pitchFamily="2" charset="0"/>
          </a:endParaRPr>
        </a:p>
      </dsp:txBody>
      <dsp:txXfrm>
        <a:off x="554335" y="3721253"/>
        <a:ext cx="8126321" cy="1065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EA1AB-6EB2-4AA1-8451-1854758FC3DA}">
      <dsp:nvSpPr>
        <dsp:cNvPr id="0" name=""/>
        <dsp:cNvSpPr/>
      </dsp:nvSpPr>
      <dsp:spPr>
        <a:xfrm>
          <a:off x="0" y="741677"/>
          <a:ext cx="11118052"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08A742-6D0B-4FF5-8C3D-BC728DEF9E0E}">
      <dsp:nvSpPr>
        <dsp:cNvPr id="0" name=""/>
        <dsp:cNvSpPr/>
      </dsp:nvSpPr>
      <dsp:spPr>
        <a:xfrm>
          <a:off x="555902" y="91617"/>
          <a:ext cx="9901226" cy="101905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165" tIns="0" rIns="294165"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dirty="0" err="1">
              <a:effectLst/>
              <a:latin typeface="+mj-lt"/>
              <a:ea typeface="Times New Roman" panose="02020603050405020304" pitchFamily="18" charset="0"/>
            </a:rPr>
            <a:t>Nghiên</a:t>
          </a:r>
          <a:r>
            <a:rPr lang="en-US" sz="3200" b="0" kern="1200" dirty="0">
              <a:effectLst/>
              <a:latin typeface="+mj-lt"/>
              <a:ea typeface="Times New Roman" panose="02020603050405020304" pitchFamily="18" charset="0"/>
            </a:rPr>
            <a:t> </a:t>
          </a:r>
          <a:r>
            <a:rPr lang="en-US" sz="3200" b="0" kern="1200" dirty="0" err="1">
              <a:effectLst/>
              <a:latin typeface="+mj-lt"/>
              <a:ea typeface="Times New Roman" panose="02020603050405020304" pitchFamily="18" charset="0"/>
            </a:rPr>
            <a:t>cứu</a:t>
          </a:r>
          <a:r>
            <a:rPr lang="en-US" sz="3200" b="0" kern="1200" dirty="0">
              <a:effectLst/>
              <a:latin typeface="+mj-lt"/>
              <a:ea typeface="Times New Roman" panose="02020603050405020304" pitchFamily="18" charset="0"/>
            </a:rPr>
            <a:t> </a:t>
          </a:r>
          <a:r>
            <a:rPr lang="en-US" sz="3200" b="0" kern="1200" dirty="0" err="1">
              <a:effectLst/>
              <a:latin typeface="+mj-lt"/>
              <a:ea typeface="Times New Roman" panose="02020603050405020304" pitchFamily="18" charset="0"/>
            </a:rPr>
            <a:t>Quyết</a:t>
          </a:r>
          <a:r>
            <a:rPr lang="en-US" sz="3200" b="0" kern="1200" dirty="0">
              <a:effectLst/>
              <a:latin typeface="+mj-lt"/>
              <a:ea typeface="Times New Roman" panose="02020603050405020304" pitchFamily="18" charset="0"/>
            </a:rPr>
            <a:t> </a:t>
          </a:r>
          <a:r>
            <a:rPr lang="en-US" sz="3200" b="0" kern="1200" dirty="0" err="1">
              <a:effectLst/>
              <a:latin typeface="+mj-lt"/>
              <a:ea typeface="Times New Roman" panose="02020603050405020304" pitchFamily="18" charset="0"/>
            </a:rPr>
            <a:t>định</a:t>
          </a:r>
          <a:r>
            <a:rPr lang="en-US" sz="3200" b="0" kern="1200" dirty="0">
              <a:effectLst/>
              <a:latin typeface="+mj-lt"/>
              <a:ea typeface="Times New Roman" panose="02020603050405020304" pitchFamily="18" charset="0"/>
            </a:rPr>
            <a:t> 3439</a:t>
          </a:r>
          <a:endParaRPr lang="en-US" sz="3200" b="0" kern="1200" dirty="0">
            <a:latin typeface="+mj-lt"/>
          </a:endParaRPr>
        </a:p>
      </dsp:txBody>
      <dsp:txXfrm>
        <a:off x="605648" y="141363"/>
        <a:ext cx="9801734" cy="919567"/>
      </dsp:txXfrm>
    </dsp:sp>
    <dsp:sp modelId="{97D74D2E-E719-44A3-AE87-196E6F812648}">
      <dsp:nvSpPr>
        <dsp:cNvPr id="0" name=""/>
        <dsp:cNvSpPr/>
      </dsp:nvSpPr>
      <dsp:spPr>
        <a:xfrm>
          <a:off x="0" y="2156737"/>
          <a:ext cx="11118052"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1BE871-56CC-438C-A25D-19500B4E702E}">
      <dsp:nvSpPr>
        <dsp:cNvPr id="0" name=""/>
        <dsp:cNvSpPr/>
      </dsp:nvSpPr>
      <dsp:spPr>
        <a:xfrm>
          <a:off x="555902" y="1506677"/>
          <a:ext cx="9901226" cy="101905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165" tIns="0" rIns="294165"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dirty="0" err="1">
              <a:latin typeface="+mj-lt"/>
            </a:rPr>
            <a:t>Lập</a:t>
          </a:r>
          <a:r>
            <a:rPr lang="en-US" sz="3200" b="0" kern="1200" dirty="0">
              <a:latin typeface="+mj-lt"/>
            </a:rPr>
            <a:t> </a:t>
          </a:r>
          <a:r>
            <a:rPr lang="en-US" sz="3200" b="0" kern="1200" dirty="0" err="1">
              <a:latin typeface="+mj-lt"/>
            </a:rPr>
            <a:t>kế</a:t>
          </a:r>
          <a:r>
            <a:rPr lang="en-US" sz="3200" b="0" kern="1200" dirty="0">
              <a:latin typeface="+mj-lt"/>
            </a:rPr>
            <a:t> </a:t>
          </a:r>
          <a:r>
            <a:rPr lang="en-US" sz="3200" b="0" kern="1200" dirty="0" err="1">
              <a:latin typeface="+mj-lt"/>
            </a:rPr>
            <a:t>hoạch</a:t>
          </a:r>
          <a:r>
            <a:rPr lang="en-US" sz="3200" b="0" kern="1200" dirty="0">
              <a:latin typeface="+mj-lt"/>
            </a:rPr>
            <a:t> (</a:t>
          </a:r>
          <a:r>
            <a:rPr lang="en-US" sz="3200" b="0" kern="1200" dirty="0" err="1">
              <a:latin typeface="+mj-lt"/>
            </a:rPr>
            <a:t>mục</a:t>
          </a:r>
          <a:r>
            <a:rPr lang="en-US" sz="3200" b="0" kern="1200" dirty="0">
              <a:latin typeface="+mj-lt"/>
            </a:rPr>
            <a:t> </a:t>
          </a:r>
          <a:r>
            <a:rPr lang="en-US" sz="3200" b="0" kern="1200" dirty="0" err="1">
              <a:latin typeface="+mj-lt"/>
            </a:rPr>
            <a:t>tiêu</a:t>
          </a:r>
          <a:r>
            <a:rPr lang="en-US" sz="3200" b="0" kern="1200" dirty="0">
              <a:latin typeface="+mj-lt"/>
            </a:rPr>
            <a:t>, </a:t>
          </a:r>
          <a:r>
            <a:rPr lang="en-US" sz="3200" b="0" kern="1200" dirty="0" err="1">
              <a:latin typeface="+mj-lt"/>
            </a:rPr>
            <a:t>nội</a:t>
          </a:r>
          <a:r>
            <a:rPr lang="en-US" sz="3200" b="0" kern="1200" dirty="0">
              <a:latin typeface="+mj-lt"/>
            </a:rPr>
            <a:t> dung, </a:t>
          </a:r>
          <a:r>
            <a:rPr lang="en-US" sz="3200" b="0" kern="1200" dirty="0" err="1">
              <a:latin typeface="+mj-lt"/>
            </a:rPr>
            <a:t>hình</a:t>
          </a:r>
          <a:r>
            <a:rPr lang="en-US" sz="3200" b="0" kern="1200" dirty="0">
              <a:latin typeface="+mj-lt"/>
            </a:rPr>
            <a:t> </a:t>
          </a:r>
          <a:r>
            <a:rPr lang="en-US" sz="3200" b="0" kern="1200" dirty="0" err="1">
              <a:latin typeface="+mj-lt"/>
            </a:rPr>
            <a:t>thức</a:t>
          </a:r>
          <a:r>
            <a:rPr lang="en-US" sz="3200" b="0" kern="1200" dirty="0">
              <a:latin typeface="+mj-lt"/>
            </a:rPr>
            <a:t>, </a:t>
          </a:r>
          <a:r>
            <a:rPr lang="en-US" sz="3200" b="0" kern="1200" dirty="0" err="1">
              <a:latin typeface="+mj-lt"/>
            </a:rPr>
            <a:t>thời</a:t>
          </a:r>
          <a:r>
            <a:rPr lang="en-US" sz="3200" b="0" kern="1200" dirty="0">
              <a:latin typeface="+mj-lt"/>
            </a:rPr>
            <a:t> </a:t>
          </a:r>
          <a:r>
            <a:rPr lang="en-US" sz="3200" b="0" kern="1200" dirty="0" err="1">
              <a:latin typeface="+mj-lt"/>
            </a:rPr>
            <a:t>gian</a:t>
          </a:r>
          <a:r>
            <a:rPr lang="en-US" sz="3200" b="0" kern="1200" dirty="0">
              <a:latin typeface="+mj-lt"/>
            </a:rPr>
            <a:t>, </a:t>
          </a:r>
          <a:r>
            <a:rPr lang="en-US" sz="3200" b="0" kern="1200" dirty="0" err="1">
              <a:latin typeface="+mj-lt"/>
            </a:rPr>
            <a:t>nguồn</a:t>
          </a:r>
          <a:r>
            <a:rPr lang="en-US" sz="3200" b="0" kern="1200" dirty="0">
              <a:latin typeface="+mj-lt"/>
            </a:rPr>
            <a:t> </a:t>
          </a:r>
          <a:r>
            <a:rPr lang="en-US" sz="3200" b="0" kern="1200" dirty="0" err="1">
              <a:latin typeface="+mj-lt"/>
            </a:rPr>
            <a:t>lực</a:t>
          </a:r>
          <a:r>
            <a:rPr lang="en-US" sz="3200" b="0" kern="1200" dirty="0">
              <a:latin typeface="+mj-lt"/>
            </a:rPr>
            <a:t>)</a:t>
          </a:r>
        </a:p>
      </dsp:txBody>
      <dsp:txXfrm>
        <a:off x="605648" y="1556423"/>
        <a:ext cx="9801734" cy="919567"/>
      </dsp:txXfrm>
    </dsp:sp>
    <dsp:sp modelId="{93C0C3A7-1CD8-4345-8BB5-F59E8101C3B9}">
      <dsp:nvSpPr>
        <dsp:cNvPr id="0" name=""/>
        <dsp:cNvSpPr/>
      </dsp:nvSpPr>
      <dsp:spPr>
        <a:xfrm>
          <a:off x="0" y="3571797"/>
          <a:ext cx="11118052"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7605B8-5DD8-4791-AFA7-53C420826EBB}">
      <dsp:nvSpPr>
        <dsp:cNvPr id="0" name=""/>
        <dsp:cNvSpPr/>
      </dsp:nvSpPr>
      <dsp:spPr>
        <a:xfrm>
          <a:off x="555902" y="2921737"/>
          <a:ext cx="9901226" cy="101905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165" tIns="0" rIns="294165"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dirty="0" err="1">
              <a:latin typeface="+mj-lt"/>
            </a:rPr>
            <a:t>Phối</a:t>
          </a:r>
          <a:r>
            <a:rPr lang="en-US" sz="3200" b="0" kern="1200" dirty="0">
              <a:latin typeface="+mj-lt"/>
            </a:rPr>
            <a:t> </a:t>
          </a:r>
          <a:r>
            <a:rPr lang="en-US" sz="3200" b="0" kern="1200" dirty="0" err="1">
              <a:latin typeface="+mj-lt"/>
            </a:rPr>
            <a:t>hợp</a:t>
          </a:r>
          <a:r>
            <a:rPr lang="en-US" sz="3200" b="0" kern="1200" dirty="0">
              <a:latin typeface="+mj-lt"/>
            </a:rPr>
            <a:t> </a:t>
          </a:r>
          <a:r>
            <a:rPr lang="en-US" sz="3200" b="0" kern="1200" dirty="0" err="1">
              <a:latin typeface="+mj-lt"/>
            </a:rPr>
            <a:t>huy</a:t>
          </a:r>
          <a:r>
            <a:rPr lang="en-US" sz="3200" b="0" kern="1200" dirty="0">
              <a:latin typeface="+mj-lt"/>
            </a:rPr>
            <a:t> </a:t>
          </a:r>
          <a:r>
            <a:rPr lang="en-US" sz="3200" b="0" kern="1200" dirty="0" err="1">
              <a:latin typeface="+mj-lt"/>
            </a:rPr>
            <a:t>động</a:t>
          </a:r>
          <a:r>
            <a:rPr lang="en-US" sz="3200" b="0" kern="1200" dirty="0">
              <a:latin typeface="+mj-lt"/>
            </a:rPr>
            <a:t> </a:t>
          </a:r>
          <a:r>
            <a:rPr lang="en-US" sz="3200" b="0" kern="1200" dirty="0" err="1">
              <a:latin typeface="+mj-lt"/>
            </a:rPr>
            <a:t>nguồn</a:t>
          </a:r>
          <a:r>
            <a:rPr lang="en-US" sz="3200" b="0" kern="1200" dirty="0">
              <a:latin typeface="+mj-lt"/>
            </a:rPr>
            <a:t> </a:t>
          </a:r>
          <a:r>
            <a:rPr lang="en-US" sz="3200" b="0" kern="1200" dirty="0" err="1">
              <a:latin typeface="+mj-lt"/>
            </a:rPr>
            <a:t>lực</a:t>
          </a:r>
          <a:r>
            <a:rPr lang="en-US" sz="3200" b="0" kern="1200" dirty="0">
              <a:latin typeface="+mj-lt"/>
            </a:rPr>
            <a:t> </a:t>
          </a:r>
          <a:r>
            <a:rPr lang="en-US" sz="3200" b="0" kern="1200" dirty="0" err="1">
              <a:latin typeface="+mj-lt"/>
            </a:rPr>
            <a:t>xã</a:t>
          </a:r>
          <a:r>
            <a:rPr lang="en-US" sz="3200" b="0" kern="1200" dirty="0">
              <a:latin typeface="+mj-lt"/>
            </a:rPr>
            <a:t> </a:t>
          </a:r>
          <a:r>
            <a:rPr lang="en-US" sz="3200" b="0" kern="1200" dirty="0" err="1">
              <a:latin typeface="+mj-lt"/>
            </a:rPr>
            <a:t>hội</a:t>
          </a:r>
          <a:r>
            <a:rPr lang="en-US" sz="3200" b="0" kern="1200" dirty="0">
              <a:latin typeface="+mj-lt"/>
            </a:rPr>
            <a:t> </a:t>
          </a:r>
          <a:r>
            <a:rPr lang="en-US" sz="3200" b="0" kern="1200" dirty="0" err="1">
              <a:latin typeface="+mj-lt"/>
            </a:rPr>
            <a:t>hóa</a:t>
          </a:r>
          <a:endParaRPr lang="en-US" sz="3200" b="0" kern="1200" dirty="0">
            <a:latin typeface="+mj-lt"/>
          </a:endParaRPr>
        </a:p>
      </dsp:txBody>
      <dsp:txXfrm>
        <a:off x="605648" y="2971483"/>
        <a:ext cx="9801734" cy="919567"/>
      </dsp:txXfrm>
    </dsp:sp>
    <dsp:sp modelId="{96473CD0-748C-4BCB-A158-4894649EC6C6}">
      <dsp:nvSpPr>
        <dsp:cNvPr id="0" name=""/>
        <dsp:cNvSpPr/>
      </dsp:nvSpPr>
      <dsp:spPr>
        <a:xfrm>
          <a:off x="0" y="4986857"/>
          <a:ext cx="11118052"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6C67C1-1190-47B2-A3B8-267364BA5784}">
      <dsp:nvSpPr>
        <dsp:cNvPr id="0" name=""/>
        <dsp:cNvSpPr/>
      </dsp:nvSpPr>
      <dsp:spPr>
        <a:xfrm>
          <a:off x="555902" y="4336797"/>
          <a:ext cx="9901226" cy="101905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165" tIns="0" rIns="294165"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dirty="0" err="1">
              <a:latin typeface="+mj-lt"/>
            </a:rPr>
            <a:t>Đảm</a:t>
          </a:r>
          <a:r>
            <a:rPr lang="en-US" sz="3200" b="0" kern="1200" dirty="0">
              <a:latin typeface="+mj-lt"/>
            </a:rPr>
            <a:t> </a:t>
          </a:r>
          <a:r>
            <a:rPr lang="en-US" sz="3200" b="0" kern="1200" dirty="0" err="1">
              <a:latin typeface="+mj-lt"/>
            </a:rPr>
            <a:t>bảo</a:t>
          </a:r>
          <a:r>
            <a:rPr lang="en-US" sz="3200" b="0" kern="1200" dirty="0">
              <a:latin typeface="+mj-lt"/>
            </a:rPr>
            <a:t> </a:t>
          </a:r>
          <a:r>
            <a:rPr lang="en-US" sz="3200" b="0" kern="1200" dirty="0" err="1">
              <a:latin typeface="+mj-lt"/>
            </a:rPr>
            <a:t>phù</a:t>
          </a:r>
          <a:r>
            <a:rPr lang="en-US" sz="3200" b="0" kern="1200" dirty="0">
              <a:latin typeface="+mj-lt"/>
            </a:rPr>
            <a:t> </a:t>
          </a:r>
          <a:r>
            <a:rPr lang="en-US" sz="3200" b="0" kern="1200" dirty="0" err="1">
              <a:latin typeface="+mj-lt"/>
            </a:rPr>
            <a:t>hợp</a:t>
          </a:r>
          <a:r>
            <a:rPr lang="en-US" sz="3200" b="0" kern="1200" dirty="0">
              <a:latin typeface="+mj-lt"/>
            </a:rPr>
            <a:t> </a:t>
          </a:r>
          <a:r>
            <a:rPr lang="en-US" sz="3200" b="0" kern="1200" dirty="0" err="1">
              <a:latin typeface="+mj-lt"/>
            </a:rPr>
            <a:t>với</a:t>
          </a:r>
          <a:r>
            <a:rPr lang="en-US" sz="3200" b="0" kern="1200" dirty="0">
              <a:latin typeface="+mj-lt"/>
            </a:rPr>
            <a:t> </a:t>
          </a:r>
          <a:r>
            <a:rPr lang="en-US" sz="3200" b="0" kern="1200" dirty="0" err="1">
              <a:latin typeface="+mj-lt"/>
            </a:rPr>
            <a:t>chương</a:t>
          </a:r>
          <a:r>
            <a:rPr lang="en-US" sz="3200" b="0" kern="1200" dirty="0">
              <a:latin typeface="+mj-lt"/>
            </a:rPr>
            <a:t> </a:t>
          </a:r>
          <a:r>
            <a:rPr lang="en-US" sz="3200" b="0" kern="1200" dirty="0" err="1">
              <a:latin typeface="+mj-lt"/>
            </a:rPr>
            <a:t>trình</a:t>
          </a:r>
          <a:r>
            <a:rPr lang="en-US" sz="3200" b="0" kern="1200" dirty="0">
              <a:latin typeface="+mj-lt"/>
            </a:rPr>
            <a:t> GDPT 2018</a:t>
          </a:r>
        </a:p>
      </dsp:txBody>
      <dsp:txXfrm>
        <a:off x="605648" y="4386543"/>
        <a:ext cx="9801734" cy="919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EA1AB-6EB2-4AA1-8451-1854758FC3DA}">
      <dsp:nvSpPr>
        <dsp:cNvPr id="0" name=""/>
        <dsp:cNvSpPr/>
      </dsp:nvSpPr>
      <dsp:spPr>
        <a:xfrm>
          <a:off x="0" y="483101"/>
          <a:ext cx="9445956" cy="7812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08A742-6D0B-4FF5-8C3D-BC728DEF9E0E}">
      <dsp:nvSpPr>
        <dsp:cNvPr id="0" name=""/>
        <dsp:cNvSpPr/>
      </dsp:nvSpPr>
      <dsp:spPr>
        <a:xfrm>
          <a:off x="472297" y="25541"/>
          <a:ext cx="7838924" cy="91512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924" tIns="0" rIns="249924"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a:effectLst/>
              <a:latin typeface="+mj-lt"/>
              <a:ea typeface="Roboto" panose="02000000000000000000" pitchFamily="2" charset="0"/>
            </a:rPr>
            <a:t>Tin học có vai trò chủ đạo</a:t>
          </a:r>
          <a:endParaRPr lang="en-US" sz="3200" b="0" kern="1200" dirty="0">
            <a:latin typeface="+mj-lt"/>
            <a:ea typeface="Roboto" panose="02000000000000000000" pitchFamily="2" charset="0"/>
          </a:endParaRPr>
        </a:p>
      </dsp:txBody>
      <dsp:txXfrm>
        <a:off x="516969" y="70213"/>
        <a:ext cx="7749580" cy="825776"/>
      </dsp:txXfrm>
    </dsp:sp>
    <dsp:sp modelId="{7628DF45-E3A2-4F50-866A-333564DE4C4C}">
      <dsp:nvSpPr>
        <dsp:cNvPr id="0" name=""/>
        <dsp:cNvSpPr/>
      </dsp:nvSpPr>
      <dsp:spPr>
        <a:xfrm>
          <a:off x="0" y="1889261"/>
          <a:ext cx="9445956" cy="7812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5DCC7C-DC36-4124-85F1-9C2B98F078F9}">
      <dsp:nvSpPr>
        <dsp:cNvPr id="0" name=""/>
        <dsp:cNvSpPr/>
      </dsp:nvSpPr>
      <dsp:spPr>
        <a:xfrm>
          <a:off x="472297" y="1431701"/>
          <a:ext cx="7930305" cy="91512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924" tIns="0" rIns="249924"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dirty="0" err="1">
              <a:latin typeface="+mj-lt"/>
              <a:ea typeface="Roboto" panose="02000000000000000000" pitchFamily="2" charset="0"/>
            </a:rPr>
            <a:t>Tích</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hợp</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các</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môn</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học</a:t>
          </a:r>
          <a:r>
            <a:rPr lang="en-US" sz="3200" b="0" kern="1200" dirty="0">
              <a:latin typeface="+mj-lt"/>
              <a:ea typeface="Roboto" panose="02000000000000000000" pitchFamily="2" charset="0"/>
            </a:rPr>
            <a:t>/</a:t>
          </a:r>
          <a:r>
            <a:rPr lang="en-US" sz="3200" b="0" kern="1200" dirty="0" err="1">
              <a:latin typeface="+mj-lt"/>
              <a:ea typeface="Roboto" panose="02000000000000000000" pitchFamily="2" charset="0"/>
            </a:rPr>
            <a:t>hoạt</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động</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giáo</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dục</a:t>
          </a:r>
          <a:endParaRPr lang="en-US" sz="3200" b="0" kern="1200" dirty="0">
            <a:latin typeface="+mj-lt"/>
            <a:ea typeface="Roboto" panose="02000000000000000000" pitchFamily="2" charset="0"/>
          </a:endParaRPr>
        </a:p>
      </dsp:txBody>
      <dsp:txXfrm>
        <a:off x="516969" y="1476373"/>
        <a:ext cx="7840961" cy="825776"/>
      </dsp:txXfrm>
    </dsp:sp>
    <dsp:sp modelId="{DD9C217F-9F5D-4EAA-9B54-922F87491B7E}">
      <dsp:nvSpPr>
        <dsp:cNvPr id="0" name=""/>
        <dsp:cNvSpPr/>
      </dsp:nvSpPr>
      <dsp:spPr>
        <a:xfrm>
          <a:off x="0" y="3295421"/>
          <a:ext cx="9445956" cy="7812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ACE5C7-395D-492C-BE89-0D968917CD1B}">
      <dsp:nvSpPr>
        <dsp:cNvPr id="0" name=""/>
        <dsp:cNvSpPr/>
      </dsp:nvSpPr>
      <dsp:spPr>
        <a:xfrm>
          <a:off x="472297" y="2837861"/>
          <a:ext cx="7930305" cy="91512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924" tIns="0" rIns="249924"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dirty="0" err="1">
              <a:latin typeface="+mj-lt"/>
              <a:ea typeface="Roboto" panose="02000000000000000000" pitchFamily="2" charset="0"/>
            </a:rPr>
            <a:t>Tăng</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cường</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hoạt</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động</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ngoại</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khóa</a:t>
          </a:r>
          <a:endParaRPr lang="en-US" sz="3200" b="0" kern="1200" dirty="0">
            <a:latin typeface="+mj-lt"/>
            <a:ea typeface="Roboto" panose="02000000000000000000" pitchFamily="2" charset="0"/>
          </a:endParaRPr>
        </a:p>
      </dsp:txBody>
      <dsp:txXfrm>
        <a:off x="516969" y="2882533"/>
        <a:ext cx="7840961" cy="825776"/>
      </dsp:txXfrm>
    </dsp:sp>
    <dsp:sp modelId="{23A757EC-9FE7-48D8-9EAF-B54CD3CC075F}">
      <dsp:nvSpPr>
        <dsp:cNvPr id="0" name=""/>
        <dsp:cNvSpPr/>
      </dsp:nvSpPr>
      <dsp:spPr>
        <a:xfrm>
          <a:off x="0" y="4701581"/>
          <a:ext cx="9445956" cy="7812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5CD794-561D-4B91-8390-39292AFE6319}">
      <dsp:nvSpPr>
        <dsp:cNvPr id="0" name=""/>
        <dsp:cNvSpPr/>
      </dsp:nvSpPr>
      <dsp:spPr>
        <a:xfrm>
          <a:off x="472297" y="4244021"/>
          <a:ext cx="7930305" cy="91512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924" tIns="0" rIns="249924"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a:latin typeface="+mj-lt"/>
              <a:ea typeface="Roboto" panose="02000000000000000000" pitchFamily="2" charset="0"/>
            </a:rPr>
            <a:t>Xây dựng tài liệu, học liệu phù hợp</a:t>
          </a:r>
          <a:endParaRPr lang="en-US" sz="3200" b="0" kern="1200" dirty="0">
            <a:latin typeface="+mj-lt"/>
            <a:ea typeface="Roboto" panose="02000000000000000000" pitchFamily="2" charset="0"/>
          </a:endParaRPr>
        </a:p>
      </dsp:txBody>
      <dsp:txXfrm>
        <a:off x="516969" y="4288693"/>
        <a:ext cx="7840961" cy="825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EA1AB-6EB2-4AA1-8451-1854758FC3DA}">
      <dsp:nvSpPr>
        <dsp:cNvPr id="0" name=""/>
        <dsp:cNvSpPr/>
      </dsp:nvSpPr>
      <dsp:spPr>
        <a:xfrm>
          <a:off x="0" y="450611"/>
          <a:ext cx="8476302" cy="7560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08A742-6D0B-4FF5-8C3D-BC728DEF9E0E}">
      <dsp:nvSpPr>
        <dsp:cNvPr id="0" name=""/>
        <dsp:cNvSpPr/>
      </dsp:nvSpPr>
      <dsp:spPr>
        <a:xfrm>
          <a:off x="423815" y="7811"/>
          <a:ext cx="7142996" cy="8856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269" tIns="0" rIns="224269"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dirty="0" err="1">
              <a:effectLst/>
              <a:latin typeface="+mj-lt"/>
              <a:ea typeface="Roboto" panose="02000000000000000000" pitchFamily="2" charset="0"/>
            </a:rPr>
            <a:t>Tập</a:t>
          </a:r>
          <a:r>
            <a:rPr lang="en-US" sz="3200" b="0" kern="1200" dirty="0">
              <a:effectLst/>
              <a:latin typeface="+mj-lt"/>
              <a:ea typeface="Roboto" panose="02000000000000000000" pitchFamily="2" charset="0"/>
            </a:rPr>
            <a:t> </a:t>
          </a:r>
          <a:r>
            <a:rPr lang="en-US" sz="3200" b="0" kern="1200" dirty="0" err="1">
              <a:effectLst/>
              <a:latin typeface="+mj-lt"/>
              <a:ea typeface="Roboto" panose="02000000000000000000" pitchFamily="2" charset="0"/>
            </a:rPr>
            <a:t>huấn</a:t>
          </a:r>
          <a:r>
            <a:rPr lang="en-US" sz="3200" b="0" kern="1200" dirty="0">
              <a:effectLst/>
              <a:latin typeface="+mj-lt"/>
              <a:ea typeface="Roboto" panose="02000000000000000000" pitchFamily="2" charset="0"/>
            </a:rPr>
            <a:t> GV </a:t>
          </a:r>
          <a:r>
            <a:rPr lang="en-US" sz="3200" b="0" kern="1200" dirty="0" err="1">
              <a:effectLst/>
              <a:latin typeface="+mj-lt"/>
              <a:ea typeface="Roboto" panose="02000000000000000000" pitchFamily="2" charset="0"/>
            </a:rPr>
            <a:t>cốt</a:t>
          </a:r>
          <a:r>
            <a:rPr lang="en-US" sz="3200" b="0" kern="1200" dirty="0">
              <a:effectLst/>
              <a:latin typeface="+mj-lt"/>
              <a:ea typeface="Roboto" panose="02000000000000000000" pitchFamily="2" charset="0"/>
            </a:rPr>
            <a:t> </a:t>
          </a:r>
          <a:r>
            <a:rPr lang="en-US" sz="3200" b="0" kern="1200" dirty="0" err="1">
              <a:effectLst/>
              <a:latin typeface="+mj-lt"/>
              <a:ea typeface="Roboto" panose="02000000000000000000" pitchFamily="2" charset="0"/>
            </a:rPr>
            <a:t>cán</a:t>
          </a:r>
          <a:endParaRPr lang="en-US" sz="3200" b="0" kern="1200" dirty="0">
            <a:latin typeface="+mj-lt"/>
            <a:ea typeface="Roboto" panose="02000000000000000000" pitchFamily="2" charset="0"/>
          </a:endParaRPr>
        </a:p>
      </dsp:txBody>
      <dsp:txXfrm>
        <a:off x="467046" y="51042"/>
        <a:ext cx="7056534" cy="799138"/>
      </dsp:txXfrm>
    </dsp:sp>
    <dsp:sp modelId="{273541C4-B373-496D-BAEB-AF61D2858AD3}">
      <dsp:nvSpPr>
        <dsp:cNvPr id="0" name=""/>
        <dsp:cNvSpPr/>
      </dsp:nvSpPr>
      <dsp:spPr>
        <a:xfrm>
          <a:off x="0" y="1811411"/>
          <a:ext cx="8476302" cy="7560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550E6-6301-4676-AD88-A715C1C41DE5}">
      <dsp:nvSpPr>
        <dsp:cNvPr id="0" name=""/>
        <dsp:cNvSpPr/>
      </dsp:nvSpPr>
      <dsp:spPr>
        <a:xfrm>
          <a:off x="423815" y="1368611"/>
          <a:ext cx="7229209" cy="8856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269" tIns="0" rIns="224269"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dirty="0" err="1">
              <a:latin typeface="+mj-lt"/>
              <a:ea typeface="Roboto" panose="02000000000000000000" pitchFamily="2" charset="0"/>
            </a:rPr>
            <a:t>Phát</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triển</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năng</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sử</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dụng</a:t>
          </a:r>
          <a:r>
            <a:rPr lang="en-US" sz="3200" b="0" kern="1200" dirty="0">
              <a:latin typeface="+mj-lt"/>
              <a:ea typeface="Roboto" panose="02000000000000000000" pitchFamily="2" charset="0"/>
            </a:rPr>
            <a:t> AI </a:t>
          </a:r>
          <a:r>
            <a:rPr lang="en-US" sz="3200" b="0" kern="1200" dirty="0" err="1">
              <a:latin typeface="+mj-lt"/>
              <a:ea typeface="Roboto" panose="02000000000000000000" pitchFamily="2" charset="0"/>
            </a:rPr>
            <a:t>dạy</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học</a:t>
          </a:r>
          <a:endParaRPr lang="en-US" sz="3200" b="0" kern="1200" dirty="0">
            <a:latin typeface="+mj-lt"/>
            <a:ea typeface="Roboto" panose="02000000000000000000" pitchFamily="2" charset="0"/>
          </a:endParaRPr>
        </a:p>
      </dsp:txBody>
      <dsp:txXfrm>
        <a:off x="467046" y="1411842"/>
        <a:ext cx="7142747" cy="799138"/>
      </dsp:txXfrm>
    </dsp:sp>
    <dsp:sp modelId="{67F4D9FE-F397-402B-BD08-C6726C8EE502}">
      <dsp:nvSpPr>
        <dsp:cNvPr id="0" name=""/>
        <dsp:cNvSpPr/>
      </dsp:nvSpPr>
      <dsp:spPr>
        <a:xfrm>
          <a:off x="0" y="3172211"/>
          <a:ext cx="8476302" cy="7560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FE5213-362D-420F-84D5-AD53907BEBFF}">
      <dsp:nvSpPr>
        <dsp:cNvPr id="0" name=""/>
        <dsp:cNvSpPr/>
      </dsp:nvSpPr>
      <dsp:spPr>
        <a:xfrm>
          <a:off x="423815" y="2729411"/>
          <a:ext cx="7229209" cy="8856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269" tIns="0" rIns="224269"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dirty="0" err="1">
              <a:latin typeface="+mj-lt"/>
              <a:ea typeface="Roboto" panose="02000000000000000000" pitchFamily="2" charset="0"/>
            </a:rPr>
            <a:t>Hợp</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tác</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với</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các</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tổ</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chức</a:t>
          </a:r>
          <a:endParaRPr lang="en-US" sz="3200" b="0" kern="1200" dirty="0">
            <a:latin typeface="+mj-lt"/>
            <a:ea typeface="Roboto" panose="02000000000000000000" pitchFamily="2" charset="0"/>
          </a:endParaRPr>
        </a:p>
      </dsp:txBody>
      <dsp:txXfrm>
        <a:off x="467046" y="2772642"/>
        <a:ext cx="7142747" cy="799138"/>
      </dsp:txXfrm>
    </dsp:sp>
    <dsp:sp modelId="{1B71A0F7-66D4-4F37-B17A-ACE6A09A90F8}">
      <dsp:nvSpPr>
        <dsp:cNvPr id="0" name=""/>
        <dsp:cNvSpPr/>
      </dsp:nvSpPr>
      <dsp:spPr>
        <a:xfrm>
          <a:off x="0" y="4533011"/>
          <a:ext cx="8476302" cy="7560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30F7B7-377B-4FA6-9019-79FF67178A13}">
      <dsp:nvSpPr>
        <dsp:cNvPr id="0" name=""/>
        <dsp:cNvSpPr/>
      </dsp:nvSpPr>
      <dsp:spPr>
        <a:xfrm>
          <a:off x="423815" y="4090211"/>
          <a:ext cx="7229209" cy="8856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269" tIns="0" rIns="224269"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b="0" kern="1200" dirty="0" err="1">
              <a:latin typeface="+mj-lt"/>
              <a:ea typeface="Roboto" panose="02000000000000000000" pitchFamily="2" charset="0"/>
            </a:rPr>
            <a:t>Khuyến</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khích</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GV</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nâng</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cao</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năng</a:t>
          </a:r>
          <a:r>
            <a:rPr lang="en-US" sz="3200" b="0" kern="1200" dirty="0">
              <a:latin typeface="+mj-lt"/>
              <a:ea typeface="Roboto" panose="02000000000000000000" pitchFamily="2" charset="0"/>
            </a:rPr>
            <a:t> </a:t>
          </a:r>
          <a:r>
            <a:rPr lang="en-US" sz="3200" b="0" kern="1200" dirty="0" err="1">
              <a:latin typeface="+mj-lt"/>
              <a:ea typeface="Roboto" panose="02000000000000000000" pitchFamily="2" charset="0"/>
            </a:rPr>
            <a:t>lực</a:t>
          </a:r>
          <a:endParaRPr lang="en-US" sz="3200" b="0" kern="1200" dirty="0">
            <a:latin typeface="+mj-lt"/>
            <a:ea typeface="Roboto" panose="02000000000000000000" pitchFamily="2" charset="0"/>
          </a:endParaRPr>
        </a:p>
      </dsp:txBody>
      <dsp:txXfrm>
        <a:off x="467046" y="4133442"/>
        <a:ext cx="7142747" cy="7991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EA1AB-6EB2-4AA1-8451-1854758FC3DA}">
      <dsp:nvSpPr>
        <dsp:cNvPr id="0" name=""/>
        <dsp:cNvSpPr/>
      </dsp:nvSpPr>
      <dsp:spPr>
        <a:xfrm>
          <a:off x="0" y="533788"/>
          <a:ext cx="11106926" cy="8820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08A742-6D0B-4FF5-8C3D-BC728DEF9E0E}">
      <dsp:nvSpPr>
        <dsp:cNvPr id="0" name=""/>
        <dsp:cNvSpPr/>
      </dsp:nvSpPr>
      <dsp:spPr>
        <a:xfrm>
          <a:off x="555346" y="17187"/>
          <a:ext cx="8488501" cy="10332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871" tIns="0" rIns="293871"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kern="1200" dirty="0" err="1">
              <a:latin typeface="+mn-lt"/>
            </a:rPr>
            <a:t>triển</a:t>
          </a:r>
          <a:r>
            <a:rPr lang="en-US" sz="3200" kern="1200" dirty="0">
              <a:latin typeface="+mn-lt"/>
            </a:rPr>
            <a:t> </a:t>
          </a:r>
          <a:r>
            <a:rPr lang="en-US" sz="3200" kern="1200" dirty="0" err="1">
              <a:latin typeface="+mn-lt"/>
            </a:rPr>
            <a:t>khai</a:t>
          </a:r>
          <a:r>
            <a:rPr lang="en-US" sz="3200" kern="1200" dirty="0">
              <a:latin typeface="+mn-lt"/>
            </a:rPr>
            <a:t> </a:t>
          </a:r>
          <a:r>
            <a:rPr lang="en-US" sz="3200" kern="1200" dirty="0" err="1">
              <a:latin typeface="+mn-lt"/>
            </a:rPr>
            <a:t>các</a:t>
          </a:r>
          <a:r>
            <a:rPr lang="en-US" sz="3200" kern="1200" dirty="0">
              <a:latin typeface="+mn-lt"/>
            </a:rPr>
            <a:t> </a:t>
          </a:r>
          <a:r>
            <a:rPr lang="en-US" sz="3200" kern="1200" dirty="0" err="1">
              <a:latin typeface="+mn-lt"/>
            </a:rPr>
            <a:t>hoạt</a:t>
          </a:r>
          <a:r>
            <a:rPr lang="en-US" sz="3200" kern="1200" dirty="0">
              <a:latin typeface="+mn-lt"/>
            </a:rPr>
            <a:t> </a:t>
          </a:r>
          <a:r>
            <a:rPr lang="en-US" sz="3200" kern="1200" dirty="0" err="1">
              <a:latin typeface="+mn-lt"/>
            </a:rPr>
            <a:t>động</a:t>
          </a:r>
          <a:r>
            <a:rPr lang="en-US" sz="3200" kern="1200" dirty="0">
              <a:latin typeface="+mn-lt"/>
            </a:rPr>
            <a:t> </a:t>
          </a:r>
          <a:r>
            <a:rPr lang="en-US" sz="3200" kern="1200" dirty="0" err="1">
              <a:latin typeface="+mn-lt"/>
            </a:rPr>
            <a:t>giáo</a:t>
          </a:r>
          <a:r>
            <a:rPr lang="en-US" sz="3200" kern="1200" dirty="0">
              <a:latin typeface="+mn-lt"/>
            </a:rPr>
            <a:t> </a:t>
          </a:r>
          <a:r>
            <a:rPr lang="en-US" sz="3200" kern="1200" dirty="0" err="1">
              <a:latin typeface="+mn-lt"/>
            </a:rPr>
            <a:t>dục</a:t>
          </a:r>
          <a:r>
            <a:rPr lang="en-US" sz="3200" kern="1200" dirty="0">
              <a:latin typeface="+mn-lt"/>
            </a:rPr>
            <a:t> AI </a:t>
          </a:r>
          <a:r>
            <a:rPr lang="en-US" sz="3200" kern="1200" dirty="0" err="1">
              <a:latin typeface="+mn-lt"/>
            </a:rPr>
            <a:t>theo</a:t>
          </a:r>
          <a:r>
            <a:rPr lang="en-US" sz="3200" kern="1200" dirty="0">
              <a:latin typeface="+mn-lt"/>
            </a:rPr>
            <a:t> </a:t>
          </a:r>
          <a:r>
            <a:rPr lang="en-US" sz="3200" kern="1200" dirty="0" err="1">
              <a:latin typeface="+mn-lt"/>
            </a:rPr>
            <a:t>kế</a:t>
          </a:r>
          <a:r>
            <a:rPr lang="en-US" sz="3200" kern="1200" dirty="0">
              <a:latin typeface="+mn-lt"/>
            </a:rPr>
            <a:t> </a:t>
          </a:r>
          <a:r>
            <a:rPr lang="en-US" sz="3200" kern="1200" dirty="0" err="1">
              <a:latin typeface="+mn-lt"/>
            </a:rPr>
            <a:t>hoạch</a:t>
          </a:r>
          <a:r>
            <a:rPr lang="en-US" sz="3200" kern="1200" dirty="0">
              <a:latin typeface="+mn-lt"/>
            </a:rPr>
            <a:t> </a:t>
          </a:r>
          <a:endParaRPr lang="en-US" sz="3200" kern="1200" dirty="0">
            <a:latin typeface="+mn-lt"/>
            <a:ea typeface="Roboto" panose="02000000000000000000" pitchFamily="2" charset="0"/>
          </a:endParaRPr>
        </a:p>
      </dsp:txBody>
      <dsp:txXfrm>
        <a:off x="605783" y="67624"/>
        <a:ext cx="8387627" cy="932326"/>
      </dsp:txXfrm>
    </dsp:sp>
    <dsp:sp modelId="{6C010D65-745D-45F5-A915-4A563FCD06D9}">
      <dsp:nvSpPr>
        <dsp:cNvPr id="0" name=""/>
        <dsp:cNvSpPr/>
      </dsp:nvSpPr>
      <dsp:spPr>
        <a:xfrm>
          <a:off x="0" y="2121388"/>
          <a:ext cx="11106926" cy="8820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5630D4-9279-47B9-A0EF-4AC779F5B8BC}">
      <dsp:nvSpPr>
        <dsp:cNvPr id="0" name=""/>
        <dsp:cNvSpPr/>
      </dsp:nvSpPr>
      <dsp:spPr>
        <a:xfrm>
          <a:off x="555346" y="1604788"/>
          <a:ext cx="8487335" cy="10332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871" tIns="0" rIns="293871"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kern="1200" dirty="0">
              <a:latin typeface="+mn-lt"/>
            </a:rPr>
            <a:t>Theo </a:t>
          </a:r>
          <a:r>
            <a:rPr lang="en-US" sz="3200" kern="1200" dirty="0" err="1">
              <a:latin typeface="+mn-lt"/>
            </a:rPr>
            <a:t>dõi</a:t>
          </a:r>
          <a:r>
            <a:rPr lang="en-US" sz="3200" kern="1200" dirty="0">
              <a:latin typeface="+mn-lt"/>
            </a:rPr>
            <a:t>, </a:t>
          </a:r>
          <a:r>
            <a:rPr lang="en-US" sz="3200" kern="1200" dirty="0" err="1">
              <a:latin typeface="+mn-lt"/>
            </a:rPr>
            <a:t>giám</a:t>
          </a:r>
          <a:r>
            <a:rPr lang="en-US" sz="3200" kern="1200" dirty="0">
              <a:latin typeface="+mn-lt"/>
            </a:rPr>
            <a:t> </a:t>
          </a:r>
          <a:r>
            <a:rPr lang="en-US" sz="3200" kern="1200" dirty="0" err="1">
              <a:latin typeface="+mn-lt"/>
            </a:rPr>
            <a:t>sát</a:t>
          </a:r>
          <a:r>
            <a:rPr lang="en-US" sz="3200" kern="1200" dirty="0">
              <a:latin typeface="+mn-lt"/>
            </a:rPr>
            <a:t> </a:t>
          </a:r>
          <a:r>
            <a:rPr lang="en-US" sz="3200" kern="1200" dirty="0" err="1">
              <a:latin typeface="+mn-lt"/>
            </a:rPr>
            <a:t>quá</a:t>
          </a:r>
          <a:r>
            <a:rPr lang="en-US" sz="3200" kern="1200" dirty="0">
              <a:latin typeface="+mn-lt"/>
            </a:rPr>
            <a:t> </a:t>
          </a:r>
          <a:r>
            <a:rPr lang="en-US" sz="3200" kern="1200" dirty="0" err="1">
              <a:latin typeface="+mn-lt"/>
            </a:rPr>
            <a:t>trình</a:t>
          </a:r>
          <a:r>
            <a:rPr lang="en-US" sz="3200" kern="1200" dirty="0">
              <a:latin typeface="+mn-lt"/>
            </a:rPr>
            <a:t> </a:t>
          </a:r>
          <a:r>
            <a:rPr lang="en-US" sz="3200" kern="1200" dirty="0" err="1">
              <a:latin typeface="+mn-lt"/>
            </a:rPr>
            <a:t>thực</a:t>
          </a:r>
          <a:r>
            <a:rPr lang="en-US" sz="3200" kern="1200" dirty="0">
              <a:latin typeface="+mn-lt"/>
            </a:rPr>
            <a:t> </a:t>
          </a:r>
          <a:r>
            <a:rPr lang="en-US" sz="3200" kern="1200" dirty="0" err="1">
              <a:latin typeface="+mn-lt"/>
            </a:rPr>
            <a:t>hiện</a:t>
          </a:r>
          <a:r>
            <a:rPr lang="en-US" sz="3200" kern="1200" dirty="0">
              <a:latin typeface="+mn-lt"/>
            </a:rPr>
            <a:t>; </a:t>
          </a:r>
          <a:r>
            <a:rPr lang="en-US" sz="3200" kern="1200" dirty="0" err="1">
              <a:latin typeface="+mn-lt"/>
            </a:rPr>
            <a:t>kịp</a:t>
          </a:r>
          <a:r>
            <a:rPr lang="en-US" sz="3200" kern="1200" dirty="0">
              <a:latin typeface="+mn-lt"/>
            </a:rPr>
            <a:t> </a:t>
          </a:r>
          <a:r>
            <a:rPr lang="en-US" sz="3200" kern="1200" dirty="0" err="1">
              <a:latin typeface="+mn-lt"/>
            </a:rPr>
            <a:t>thời</a:t>
          </a:r>
          <a:r>
            <a:rPr lang="en-US" sz="3200" kern="1200" dirty="0">
              <a:latin typeface="+mn-lt"/>
            </a:rPr>
            <a:t> </a:t>
          </a:r>
          <a:r>
            <a:rPr lang="en-US" sz="3200" kern="1200" dirty="0" err="1">
              <a:latin typeface="+mn-lt"/>
            </a:rPr>
            <a:t>hỗ</a:t>
          </a:r>
          <a:r>
            <a:rPr lang="en-US" sz="3200" kern="1200" dirty="0">
              <a:latin typeface="+mn-lt"/>
            </a:rPr>
            <a:t> </a:t>
          </a:r>
          <a:r>
            <a:rPr lang="en-US" sz="3200" kern="1200" dirty="0" err="1">
              <a:latin typeface="+mn-lt"/>
            </a:rPr>
            <a:t>trợ</a:t>
          </a:r>
          <a:endParaRPr lang="en-US" sz="3200" kern="1200" dirty="0">
            <a:latin typeface="+mn-lt"/>
            <a:ea typeface="Roboto" panose="02000000000000000000" pitchFamily="2" charset="0"/>
          </a:endParaRPr>
        </a:p>
      </dsp:txBody>
      <dsp:txXfrm>
        <a:off x="605783" y="1655225"/>
        <a:ext cx="8386461" cy="932326"/>
      </dsp:txXfrm>
    </dsp:sp>
    <dsp:sp modelId="{46450261-2098-4F15-A0D5-6D284AB14BB9}">
      <dsp:nvSpPr>
        <dsp:cNvPr id="0" name=""/>
        <dsp:cNvSpPr/>
      </dsp:nvSpPr>
      <dsp:spPr>
        <a:xfrm>
          <a:off x="0" y="3708988"/>
          <a:ext cx="11106926" cy="8820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FE6F14-CEFE-4E2B-BE56-90C50E5D16E5}">
      <dsp:nvSpPr>
        <dsp:cNvPr id="0" name=""/>
        <dsp:cNvSpPr/>
      </dsp:nvSpPr>
      <dsp:spPr>
        <a:xfrm>
          <a:off x="555346" y="3192388"/>
          <a:ext cx="8487335" cy="10332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871" tIns="0" rIns="293871"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kern="1200" dirty="0" err="1">
              <a:latin typeface="+mn-lt"/>
            </a:rPr>
            <a:t>Phát</a:t>
          </a:r>
          <a:r>
            <a:rPr lang="en-US" sz="3200" kern="1200" dirty="0">
              <a:latin typeface="+mn-lt"/>
            </a:rPr>
            <a:t> </a:t>
          </a:r>
          <a:r>
            <a:rPr lang="en-US" sz="3200" kern="1200" dirty="0" err="1">
              <a:latin typeface="+mn-lt"/>
            </a:rPr>
            <a:t>huy</a:t>
          </a:r>
          <a:r>
            <a:rPr lang="en-US" sz="3200" kern="1200" dirty="0">
              <a:latin typeface="+mn-lt"/>
            </a:rPr>
            <a:t> </a:t>
          </a:r>
          <a:r>
            <a:rPr lang="en-US" sz="3200" kern="1200" dirty="0" err="1">
              <a:latin typeface="+mn-lt"/>
            </a:rPr>
            <a:t>vai</a:t>
          </a:r>
          <a:r>
            <a:rPr lang="en-US" sz="3200" kern="1200" dirty="0">
              <a:latin typeface="+mn-lt"/>
            </a:rPr>
            <a:t> </a:t>
          </a:r>
          <a:r>
            <a:rPr lang="en-US" sz="3200" kern="1200" dirty="0" err="1">
              <a:latin typeface="+mn-lt"/>
            </a:rPr>
            <a:t>trò</a:t>
          </a:r>
          <a:r>
            <a:rPr lang="en-US" sz="3200" kern="1200" dirty="0">
              <a:latin typeface="+mn-lt"/>
            </a:rPr>
            <a:t> </a:t>
          </a:r>
          <a:r>
            <a:rPr lang="en-US" sz="3200" kern="1200" dirty="0" err="1">
              <a:latin typeface="+mn-lt"/>
            </a:rPr>
            <a:t>của</a:t>
          </a:r>
          <a:r>
            <a:rPr lang="en-US" sz="3200" kern="1200" dirty="0">
              <a:latin typeface="+mn-lt"/>
            </a:rPr>
            <a:t> </a:t>
          </a:r>
          <a:r>
            <a:rPr lang="en-US" sz="3200" kern="1200" dirty="0" err="1">
              <a:latin typeface="+mn-lt"/>
            </a:rPr>
            <a:t>tổ</a:t>
          </a:r>
          <a:r>
            <a:rPr lang="en-US" sz="3200" kern="1200" dirty="0">
              <a:latin typeface="+mn-lt"/>
            </a:rPr>
            <a:t> </a:t>
          </a:r>
          <a:r>
            <a:rPr lang="en-US" sz="3200" kern="1200" dirty="0" err="1">
              <a:latin typeface="+mn-lt"/>
            </a:rPr>
            <a:t>chuyên</a:t>
          </a:r>
          <a:r>
            <a:rPr lang="en-US" sz="3200" kern="1200" dirty="0">
              <a:latin typeface="+mn-lt"/>
            </a:rPr>
            <a:t> </a:t>
          </a:r>
          <a:r>
            <a:rPr lang="en-US" sz="3200" kern="1200" dirty="0" err="1">
              <a:latin typeface="+mn-lt"/>
            </a:rPr>
            <a:t>môn</a:t>
          </a:r>
          <a:r>
            <a:rPr lang="en-US" sz="3200" kern="1200" dirty="0">
              <a:latin typeface="+mn-lt"/>
            </a:rPr>
            <a:t>, </a:t>
          </a:r>
          <a:r>
            <a:rPr lang="en-US" sz="3200" kern="1200" dirty="0" err="1">
              <a:latin typeface="+mn-lt"/>
            </a:rPr>
            <a:t>giáo</a:t>
          </a:r>
          <a:r>
            <a:rPr lang="en-US" sz="3200" kern="1200" dirty="0">
              <a:latin typeface="+mn-lt"/>
            </a:rPr>
            <a:t> </a:t>
          </a:r>
          <a:r>
            <a:rPr lang="en-US" sz="3200" kern="1200" dirty="0" err="1">
              <a:latin typeface="+mn-lt"/>
            </a:rPr>
            <a:t>viên</a:t>
          </a:r>
          <a:r>
            <a:rPr lang="en-US" sz="3200" kern="1200" dirty="0">
              <a:latin typeface="+mn-lt"/>
            </a:rPr>
            <a:t> </a:t>
          </a:r>
          <a:r>
            <a:rPr lang="en-US" sz="3200" kern="1200" dirty="0" err="1">
              <a:latin typeface="+mn-lt"/>
            </a:rPr>
            <a:t>cốt</a:t>
          </a:r>
          <a:r>
            <a:rPr lang="en-US" sz="3200" kern="1200" dirty="0">
              <a:latin typeface="+mn-lt"/>
            </a:rPr>
            <a:t> </a:t>
          </a:r>
          <a:r>
            <a:rPr lang="en-US" sz="3200" kern="1200" dirty="0" err="1">
              <a:latin typeface="+mn-lt"/>
            </a:rPr>
            <a:t>cán</a:t>
          </a:r>
          <a:r>
            <a:rPr lang="en-US" sz="3200" kern="1200" dirty="0">
              <a:latin typeface="+mn-lt"/>
            </a:rPr>
            <a:t> </a:t>
          </a:r>
          <a:endParaRPr lang="en-US" sz="3200" kern="1200" dirty="0">
            <a:latin typeface="+mn-lt"/>
            <a:ea typeface="Roboto" panose="02000000000000000000" pitchFamily="2" charset="0"/>
          </a:endParaRPr>
        </a:p>
      </dsp:txBody>
      <dsp:txXfrm>
        <a:off x="605783" y="3242825"/>
        <a:ext cx="8386461" cy="932326"/>
      </dsp:txXfrm>
    </dsp:sp>
    <dsp:sp modelId="{CEDC55F2-C163-4C04-B328-75488864DAD0}">
      <dsp:nvSpPr>
        <dsp:cNvPr id="0" name=""/>
        <dsp:cNvSpPr/>
      </dsp:nvSpPr>
      <dsp:spPr>
        <a:xfrm>
          <a:off x="0" y="5296588"/>
          <a:ext cx="11106926" cy="8820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6402B1-722A-4953-9795-117BDADC5AB4}">
      <dsp:nvSpPr>
        <dsp:cNvPr id="0" name=""/>
        <dsp:cNvSpPr/>
      </dsp:nvSpPr>
      <dsp:spPr>
        <a:xfrm>
          <a:off x="555346" y="4779988"/>
          <a:ext cx="8487335" cy="10332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871" tIns="0" rIns="293871" bIns="0" numCol="1" spcCol="1270" anchor="ctr" anchorCtr="0">
          <a:noAutofit/>
        </a:bodyPr>
        <a:lstStyle/>
        <a:p>
          <a:pPr marL="0" lvl="0" indent="0" algn="l" defTabSz="1422400">
            <a:lnSpc>
              <a:spcPct val="90000"/>
            </a:lnSpc>
            <a:spcBef>
              <a:spcPct val="0"/>
            </a:spcBef>
            <a:spcAft>
              <a:spcPct val="35000"/>
            </a:spcAft>
            <a:buSzPts val="1000"/>
            <a:buFont typeface="Symbol" panose="05050102010706020507" pitchFamily="18" charset="2"/>
            <a:buNone/>
          </a:pPr>
          <a:r>
            <a:rPr lang="en-US" sz="3200" kern="1200" dirty="0" err="1">
              <a:latin typeface="+mn-lt"/>
            </a:rPr>
            <a:t>Tổng</a:t>
          </a:r>
          <a:r>
            <a:rPr lang="en-US" sz="3200" kern="1200" dirty="0">
              <a:latin typeface="+mn-lt"/>
            </a:rPr>
            <a:t> </a:t>
          </a:r>
          <a:r>
            <a:rPr lang="en-US" sz="3200" kern="1200" dirty="0" err="1">
              <a:latin typeface="+mn-lt"/>
            </a:rPr>
            <a:t>kết</a:t>
          </a:r>
          <a:r>
            <a:rPr lang="en-US" sz="3200" kern="1200" dirty="0">
              <a:latin typeface="+mn-lt"/>
            </a:rPr>
            <a:t>, </a:t>
          </a:r>
          <a:r>
            <a:rPr lang="en-US" sz="3200" kern="1200" dirty="0" err="1">
              <a:latin typeface="+mn-lt"/>
            </a:rPr>
            <a:t>rút</a:t>
          </a:r>
          <a:r>
            <a:rPr lang="en-US" sz="3200" kern="1200" dirty="0">
              <a:latin typeface="+mn-lt"/>
            </a:rPr>
            <a:t> </a:t>
          </a:r>
          <a:r>
            <a:rPr lang="en-US" sz="3200" kern="1200" dirty="0" err="1">
              <a:latin typeface="+mn-lt"/>
            </a:rPr>
            <a:t>kinh</a:t>
          </a:r>
          <a:r>
            <a:rPr lang="en-US" sz="3200" kern="1200" dirty="0">
              <a:latin typeface="+mn-lt"/>
            </a:rPr>
            <a:t> </a:t>
          </a:r>
          <a:r>
            <a:rPr lang="en-US" sz="3200" kern="1200" dirty="0" err="1">
              <a:latin typeface="+mn-lt"/>
            </a:rPr>
            <a:t>nghiệm</a:t>
          </a:r>
          <a:r>
            <a:rPr lang="en-US" sz="3200" kern="1200" dirty="0">
              <a:latin typeface="+mn-lt"/>
            </a:rPr>
            <a:t>, </a:t>
          </a:r>
          <a:r>
            <a:rPr lang="en-US" sz="3200" kern="1200" dirty="0" err="1">
              <a:latin typeface="+mn-lt"/>
            </a:rPr>
            <a:t>điều</a:t>
          </a:r>
          <a:r>
            <a:rPr lang="en-US" sz="3200" kern="1200" dirty="0">
              <a:latin typeface="+mn-lt"/>
            </a:rPr>
            <a:t> </a:t>
          </a:r>
          <a:r>
            <a:rPr lang="en-US" sz="3200" kern="1200" dirty="0" err="1">
              <a:latin typeface="+mn-lt"/>
            </a:rPr>
            <a:t>chỉnh</a:t>
          </a:r>
          <a:r>
            <a:rPr lang="en-US" sz="3200" kern="1200" dirty="0">
              <a:latin typeface="+mn-lt"/>
            </a:rPr>
            <a:t> </a:t>
          </a:r>
          <a:r>
            <a:rPr lang="en-US" sz="3200" kern="1200" dirty="0" err="1">
              <a:latin typeface="+mn-lt"/>
            </a:rPr>
            <a:t>nội</a:t>
          </a:r>
          <a:r>
            <a:rPr lang="en-US" sz="3200" kern="1200" dirty="0">
              <a:latin typeface="+mn-lt"/>
            </a:rPr>
            <a:t> dung</a:t>
          </a:r>
          <a:endParaRPr lang="en-US" sz="3200" kern="1200" dirty="0">
            <a:latin typeface="+mn-lt"/>
            <a:ea typeface="Roboto" panose="02000000000000000000" pitchFamily="2" charset="0"/>
          </a:endParaRPr>
        </a:p>
      </dsp:txBody>
      <dsp:txXfrm>
        <a:off x="605783" y="4830425"/>
        <a:ext cx="8386461" cy="9323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3C56-2AFD-4821-8B0B-9F2733D3D1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A67B10-A6F3-42FC-896F-DB1442B63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791E56-991C-45FB-9ACB-07C459232E77}"/>
              </a:ext>
            </a:extLst>
          </p:cNvPr>
          <p:cNvSpPr>
            <a:spLocks noGrp="1"/>
          </p:cNvSpPr>
          <p:nvPr>
            <p:ph type="dt" sz="half" idx="10"/>
          </p:nvPr>
        </p:nvSpPr>
        <p:spPr/>
        <p:txBody>
          <a:bodyPr/>
          <a:lstStyle/>
          <a:p>
            <a:fld id="{ED591A53-3F9A-4C09-B6C0-82E2F54A85B2}" type="datetimeFigureOut">
              <a:rPr lang="en-US" smtClean="0"/>
              <a:t>2/22/2026</a:t>
            </a:fld>
            <a:endParaRPr lang="en-US"/>
          </a:p>
        </p:txBody>
      </p:sp>
      <p:sp>
        <p:nvSpPr>
          <p:cNvPr id="5" name="Footer Placeholder 4">
            <a:extLst>
              <a:ext uri="{FF2B5EF4-FFF2-40B4-BE49-F238E27FC236}">
                <a16:creationId xmlns:a16="http://schemas.microsoft.com/office/drawing/2014/main" id="{963579BD-2BEB-465B-8F9F-F2BAE46BB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17A34-920E-49D8-86C9-CC3F15CC2842}"/>
              </a:ext>
            </a:extLst>
          </p:cNvPr>
          <p:cNvSpPr>
            <a:spLocks noGrp="1"/>
          </p:cNvSpPr>
          <p:nvPr>
            <p:ph type="sldNum" sz="quarter" idx="12"/>
          </p:nvPr>
        </p:nvSpPr>
        <p:spPr/>
        <p:txBody>
          <a:bodyPr/>
          <a:lstStyle/>
          <a:p>
            <a:fld id="{E3B5C0C8-A301-447D-A01C-CBF494BB686D}" type="slidenum">
              <a:rPr lang="en-US" smtClean="0"/>
              <a:t>‹#›</a:t>
            </a:fld>
            <a:endParaRPr lang="en-US"/>
          </a:p>
        </p:txBody>
      </p:sp>
    </p:spTree>
    <p:extLst>
      <p:ext uri="{BB962C8B-B14F-4D97-AF65-F5344CB8AC3E}">
        <p14:creationId xmlns:p14="http://schemas.microsoft.com/office/powerpoint/2010/main" val="815882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67A4-9262-456F-8382-3E6B28277C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00E2F3-11D6-4FF2-B511-648FCAB7F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5E0C8-B5C3-417A-AF85-9B27C1F5402C}"/>
              </a:ext>
            </a:extLst>
          </p:cNvPr>
          <p:cNvSpPr>
            <a:spLocks noGrp="1"/>
          </p:cNvSpPr>
          <p:nvPr>
            <p:ph type="dt" sz="half" idx="10"/>
          </p:nvPr>
        </p:nvSpPr>
        <p:spPr/>
        <p:txBody>
          <a:bodyPr/>
          <a:lstStyle/>
          <a:p>
            <a:fld id="{ED591A53-3F9A-4C09-B6C0-82E2F54A85B2}" type="datetimeFigureOut">
              <a:rPr lang="en-US" smtClean="0"/>
              <a:t>2/22/2026</a:t>
            </a:fld>
            <a:endParaRPr lang="en-US"/>
          </a:p>
        </p:txBody>
      </p:sp>
      <p:sp>
        <p:nvSpPr>
          <p:cNvPr id="5" name="Footer Placeholder 4">
            <a:extLst>
              <a:ext uri="{FF2B5EF4-FFF2-40B4-BE49-F238E27FC236}">
                <a16:creationId xmlns:a16="http://schemas.microsoft.com/office/drawing/2014/main" id="{2CA4FBF5-8C2D-4938-9694-18D772EFF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C9B25-E7B6-4F7E-8910-962BC1DD305E}"/>
              </a:ext>
            </a:extLst>
          </p:cNvPr>
          <p:cNvSpPr>
            <a:spLocks noGrp="1"/>
          </p:cNvSpPr>
          <p:nvPr>
            <p:ph type="sldNum" sz="quarter" idx="12"/>
          </p:nvPr>
        </p:nvSpPr>
        <p:spPr/>
        <p:txBody>
          <a:bodyPr/>
          <a:lstStyle/>
          <a:p>
            <a:fld id="{E3B5C0C8-A301-447D-A01C-CBF494BB686D}" type="slidenum">
              <a:rPr lang="en-US" smtClean="0"/>
              <a:t>‹#›</a:t>
            </a:fld>
            <a:endParaRPr lang="en-US"/>
          </a:p>
        </p:txBody>
      </p:sp>
    </p:spTree>
    <p:extLst>
      <p:ext uri="{BB962C8B-B14F-4D97-AF65-F5344CB8AC3E}">
        <p14:creationId xmlns:p14="http://schemas.microsoft.com/office/powerpoint/2010/main" val="254188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0AC5F-41A5-42B7-B3C4-9D5ADBF00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31A829-A9C7-4385-B973-8451F6AB9A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13C73-98B7-470D-A1EB-6CD2AA5942D3}"/>
              </a:ext>
            </a:extLst>
          </p:cNvPr>
          <p:cNvSpPr>
            <a:spLocks noGrp="1"/>
          </p:cNvSpPr>
          <p:nvPr>
            <p:ph type="dt" sz="half" idx="10"/>
          </p:nvPr>
        </p:nvSpPr>
        <p:spPr/>
        <p:txBody>
          <a:bodyPr/>
          <a:lstStyle/>
          <a:p>
            <a:fld id="{ED591A53-3F9A-4C09-B6C0-82E2F54A85B2}" type="datetimeFigureOut">
              <a:rPr lang="en-US" smtClean="0"/>
              <a:t>2/22/2026</a:t>
            </a:fld>
            <a:endParaRPr lang="en-US"/>
          </a:p>
        </p:txBody>
      </p:sp>
      <p:sp>
        <p:nvSpPr>
          <p:cNvPr id="5" name="Footer Placeholder 4">
            <a:extLst>
              <a:ext uri="{FF2B5EF4-FFF2-40B4-BE49-F238E27FC236}">
                <a16:creationId xmlns:a16="http://schemas.microsoft.com/office/drawing/2014/main" id="{F34424E5-A00F-4477-8076-A56162B849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078F7-2A94-4923-A351-280002E54318}"/>
              </a:ext>
            </a:extLst>
          </p:cNvPr>
          <p:cNvSpPr>
            <a:spLocks noGrp="1"/>
          </p:cNvSpPr>
          <p:nvPr>
            <p:ph type="sldNum" sz="quarter" idx="12"/>
          </p:nvPr>
        </p:nvSpPr>
        <p:spPr/>
        <p:txBody>
          <a:bodyPr/>
          <a:lstStyle/>
          <a:p>
            <a:fld id="{E3B5C0C8-A301-447D-A01C-CBF494BB686D}" type="slidenum">
              <a:rPr lang="en-US" smtClean="0"/>
              <a:t>‹#›</a:t>
            </a:fld>
            <a:endParaRPr lang="en-US"/>
          </a:p>
        </p:txBody>
      </p:sp>
    </p:spTree>
    <p:extLst>
      <p:ext uri="{BB962C8B-B14F-4D97-AF65-F5344CB8AC3E}">
        <p14:creationId xmlns:p14="http://schemas.microsoft.com/office/powerpoint/2010/main" val="495794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3EE2-AA97-4560-B42B-A1CCB64D35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695698-C5A0-4C7F-9E21-9F02C5151F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2583-B155-49DA-877C-558B80BD2F68}"/>
              </a:ext>
            </a:extLst>
          </p:cNvPr>
          <p:cNvSpPr>
            <a:spLocks noGrp="1"/>
          </p:cNvSpPr>
          <p:nvPr>
            <p:ph type="dt" sz="half" idx="10"/>
          </p:nvPr>
        </p:nvSpPr>
        <p:spPr/>
        <p:txBody>
          <a:bodyPr/>
          <a:lstStyle/>
          <a:p>
            <a:fld id="{ED591A53-3F9A-4C09-B6C0-82E2F54A85B2}" type="datetimeFigureOut">
              <a:rPr lang="en-US" smtClean="0"/>
              <a:t>2/22/2026</a:t>
            </a:fld>
            <a:endParaRPr lang="en-US"/>
          </a:p>
        </p:txBody>
      </p:sp>
      <p:sp>
        <p:nvSpPr>
          <p:cNvPr id="5" name="Footer Placeholder 4">
            <a:extLst>
              <a:ext uri="{FF2B5EF4-FFF2-40B4-BE49-F238E27FC236}">
                <a16:creationId xmlns:a16="http://schemas.microsoft.com/office/drawing/2014/main" id="{7B3BF183-A51F-405E-9765-CFE3D5EE3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75417-008A-41CF-9171-F927BDB1E48E}"/>
              </a:ext>
            </a:extLst>
          </p:cNvPr>
          <p:cNvSpPr>
            <a:spLocks noGrp="1"/>
          </p:cNvSpPr>
          <p:nvPr>
            <p:ph type="sldNum" sz="quarter" idx="12"/>
          </p:nvPr>
        </p:nvSpPr>
        <p:spPr/>
        <p:txBody>
          <a:bodyPr/>
          <a:lstStyle/>
          <a:p>
            <a:fld id="{E3B5C0C8-A301-447D-A01C-CBF494BB686D}" type="slidenum">
              <a:rPr lang="en-US" smtClean="0"/>
              <a:t>‹#›</a:t>
            </a:fld>
            <a:endParaRPr lang="en-US"/>
          </a:p>
        </p:txBody>
      </p:sp>
    </p:spTree>
    <p:extLst>
      <p:ext uri="{BB962C8B-B14F-4D97-AF65-F5344CB8AC3E}">
        <p14:creationId xmlns:p14="http://schemas.microsoft.com/office/powerpoint/2010/main" val="138910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9A37-A2D9-49F9-AC89-3FD9E558F3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6D47C-8844-45BD-8F6C-C81897B057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C366C1-ECDE-412F-9565-EB3CFA9F876A}"/>
              </a:ext>
            </a:extLst>
          </p:cNvPr>
          <p:cNvSpPr>
            <a:spLocks noGrp="1"/>
          </p:cNvSpPr>
          <p:nvPr>
            <p:ph type="dt" sz="half" idx="10"/>
          </p:nvPr>
        </p:nvSpPr>
        <p:spPr/>
        <p:txBody>
          <a:bodyPr/>
          <a:lstStyle/>
          <a:p>
            <a:fld id="{ED591A53-3F9A-4C09-B6C0-82E2F54A85B2}" type="datetimeFigureOut">
              <a:rPr lang="en-US" smtClean="0"/>
              <a:t>2/22/2026</a:t>
            </a:fld>
            <a:endParaRPr lang="en-US"/>
          </a:p>
        </p:txBody>
      </p:sp>
      <p:sp>
        <p:nvSpPr>
          <p:cNvPr id="5" name="Footer Placeholder 4">
            <a:extLst>
              <a:ext uri="{FF2B5EF4-FFF2-40B4-BE49-F238E27FC236}">
                <a16:creationId xmlns:a16="http://schemas.microsoft.com/office/drawing/2014/main" id="{A7B02460-F3CF-4F1E-9216-5CD4C6896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A4F3F-1984-4A00-80D7-1ABF20055E62}"/>
              </a:ext>
            </a:extLst>
          </p:cNvPr>
          <p:cNvSpPr>
            <a:spLocks noGrp="1"/>
          </p:cNvSpPr>
          <p:nvPr>
            <p:ph type="sldNum" sz="quarter" idx="12"/>
          </p:nvPr>
        </p:nvSpPr>
        <p:spPr/>
        <p:txBody>
          <a:bodyPr/>
          <a:lstStyle/>
          <a:p>
            <a:fld id="{E3B5C0C8-A301-447D-A01C-CBF494BB686D}" type="slidenum">
              <a:rPr lang="en-US" smtClean="0"/>
              <a:t>‹#›</a:t>
            </a:fld>
            <a:endParaRPr lang="en-US"/>
          </a:p>
        </p:txBody>
      </p:sp>
    </p:spTree>
    <p:extLst>
      <p:ext uri="{BB962C8B-B14F-4D97-AF65-F5344CB8AC3E}">
        <p14:creationId xmlns:p14="http://schemas.microsoft.com/office/powerpoint/2010/main" val="423949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85C04-5EC3-401E-A9CA-E9E10BEBC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F0BF96-D4BA-4E87-99D1-C01C788687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39664D-0368-4E81-BE54-43CB2030AC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024C0F-3738-425D-9409-4C42307BA41E}"/>
              </a:ext>
            </a:extLst>
          </p:cNvPr>
          <p:cNvSpPr>
            <a:spLocks noGrp="1"/>
          </p:cNvSpPr>
          <p:nvPr>
            <p:ph type="dt" sz="half" idx="10"/>
          </p:nvPr>
        </p:nvSpPr>
        <p:spPr/>
        <p:txBody>
          <a:bodyPr/>
          <a:lstStyle/>
          <a:p>
            <a:fld id="{ED591A53-3F9A-4C09-B6C0-82E2F54A85B2}" type="datetimeFigureOut">
              <a:rPr lang="en-US" smtClean="0"/>
              <a:t>2/22/2026</a:t>
            </a:fld>
            <a:endParaRPr lang="en-US"/>
          </a:p>
        </p:txBody>
      </p:sp>
      <p:sp>
        <p:nvSpPr>
          <p:cNvPr id="6" name="Footer Placeholder 5">
            <a:extLst>
              <a:ext uri="{FF2B5EF4-FFF2-40B4-BE49-F238E27FC236}">
                <a16:creationId xmlns:a16="http://schemas.microsoft.com/office/drawing/2014/main" id="{425945AD-0D4A-4EE5-8B0D-81A1B72A5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FA47A-D986-49AF-A8FA-00304727ECBF}"/>
              </a:ext>
            </a:extLst>
          </p:cNvPr>
          <p:cNvSpPr>
            <a:spLocks noGrp="1"/>
          </p:cNvSpPr>
          <p:nvPr>
            <p:ph type="sldNum" sz="quarter" idx="12"/>
          </p:nvPr>
        </p:nvSpPr>
        <p:spPr/>
        <p:txBody>
          <a:bodyPr/>
          <a:lstStyle/>
          <a:p>
            <a:fld id="{E3B5C0C8-A301-447D-A01C-CBF494BB686D}" type="slidenum">
              <a:rPr lang="en-US" smtClean="0"/>
              <a:t>‹#›</a:t>
            </a:fld>
            <a:endParaRPr lang="en-US"/>
          </a:p>
        </p:txBody>
      </p:sp>
    </p:spTree>
    <p:extLst>
      <p:ext uri="{BB962C8B-B14F-4D97-AF65-F5344CB8AC3E}">
        <p14:creationId xmlns:p14="http://schemas.microsoft.com/office/powerpoint/2010/main" val="2017966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EE51-4008-4066-8919-1A686C522B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67AFD-1638-4A76-AF8E-17544F83F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92862C-0CF7-4E88-83C2-D2BA502240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55F95F-74AB-47CC-8874-07AF934002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BF2442-B6F4-4D4E-80CC-CA3A8E2940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BC4134-FF17-4560-AA90-CBD7C921E37C}"/>
              </a:ext>
            </a:extLst>
          </p:cNvPr>
          <p:cNvSpPr>
            <a:spLocks noGrp="1"/>
          </p:cNvSpPr>
          <p:nvPr>
            <p:ph type="dt" sz="half" idx="10"/>
          </p:nvPr>
        </p:nvSpPr>
        <p:spPr/>
        <p:txBody>
          <a:bodyPr/>
          <a:lstStyle/>
          <a:p>
            <a:fld id="{ED591A53-3F9A-4C09-B6C0-82E2F54A85B2}" type="datetimeFigureOut">
              <a:rPr lang="en-US" smtClean="0"/>
              <a:t>2/22/2026</a:t>
            </a:fld>
            <a:endParaRPr lang="en-US"/>
          </a:p>
        </p:txBody>
      </p:sp>
      <p:sp>
        <p:nvSpPr>
          <p:cNvPr id="8" name="Footer Placeholder 7">
            <a:extLst>
              <a:ext uri="{FF2B5EF4-FFF2-40B4-BE49-F238E27FC236}">
                <a16:creationId xmlns:a16="http://schemas.microsoft.com/office/drawing/2014/main" id="{4311C20D-FB80-4AA0-8336-80AFC4E6ED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905ED8-F5D8-48DB-B7BB-AD59BA742231}"/>
              </a:ext>
            </a:extLst>
          </p:cNvPr>
          <p:cNvSpPr>
            <a:spLocks noGrp="1"/>
          </p:cNvSpPr>
          <p:nvPr>
            <p:ph type="sldNum" sz="quarter" idx="12"/>
          </p:nvPr>
        </p:nvSpPr>
        <p:spPr/>
        <p:txBody>
          <a:bodyPr/>
          <a:lstStyle/>
          <a:p>
            <a:fld id="{E3B5C0C8-A301-447D-A01C-CBF494BB686D}" type="slidenum">
              <a:rPr lang="en-US" smtClean="0"/>
              <a:t>‹#›</a:t>
            </a:fld>
            <a:endParaRPr lang="en-US"/>
          </a:p>
        </p:txBody>
      </p:sp>
    </p:spTree>
    <p:extLst>
      <p:ext uri="{BB962C8B-B14F-4D97-AF65-F5344CB8AC3E}">
        <p14:creationId xmlns:p14="http://schemas.microsoft.com/office/powerpoint/2010/main" val="3295804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DE741-8CF1-498B-8FDB-1D693A829F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1986BC-BB87-4A0F-BA65-B1A9FA475BBE}"/>
              </a:ext>
            </a:extLst>
          </p:cNvPr>
          <p:cNvSpPr>
            <a:spLocks noGrp="1"/>
          </p:cNvSpPr>
          <p:nvPr>
            <p:ph type="dt" sz="half" idx="10"/>
          </p:nvPr>
        </p:nvSpPr>
        <p:spPr/>
        <p:txBody>
          <a:bodyPr/>
          <a:lstStyle/>
          <a:p>
            <a:fld id="{ED591A53-3F9A-4C09-B6C0-82E2F54A85B2}" type="datetimeFigureOut">
              <a:rPr lang="en-US" smtClean="0"/>
              <a:t>2/22/2026</a:t>
            </a:fld>
            <a:endParaRPr lang="en-US"/>
          </a:p>
        </p:txBody>
      </p:sp>
      <p:sp>
        <p:nvSpPr>
          <p:cNvPr id="4" name="Footer Placeholder 3">
            <a:extLst>
              <a:ext uri="{FF2B5EF4-FFF2-40B4-BE49-F238E27FC236}">
                <a16:creationId xmlns:a16="http://schemas.microsoft.com/office/drawing/2014/main" id="{5DF2F45E-D697-4719-A89E-222960D7D7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C40F63-FD50-48DF-AE1F-34394E31C23B}"/>
              </a:ext>
            </a:extLst>
          </p:cNvPr>
          <p:cNvSpPr>
            <a:spLocks noGrp="1"/>
          </p:cNvSpPr>
          <p:nvPr>
            <p:ph type="sldNum" sz="quarter" idx="12"/>
          </p:nvPr>
        </p:nvSpPr>
        <p:spPr/>
        <p:txBody>
          <a:bodyPr/>
          <a:lstStyle/>
          <a:p>
            <a:fld id="{E3B5C0C8-A301-447D-A01C-CBF494BB686D}" type="slidenum">
              <a:rPr lang="en-US" smtClean="0"/>
              <a:t>‹#›</a:t>
            </a:fld>
            <a:endParaRPr lang="en-US"/>
          </a:p>
        </p:txBody>
      </p:sp>
    </p:spTree>
    <p:extLst>
      <p:ext uri="{BB962C8B-B14F-4D97-AF65-F5344CB8AC3E}">
        <p14:creationId xmlns:p14="http://schemas.microsoft.com/office/powerpoint/2010/main" val="247203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5B9B37-BC3D-491D-B5D3-B0FD72016D9B}"/>
              </a:ext>
            </a:extLst>
          </p:cNvPr>
          <p:cNvSpPr>
            <a:spLocks noGrp="1"/>
          </p:cNvSpPr>
          <p:nvPr>
            <p:ph type="dt" sz="half" idx="10"/>
          </p:nvPr>
        </p:nvSpPr>
        <p:spPr/>
        <p:txBody>
          <a:bodyPr/>
          <a:lstStyle/>
          <a:p>
            <a:fld id="{ED591A53-3F9A-4C09-B6C0-82E2F54A85B2}" type="datetimeFigureOut">
              <a:rPr lang="en-US" smtClean="0"/>
              <a:t>2/22/2026</a:t>
            </a:fld>
            <a:endParaRPr lang="en-US"/>
          </a:p>
        </p:txBody>
      </p:sp>
      <p:sp>
        <p:nvSpPr>
          <p:cNvPr id="3" name="Footer Placeholder 2">
            <a:extLst>
              <a:ext uri="{FF2B5EF4-FFF2-40B4-BE49-F238E27FC236}">
                <a16:creationId xmlns:a16="http://schemas.microsoft.com/office/drawing/2014/main" id="{41AF0BCB-E188-450F-9B30-D4DAE21AE9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848B6B-3DDF-44EF-939E-E3353020F15C}"/>
              </a:ext>
            </a:extLst>
          </p:cNvPr>
          <p:cNvSpPr>
            <a:spLocks noGrp="1"/>
          </p:cNvSpPr>
          <p:nvPr>
            <p:ph type="sldNum" sz="quarter" idx="12"/>
          </p:nvPr>
        </p:nvSpPr>
        <p:spPr/>
        <p:txBody>
          <a:bodyPr/>
          <a:lstStyle/>
          <a:p>
            <a:fld id="{E3B5C0C8-A301-447D-A01C-CBF494BB686D}" type="slidenum">
              <a:rPr lang="en-US" smtClean="0"/>
              <a:t>‹#›</a:t>
            </a:fld>
            <a:endParaRPr lang="en-US"/>
          </a:p>
        </p:txBody>
      </p:sp>
    </p:spTree>
    <p:extLst>
      <p:ext uri="{BB962C8B-B14F-4D97-AF65-F5344CB8AC3E}">
        <p14:creationId xmlns:p14="http://schemas.microsoft.com/office/powerpoint/2010/main" val="2942392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9985-4648-4A27-9386-A3C81528C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78303-63BC-4C2F-B453-A268CBE1A6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8458B4-6EC1-4FFE-89E9-93E912C08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0E0C8-8F53-4681-8C1B-6EDE523AAC64}"/>
              </a:ext>
            </a:extLst>
          </p:cNvPr>
          <p:cNvSpPr>
            <a:spLocks noGrp="1"/>
          </p:cNvSpPr>
          <p:nvPr>
            <p:ph type="dt" sz="half" idx="10"/>
          </p:nvPr>
        </p:nvSpPr>
        <p:spPr/>
        <p:txBody>
          <a:bodyPr/>
          <a:lstStyle/>
          <a:p>
            <a:fld id="{ED591A53-3F9A-4C09-B6C0-82E2F54A85B2}" type="datetimeFigureOut">
              <a:rPr lang="en-US" smtClean="0"/>
              <a:t>2/22/2026</a:t>
            </a:fld>
            <a:endParaRPr lang="en-US"/>
          </a:p>
        </p:txBody>
      </p:sp>
      <p:sp>
        <p:nvSpPr>
          <p:cNvPr id="6" name="Footer Placeholder 5">
            <a:extLst>
              <a:ext uri="{FF2B5EF4-FFF2-40B4-BE49-F238E27FC236}">
                <a16:creationId xmlns:a16="http://schemas.microsoft.com/office/drawing/2014/main" id="{2B9F16D1-E83D-44E4-9FBC-DCB803D79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9DAAF-5B34-4BB2-BED8-BEC5E9E42718}"/>
              </a:ext>
            </a:extLst>
          </p:cNvPr>
          <p:cNvSpPr>
            <a:spLocks noGrp="1"/>
          </p:cNvSpPr>
          <p:nvPr>
            <p:ph type="sldNum" sz="quarter" idx="12"/>
          </p:nvPr>
        </p:nvSpPr>
        <p:spPr/>
        <p:txBody>
          <a:bodyPr/>
          <a:lstStyle/>
          <a:p>
            <a:fld id="{E3B5C0C8-A301-447D-A01C-CBF494BB686D}" type="slidenum">
              <a:rPr lang="en-US" smtClean="0"/>
              <a:t>‹#›</a:t>
            </a:fld>
            <a:endParaRPr lang="en-US"/>
          </a:p>
        </p:txBody>
      </p:sp>
    </p:spTree>
    <p:extLst>
      <p:ext uri="{BB962C8B-B14F-4D97-AF65-F5344CB8AC3E}">
        <p14:creationId xmlns:p14="http://schemas.microsoft.com/office/powerpoint/2010/main" val="1324922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0B69-CC48-4E9A-AEF8-C8647E741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10B92B-1E18-482F-A152-EEA491B53A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5ABC4A-0CA3-4DAE-8856-9CB7B42BB4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9D7E96-281C-4659-9728-69AA1F949002}"/>
              </a:ext>
            </a:extLst>
          </p:cNvPr>
          <p:cNvSpPr>
            <a:spLocks noGrp="1"/>
          </p:cNvSpPr>
          <p:nvPr>
            <p:ph type="dt" sz="half" idx="10"/>
          </p:nvPr>
        </p:nvSpPr>
        <p:spPr/>
        <p:txBody>
          <a:bodyPr/>
          <a:lstStyle/>
          <a:p>
            <a:fld id="{ED591A53-3F9A-4C09-B6C0-82E2F54A85B2}" type="datetimeFigureOut">
              <a:rPr lang="en-US" smtClean="0"/>
              <a:t>2/22/2026</a:t>
            </a:fld>
            <a:endParaRPr lang="en-US"/>
          </a:p>
        </p:txBody>
      </p:sp>
      <p:sp>
        <p:nvSpPr>
          <p:cNvPr id="6" name="Footer Placeholder 5">
            <a:extLst>
              <a:ext uri="{FF2B5EF4-FFF2-40B4-BE49-F238E27FC236}">
                <a16:creationId xmlns:a16="http://schemas.microsoft.com/office/drawing/2014/main" id="{135C4FAF-5D2F-47C5-B0D5-679AB0E2C4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864059-A34F-476A-ABF8-B3FD2B432E4F}"/>
              </a:ext>
            </a:extLst>
          </p:cNvPr>
          <p:cNvSpPr>
            <a:spLocks noGrp="1"/>
          </p:cNvSpPr>
          <p:nvPr>
            <p:ph type="sldNum" sz="quarter" idx="12"/>
          </p:nvPr>
        </p:nvSpPr>
        <p:spPr/>
        <p:txBody>
          <a:bodyPr/>
          <a:lstStyle/>
          <a:p>
            <a:fld id="{E3B5C0C8-A301-447D-A01C-CBF494BB686D}" type="slidenum">
              <a:rPr lang="en-US" smtClean="0"/>
              <a:t>‹#›</a:t>
            </a:fld>
            <a:endParaRPr lang="en-US"/>
          </a:p>
        </p:txBody>
      </p:sp>
    </p:spTree>
    <p:extLst>
      <p:ext uri="{BB962C8B-B14F-4D97-AF65-F5344CB8AC3E}">
        <p14:creationId xmlns:p14="http://schemas.microsoft.com/office/powerpoint/2010/main" val="3520046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9CF15F-C7E6-4C05-9070-8E0405369FD0}"/>
              </a:ext>
            </a:extLst>
          </p:cNvPr>
          <p:cNvSpPr>
            <a:spLocks noGrp="1"/>
          </p:cNvSpPr>
          <p:nvPr>
            <p:ph type="title"/>
          </p:nvPr>
        </p:nvSpPr>
        <p:spPr>
          <a:xfrm>
            <a:off x="838200" y="365125"/>
            <a:ext cx="10515600" cy="1120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1344BD-9EF4-48A0-8656-A4D0548525CD}"/>
              </a:ext>
            </a:extLst>
          </p:cNvPr>
          <p:cNvSpPr>
            <a:spLocks noGrp="1"/>
          </p:cNvSpPr>
          <p:nvPr>
            <p:ph type="body" idx="1"/>
          </p:nvPr>
        </p:nvSpPr>
        <p:spPr>
          <a:xfrm>
            <a:off x="838200" y="1485900"/>
            <a:ext cx="10515600" cy="4691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262AD-D196-4E24-A915-AEE049DB12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91A53-3F9A-4C09-B6C0-82E2F54A85B2}" type="datetimeFigureOut">
              <a:rPr lang="en-US" smtClean="0"/>
              <a:t>2/22/2026</a:t>
            </a:fld>
            <a:endParaRPr lang="en-US"/>
          </a:p>
        </p:txBody>
      </p:sp>
      <p:sp>
        <p:nvSpPr>
          <p:cNvPr id="5" name="Footer Placeholder 4">
            <a:extLst>
              <a:ext uri="{FF2B5EF4-FFF2-40B4-BE49-F238E27FC236}">
                <a16:creationId xmlns:a16="http://schemas.microsoft.com/office/drawing/2014/main" id="{A2C8C3A0-A7E0-46F3-A639-2B5B0DAE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70862C-A3AD-4278-9E96-2CDB9C7C2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5C0C8-A301-447D-A01C-CBF494BB686D}" type="slidenum">
              <a:rPr lang="en-US" smtClean="0"/>
              <a:t>‹#›</a:t>
            </a:fld>
            <a:endParaRPr lang="en-US"/>
          </a:p>
        </p:txBody>
      </p:sp>
    </p:spTree>
    <p:extLst>
      <p:ext uri="{BB962C8B-B14F-4D97-AF65-F5344CB8AC3E}">
        <p14:creationId xmlns:p14="http://schemas.microsoft.com/office/powerpoint/2010/main" val="1376760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192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6387" t="-40084" r="-29763" b="-7605"/>
            </a:stretch>
          </a:blipFill>
        </p:spPr>
      </p:sp>
      <p:sp>
        <p:nvSpPr>
          <p:cNvPr id="4" name="Freeform 4"/>
          <p:cNvSpPr/>
          <p:nvPr/>
        </p:nvSpPr>
        <p:spPr>
          <a:xfrm>
            <a:off x="4242052" y="116832"/>
            <a:ext cx="3857197" cy="5094658"/>
          </a:xfrm>
          <a:custGeom>
            <a:avLst/>
            <a:gdLst/>
            <a:ahLst/>
            <a:cxnLst/>
            <a:rect l="l" t="t" r="r" b="b"/>
            <a:pathLst>
              <a:path w="4114343" h="5434302">
                <a:moveTo>
                  <a:pt x="0" y="0"/>
                </a:moveTo>
                <a:lnTo>
                  <a:pt x="4114343" y="0"/>
                </a:lnTo>
                <a:lnTo>
                  <a:pt x="4114343" y="5434302"/>
                </a:lnTo>
                <a:lnTo>
                  <a:pt x="0" y="5434302"/>
                </a:lnTo>
                <a:lnTo>
                  <a:pt x="0" y="0"/>
                </a:lnTo>
                <a:close/>
              </a:path>
            </a:pathLst>
          </a:custGeom>
          <a:blipFill>
            <a:blip r:embed="rId3"/>
            <a:stretch>
              <a:fillRect t="-557" b="-557"/>
            </a:stretch>
          </a:blipFill>
        </p:spPr>
      </p:sp>
      <p:sp>
        <p:nvSpPr>
          <p:cNvPr id="5" name="Freeform 5"/>
          <p:cNvSpPr/>
          <p:nvPr/>
        </p:nvSpPr>
        <p:spPr>
          <a:xfrm rot="5400000">
            <a:off x="9880168" y="3395535"/>
            <a:ext cx="916172" cy="1244761"/>
          </a:xfrm>
          <a:custGeom>
            <a:avLst/>
            <a:gdLst/>
            <a:ahLst/>
            <a:cxnLst/>
            <a:rect l="l" t="t" r="r" b="b"/>
            <a:pathLst>
              <a:path w="977250" h="680522">
                <a:moveTo>
                  <a:pt x="0" y="0"/>
                </a:moveTo>
                <a:lnTo>
                  <a:pt x="977250" y="0"/>
                </a:lnTo>
                <a:lnTo>
                  <a:pt x="977250" y="680521"/>
                </a:lnTo>
                <a:lnTo>
                  <a:pt x="0" y="6805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flipV="1">
            <a:off x="1217215" y="3377996"/>
            <a:ext cx="916172" cy="1221397"/>
          </a:xfrm>
          <a:custGeom>
            <a:avLst/>
            <a:gdLst/>
            <a:ahLst/>
            <a:cxnLst/>
            <a:rect l="l" t="t" r="r" b="b"/>
            <a:pathLst>
              <a:path w="977250" h="680522">
                <a:moveTo>
                  <a:pt x="0" y="680521"/>
                </a:moveTo>
                <a:lnTo>
                  <a:pt x="977250" y="680521"/>
                </a:lnTo>
                <a:lnTo>
                  <a:pt x="977250" y="0"/>
                </a:lnTo>
                <a:lnTo>
                  <a:pt x="0" y="0"/>
                </a:lnTo>
                <a:lnTo>
                  <a:pt x="0" y="680521"/>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7460922">
            <a:off x="6744868" y="3593250"/>
            <a:ext cx="4259161" cy="4366137"/>
          </a:xfrm>
          <a:custGeom>
            <a:avLst/>
            <a:gdLst/>
            <a:ahLst/>
            <a:cxnLst/>
            <a:rect l="l" t="t" r="r" b="b"/>
            <a:pathLst>
              <a:path w="4906192" h="3473175">
                <a:moveTo>
                  <a:pt x="0" y="0"/>
                </a:moveTo>
                <a:lnTo>
                  <a:pt x="4906192" y="0"/>
                </a:lnTo>
                <a:lnTo>
                  <a:pt x="4906192" y="3473175"/>
                </a:lnTo>
                <a:lnTo>
                  <a:pt x="0" y="3473175"/>
                </a:lnTo>
                <a:lnTo>
                  <a:pt x="0" y="0"/>
                </a:lnTo>
                <a:close/>
              </a:path>
            </a:pathLst>
          </a:custGeom>
          <a:blipFill>
            <a:blip r:embed="rId6"/>
            <a:stretch>
              <a:fillRect/>
            </a:stretch>
          </a:blipFill>
        </p:spPr>
      </p:sp>
      <p:sp>
        <p:nvSpPr>
          <p:cNvPr id="11" name="TextBox 11"/>
          <p:cNvSpPr txBox="1"/>
          <p:nvPr/>
        </p:nvSpPr>
        <p:spPr>
          <a:xfrm>
            <a:off x="3524818" y="3745827"/>
            <a:ext cx="1824321" cy="2324932"/>
          </a:xfrm>
          <a:prstGeom prst="rect">
            <a:avLst/>
          </a:prstGeom>
        </p:spPr>
        <p:txBody>
          <a:bodyPr wrap="square" lIns="0" tIns="0" rIns="0" bIns="0" rtlCol="0" anchor="t">
            <a:spAutoFit/>
          </a:bodyPr>
          <a:lstStyle/>
          <a:p>
            <a:pPr algn="ctr" defTabSz="857324">
              <a:lnSpc>
                <a:spcPts val="20893"/>
              </a:lnSpc>
              <a:spcBef>
                <a:spcPct val="0"/>
              </a:spcBef>
            </a:pPr>
            <a:r>
              <a:rPr lang="en-US" sz="10782" b="1" dirty="0">
                <a:solidFill>
                  <a:srgbClr val="FFFFFF"/>
                </a:solidFill>
                <a:latin typeface="Play Bold"/>
                <a:ea typeface="Play Bold"/>
                <a:cs typeface="Play Bold"/>
                <a:sym typeface="Play Bold"/>
              </a:rPr>
              <a:t>AI</a:t>
            </a:r>
          </a:p>
        </p:txBody>
      </p:sp>
      <p:sp>
        <p:nvSpPr>
          <p:cNvPr id="12" name="TextBox 12"/>
          <p:cNvSpPr txBox="1"/>
          <p:nvPr/>
        </p:nvSpPr>
        <p:spPr>
          <a:xfrm>
            <a:off x="2663747" y="3525132"/>
            <a:ext cx="7052127" cy="1081963"/>
          </a:xfrm>
          <a:prstGeom prst="rect">
            <a:avLst/>
          </a:prstGeom>
        </p:spPr>
        <p:txBody>
          <a:bodyPr wrap="square" lIns="0" tIns="0" rIns="0" bIns="0" rtlCol="0" anchor="t">
            <a:spAutoFit/>
          </a:bodyPr>
          <a:lstStyle/>
          <a:p>
            <a:pPr algn="ctr" defTabSz="857324">
              <a:lnSpc>
                <a:spcPts val="2879"/>
              </a:lnSpc>
            </a:pP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Báo</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cáo</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viên</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a:t>
            </a:r>
          </a:p>
          <a:p>
            <a:pPr algn="ctr" defTabSz="857324">
              <a:lnSpc>
                <a:spcPts val="2879"/>
              </a:lnSpc>
            </a:pP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Th.S</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Hà</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Đặng</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Cao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Tùng</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Đại</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học</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Thủ</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đô</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Hà</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Nội</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a:t>
            </a:r>
          </a:p>
          <a:p>
            <a:pPr algn="ctr" defTabSz="857324">
              <a:lnSpc>
                <a:spcPts val="2879"/>
              </a:lnSpc>
            </a:pP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PGS.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TS</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Lê</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Trung</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Dũng</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Vụ</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GDPT</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Bộ</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GD&amp;ĐT</a:t>
            </a:r>
            <a:r>
              <a:rPr lang="en-US" sz="2250" b="1" dirty="0">
                <a:solidFill>
                  <a:srgbClr val="FFFF00"/>
                </a:solidFill>
                <a:latin typeface="Tahoma" panose="020B0604030504040204" pitchFamily="34" charset="0"/>
                <a:ea typeface="Tahoma" panose="020B0604030504040204" pitchFamily="34" charset="0"/>
                <a:cs typeface="Tahoma" panose="020B0604030504040204" pitchFamily="34" charset="0"/>
                <a:sym typeface="Calibri (MS)"/>
              </a:rPr>
              <a:t>.</a:t>
            </a:r>
          </a:p>
        </p:txBody>
      </p:sp>
      <p:sp>
        <p:nvSpPr>
          <p:cNvPr id="14" name="TextBox 13"/>
          <p:cNvSpPr txBox="1"/>
          <p:nvPr/>
        </p:nvSpPr>
        <p:spPr>
          <a:xfrm>
            <a:off x="1791890" y="1050543"/>
            <a:ext cx="8608221" cy="2229328"/>
          </a:xfrm>
          <a:prstGeom prst="rect">
            <a:avLst/>
          </a:prstGeom>
          <a:solidFill>
            <a:schemeClr val="accent5">
              <a:alpha val="84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857324">
              <a:lnSpc>
                <a:spcPts val="4320"/>
              </a:lnSpc>
            </a:pP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HƯỚNG</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DẪN</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THỰC</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HIỆN</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THÍ</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ĐIỂM</a:t>
            </a:r>
            <a:endPar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endParaRPr>
          </a:p>
          <a:p>
            <a:pPr algn="ctr" defTabSz="857324">
              <a:lnSpc>
                <a:spcPts val="4320"/>
              </a:lnSpc>
            </a:pP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NỘI</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DUNG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GIÁO</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DỤC</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TRÍ</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TUỆ</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NHÂN</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TẠO</a:t>
            </a:r>
            <a:endPar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endParaRPr>
          </a:p>
          <a:p>
            <a:pPr algn="ctr" defTabSz="857324">
              <a:lnSpc>
                <a:spcPts val="4320"/>
              </a:lnSpc>
            </a:pP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CHO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HỌC</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SINH</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PHỔ</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THÔNG</a:t>
            </a:r>
            <a:endPar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endParaRPr>
          </a:p>
          <a:p>
            <a:pPr algn="ctr" defTabSz="857324">
              <a:lnSpc>
                <a:spcPts val="4320"/>
              </a:lnSpc>
            </a:pP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a:t>
            </a:r>
            <a:r>
              <a:rPr lang="en-US" sz="2625"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CẤP</a:t>
            </a:r>
            <a:r>
              <a:rPr lang="en-US" sz="2625"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THCS)</a:t>
            </a:r>
          </a:p>
        </p:txBody>
      </p:sp>
      <p:sp>
        <p:nvSpPr>
          <p:cNvPr id="13" name="Freeform 16"/>
          <p:cNvSpPr/>
          <p:nvPr/>
        </p:nvSpPr>
        <p:spPr>
          <a:xfrm>
            <a:off x="-57473" y="142232"/>
            <a:ext cx="2244151" cy="2899191"/>
          </a:xfrm>
          <a:custGeom>
            <a:avLst/>
            <a:gdLst/>
            <a:ahLst/>
            <a:cxnLst/>
            <a:rect l="l" t="t" r="r" b="b"/>
            <a:pathLst>
              <a:path w="4026776" h="4412905">
                <a:moveTo>
                  <a:pt x="0" y="0"/>
                </a:moveTo>
                <a:lnTo>
                  <a:pt x="4026776" y="0"/>
                </a:lnTo>
                <a:lnTo>
                  <a:pt x="4026776" y="4412905"/>
                </a:lnTo>
                <a:lnTo>
                  <a:pt x="0" y="4412905"/>
                </a:lnTo>
                <a:lnTo>
                  <a:pt x="0" y="0"/>
                </a:lnTo>
                <a:close/>
              </a:path>
            </a:pathLst>
          </a:custGeom>
          <a:blipFill>
            <a:blip r:embed="rId7"/>
            <a:stretch>
              <a:fillRect/>
            </a:stretch>
          </a:blipFill>
        </p:spPr>
      </p:sp>
      <p:sp>
        <p:nvSpPr>
          <p:cNvPr id="15" name="TextBox 12"/>
          <p:cNvSpPr txBox="1"/>
          <p:nvPr/>
        </p:nvSpPr>
        <p:spPr>
          <a:xfrm>
            <a:off x="2480639" y="286361"/>
            <a:ext cx="7052127" cy="338169"/>
          </a:xfrm>
          <a:prstGeom prst="rect">
            <a:avLst/>
          </a:prstGeom>
        </p:spPr>
        <p:txBody>
          <a:bodyPr wrap="square" lIns="0" tIns="0" rIns="0" bIns="0" rtlCol="0" anchor="t">
            <a:spAutoFit/>
          </a:bodyPr>
          <a:lstStyle/>
          <a:p>
            <a:pPr algn="ctr" defTabSz="857324">
              <a:lnSpc>
                <a:spcPts val="2879"/>
              </a:lnSpc>
            </a:pPr>
            <a:r>
              <a:rPr lang="en-US" sz="2250" b="1" dirty="0" err="1">
                <a:solidFill>
                  <a:schemeClr val="bg1"/>
                </a:solidFill>
                <a:latin typeface="Tahoma" panose="020B0604030504040204" pitchFamily="34" charset="0"/>
                <a:ea typeface="Tahoma" panose="020B0604030504040204" pitchFamily="34" charset="0"/>
                <a:cs typeface="Tahoma" panose="020B0604030504040204" pitchFamily="34" charset="0"/>
                <a:sym typeface="Calibri (MS)"/>
              </a:rPr>
              <a:t>BỘ</a:t>
            </a: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chemeClr val="bg1"/>
                </a:solidFill>
                <a:latin typeface="Tahoma" panose="020B0604030504040204" pitchFamily="34" charset="0"/>
                <a:ea typeface="Tahoma" panose="020B0604030504040204" pitchFamily="34" charset="0"/>
                <a:cs typeface="Tahoma" panose="020B0604030504040204" pitchFamily="34" charset="0"/>
                <a:sym typeface="Calibri (MS)"/>
              </a:rPr>
              <a:t>GIÁO</a:t>
            </a: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chemeClr val="bg1"/>
                </a:solidFill>
                <a:latin typeface="Tahoma" panose="020B0604030504040204" pitchFamily="34" charset="0"/>
                <a:ea typeface="Tahoma" panose="020B0604030504040204" pitchFamily="34" charset="0"/>
                <a:cs typeface="Tahoma" panose="020B0604030504040204" pitchFamily="34" charset="0"/>
                <a:sym typeface="Calibri (MS)"/>
              </a:rPr>
              <a:t>DỤC</a:t>
            </a: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chemeClr val="bg1"/>
                </a:solidFill>
                <a:latin typeface="Tahoma" panose="020B0604030504040204" pitchFamily="34" charset="0"/>
                <a:ea typeface="Tahoma" panose="020B0604030504040204" pitchFamily="34" charset="0"/>
                <a:cs typeface="Tahoma" panose="020B0604030504040204" pitchFamily="34" charset="0"/>
                <a:sym typeface="Calibri (MS)"/>
              </a:rPr>
              <a:t>VÀ</a:t>
            </a: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chemeClr val="bg1"/>
                </a:solidFill>
                <a:latin typeface="Tahoma" panose="020B0604030504040204" pitchFamily="34" charset="0"/>
                <a:ea typeface="Tahoma" panose="020B0604030504040204" pitchFamily="34" charset="0"/>
                <a:cs typeface="Tahoma" panose="020B0604030504040204" pitchFamily="34" charset="0"/>
                <a:sym typeface="Calibri (MS)"/>
              </a:rPr>
              <a:t>ĐÀO</a:t>
            </a: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MS)"/>
              </a:rPr>
              <a:t> </a:t>
            </a:r>
            <a:r>
              <a:rPr lang="en-US" sz="2250" b="1" dirty="0" err="1">
                <a:solidFill>
                  <a:schemeClr val="bg1"/>
                </a:solidFill>
                <a:latin typeface="Tahoma" panose="020B0604030504040204" pitchFamily="34" charset="0"/>
                <a:ea typeface="Tahoma" panose="020B0604030504040204" pitchFamily="34" charset="0"/>
                <a:cs typeface="Tahoma" panose="020B0604030504040204" pitchFamily="34" charset="0"/>
                <a:sym typeface="Calibri (MS)"/>
              </a:rPr>
              <a:t>TẠO</a:t>
            </a:r>
            <a:endPar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sym typeface="Calibri (MS)"/>
            </a:endParaRPr>
          </a:p>
        </p:txBody>
      </p:sp>
    </p:spTree>
    <p:extLst>
      <p:ext uri="{BB962C8B-B14F-4D97-AF65-F5344CB8AC3E}">
        <p14:creationId xmlns:p14="http://schemas.microsoft.com/office/powerpoint/2010/main" val="1092720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792555" y="843150"/>
            <a:ext cx="8358187" cy="6052875"/>
          </a:xfrm>
          <a:custGeom>
            <a:avLst/>
            <a:gdLst/>
            <a:ahLst/>
            <a:cxnLst/>
            <a:rect l="l" t="t" r="r" b="b"/>
            <a:pathLst>
              <a:path w="6409444" h="6456400">
                <a:moveTo>
                  <a:pt x="6409444" y="0"/>
                </a:moveTo>
                <a:lnTo>
                  <a:pt x="0" y="0"/>
                </a:lnTo>
                <a:lnTo>
                  <a:pt x="0" y="6456400"/>
                </a:lnTo>
                <a:lnTo>
                  <a:pt x="6409444" y="6456400"/>
                </a:lnTo>
                <a:lnTo>
                  <a:pt x="6409444"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sp>
      <p:sp>
        <p:nvSpPr>
          <p:cNvPr id="10" name="Freeform 10"/>
          <p:cNvSpPr/>
          <p:nvPr/>
        </p:nvSpPr>
        <p:spPr>
          <a:xfrm>
            <a:off x="8848717" y="3472818"/>
            <a:ext cx="3741179" cy="2783884"/>
          </a:xfrm>
          <a:custGeom>
            <a:avLst/>
            <a:gdLst/>
            <a:ahLst/>
            <a:cxnLst/>
            <a:rect l="l" t="t" r="r" b="b"/>
            <a:pathLst>
              <a:path w="6061723" h="5953117">
                <a:moveTo>
                  <a:pt x="0" y="0"/>
                </a:moveTo>
                <a:lnTo>
                  <a:pt x="6061723" y="0"/>
                </a:lnTo>
                <a:lnTo>
                  <a:pt x="6061723" y="5953117"/>
                </a:lnTo>
                <a:lnTo>
                  <a:pt x="0" y="5953117"/>
                </a:lnTo>
                <a:lnTo>
                  <a:pt x="0" y="0"/>
                </a:lnTo>
                <a:close/>
              </a:path>
            </a:pathLst>
          </a:custGeom>
          <a:blipFill>
            <a:blip r:embed="rId4"/>
            <a:stretch>
              <a:fillRect/>
            </a:stretch>
          </a:blipFill>
        </p:spPr>
      </p:sp>
      <p:sp>
        <p:nvSpPr>
          <p:cNvPr id="21" name="TextBox 21"/>
          <p:cNvSpPr txBox="1"/>
          <p:nvPr/>
        </p:nvSpPr>
        <p:spPr>
          <a:xfrm>
            <a:off x="1371600" y="203827"/>
            <a:ext cx="10144125" cy="492571"/>
          </a:xfrm>
          <a:prstGeom prst="rect">
            <a:avLst/>
          </a:prstGeom>
        </p:spPr>
        <p:txBody>
          <a:bodyPr wrap="square" lIns="0" tIns="0" rIns="0" bIns="0" rtlCol="0" anchor="t">
            <a:spAutoFit/>
          </a:bodyPr>
          <a:lstStyle/>
          <a:p>
            <a:pPr algn="just" defTabSz="857324">
              <a:lnSpc>
                <a:spcPts val="4320"/>
              </a:lnSpc>
            </a:pPr>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4 </a:t>
            </a:r>
            <a:r>
              <a:rPr lang="en-US" sz="3000" b="1"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trụ</a:t>
            </a:r>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3000" b="1"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cột</a:t>
            </a:r>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4 </a:t>
            </a:r>
            <a:r>
              <a:rPr lang="en-US" sz="3000" b="1"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năng</a:t>
            </a:r>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3000" b="1"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lực</a:t>
            </a:r>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3000" b="1"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đặc</a:t>
            </a:r>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3000" b="1"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thù</a:t>
            </a:r>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4 </a:t>
            </a:r>
            <a:r>
              <a:rPr lang="en-US" sz="3000" b="1"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mạch</a:t>
            </a:r>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3000" b="1"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kiến</a:t>
            </a:r>
            <a:r>
              <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3000" b="1"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thức</a:t>
            </a:r>
            <a:endParaRPr lang="en-US" sz="3000" b="1"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endParaRPr>
          </a:p>
        </p:txBody>
      </p:sp>
      <p:sp>
        <p:nvSpPr>
          <p:cNvPr id="38" name="Freeform 38"/>
          <p:cNvSpPr/>
          <p:nvPr/>
        </p:nvSpPr>
        <p:spPr>
          <a:xfrm rot="2700000">
            <a:off x="8995184" y="2520246"/>
            <a:ext cx="143898" cy="143898"/>
          </a:xfrm>
          <a:custGeom>
            <a:avLst/>
            <a:gdLst/>
            <a:ahLst/>
            <a:cxnLst/>
            <a:rect l="l" t="t" r="r" b="b"/>
            <a:pathLst>
              <a:path w="153491" h="153491">
                <a:moveTo>
                  <a:pt x="0" y="0"/>
                </a:moveTo>
                <a:lnTo>
                  <a:pt x="153491" y="0"/>
                </a:lnTo>
                <a:lnTo>
                  <a:pt x="153491" y="153491"/>
                </a:lnTo>
                <a:lnTo>
                  <a:pt x="0" y="1534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9" name="Title 38"/>
          <p:cNvSpPr>
            <a:spLocks noGrp="1"/>
          </p:cNvSpPr>
          <p:nvPr>
            <p:ph type="title"/>
          </p:nvPr>
        </p:nvSpPr>
        <p:spPr>
          <a:xfrm>
            <a:off x="698883" y="3632200"/>
            <a:ext cx="8124433" cy="1071563"/>
          </a:xfrm>
        </p:spPr>
        <p:txBody>
          <a:bodyPr>
            <a:noAutofit/>
          </a:bodyPr>
          <a:lstStyle/>
          <a:p>
            <a:pPr marL="283149" lvl="1" indent="-141574" algn="l">
              <a:lnSpc>
                <a:spcPts val="3009"/>
              </a:lnSpc>
            </a:pPr>
            <a:r>
              <a:rPr lang="en-US" sz="1875" b="1" dirty="0">
                <a:solidFill>
                  <a:srgbClr val="000000"/>
                </a:solidFill>
                <a:latin typeface="Calibri (MS) Bold"/>
                <a:ea typeface="Calibri (MS) Bold"/>
                <a:cs typeface="Calibri (MS) Bold"/>
                <a:sym typeface="Calibri (MS) Bold"/>
              </a:rPr>
              <a:t>   * </a:t>
            </a:r>
            <a:r>
              <a:rPr lang="en-US" sz="1875" b="1" dirty="0" err="1">
                <a:solidFill>
                  <a:srgbClr val="000000"/>
                </a:solidFill>
                <a:latin typeface="Calibri (MS) Bold"/>
                <a:ea typeface="Calibri (MS) Bold"/>
                <a:cs typeface="Calibri (MS) Bold"/>
                <a:sym typeface="Calibri (MS) Bold"/>
              </a:rPr>
              <a:t>Lấy</a:t>
            </a:r>
            <a:r>
              <a:rPr lang="en-US" sz="1875" b="1" dirty="0">
                <a:solidFill>
                  <a:srgbClr val="000000"/>
                </a:solidFill>
                <a:latin typeface="Calibri (MS) Bold"/>
                <a:ea typeface="Calibri (MS) Bold"/>
                <a:cs typeface="Calibri (MS) Bold"/>
                <a:sym typeface="Calibri (MS) Bold"/>
              </a:rPr>
              <a:t> con </a:t>
            </a:r>
            <a:r>
              <a:rPr lang="en-US" sz="1875" b="1" dirty="0" err="1">
                <a:solidFill>
                  <a:srgbClr val="000000"/>
                </a:solidFill>
                <a:latin typeface="Calibri (MS) Bold"/>
                <a:ea typeface="Calibri (MS) Bold"/>
                <a:cs typeface="Calibri (MS) Bold"/>
                <a:sym typeface="Calibri (MS) Bold"/>
              </a:rPr>
              <a:t>người</a:t>
            </a:r>
            <a:r>
              <a:rPr lang="en-US" sz="1875" b="1" dirty="0">
                <a:solidFill>
                  <a:srgbClr val="000000"/>
                </a:solidFill>
                <a:latin typeface="Calibri (MS) Bold"/>
                <a:ea typeface="Calibri (MS) Bold"/>
                <a:cs typeface="Calibri (MS) Bold"/>
                <a:sym typeface="Calibri (MS) Bold"/>
              </a:rPr>
              <a:t> </a:t>
            </a:r>
            <a:r>
              <a:rPr lang="en-US" sz="1875" b="1" dirty="0" err="1">
                <a:solidFill>
                  <a:srgbClr val="000000"/>
                </a:solidFill>
                <a:latin typeface="Calibri (MS) Bold"/>
                <a:ea typeface="Calibri (MS) Bold"/>
                <a:cs typeface="Calibri (MS) Bold"/>
                <a:sym typeface="Calibri (MS) Bold"/>
              </a:rPr>
              <a:t>làm</a:t>
            </a:r>
            <a:r>
              <a:rPr lang="en-US" sz="1875" b="1" dirty="0">
                <a:solidFill>
                  <a:srgbClr val="000000"/>
                </a:solidFill>
                <a:latin typeface="Calibri (MS) Bold"/>
                <a:ea typeface="Calibri (MS) Bold"/>
                <a:cs typeface="Calibri (MS) Bold"/>
                <a:sym typeface="Calibri (MS) Bold"/>
              </a:rPr>
              <a:t> </a:t>
            </a:r>
            <a:r>
              <a:rPr lang="en-US" sz="1875" b="1" dirty="0" err="1">
                <a:solidFill>
                  <a:srgbClr val="000000"/>
                </a:solidFill>
                <a:latin typeface="Calibri (MS) Bold"/>
                <a:ea typeface="Calibri (MS) Bold"/>
                <a:cs typeface="Calibri (MS) Bold"/>
                <a:sym typeface="Calibri (MS) Bold"/>
              </a:rPr>
              <a:t>trung</a:t>
            </a:r>
            <a:r>
              <a:rPr lang="en-US" sz="1875" b="1" dirty="0">
                <a:solidFill>
                  <a:srgbClr val="000000"/>
                </a:solidFill>
                <a:latin typeface="Calibri (MS) Bold"/>
                <a:ea typeface="Calibri (MS) Bold"/>
                <a:cs typeface="Calibri (MS) Bold"/>
                <a:sym typeface="Calibri (MS) Bold"/>
              </a:rPr>
              <a:t> </a:t>
            </a:r>
            <a:r>
              <a:rPr lang="en-US" sz="1875" b="1" dirty="0" err="1">
                <a:solidFill>
                  <a:srgbClr val="000000"/>
                </a:solidFill>
                <a:latin typeface="Calibri (MS) Bold"/>
                <a:ea typeface="Calibri (MS) Bold"/>
                <a:cs typeface="Calibri (MS) Bold"/>
                <a:sym typeface="Calibri (MS) Bold"/>
              </a:rPr>
              <a:t>tâm</a:t>
            </a:r>
            <a:r>
              <a:rPr lang="en-US" sz="1875" b="1" dirty="0">
                <a:solidFill>
                  <a:srgbClr val="000000"/>
                </a:solidFill>
                <a:latin typeface="Calibri (MS) Bold"/>
                <a:ea typeface="Calibri (MS) Bold"/>
                <a:cs typeface="Calibri (MS) Bold"/>
                <a:sym typeface="Calibri (MS) Bold"/>
              </a:rPr>
              <a:t> </a:t>
            </a:r>
            <a:r>
              <a:rPr lang="en-US" sz="1875" dirty="0">
                <a:solidFill>
                  <a:srgbClr val="000000"/>
                </a:solidFill>
                <a:latin typeface="Calibri (MS)"/>
                <a:ea typeface="Calibri (MS)"/>
                <a:cs typeface="Calibri (MS)"/>
                <a:sym typeface="Calibri (MS)"/>
              </a:rPr>
              <a:t>(Human-centered) : </a:t>
            </a:r>
            <a:r>
              <a:rPr lang="en-US" sz="1875" dirty="0" err="1">
                <a:solidFill>
                  <a:srgbClr val="000000"/>
                </a:solidFill>
                <a:latin typeface="Calibri (MS)"/>
                <a:ea typeface="Calibri (MS)"/>
                <a:cs typeface="Calibri (MS)"/>
                <a:sym typeface="Calibri (MS)"/>
              </a:rPr>
              <a:t>Hiểu</a:t>
            </a:r>
            <a:r>
              <a:rPr lang="en-US" sz="1875" dirty="0">
                <a:solidFill>
                  <a:srgbClr val="000000"/>
                </a:solidFill>
                <a:latin typeface="Calibri (MS)"/>
                <a:ea typeface="Calibri (MS)"/>
                <a:cs typeface="Calibri (MS)"/>
                <a:sym typeface="Calibri (MS)"/>
              </a:rPr>
              <a:t> AI </a:t>
            </a:r>
            <a:r>
              <a:rPr lang="en-US" sz="1875" dirty="0" err="1">
                <a:solidFill>
                  <a:srgbClr val="000000"/>
                </a:solidFill>
                <a:latin typeface="Calibri (MS)"/>
                <a:ea typeface="Calibri (MS)"/>
                <a:cs typeface="Calibri (MS)"/>
                <a:sym typeface="Calibri (MS)"/>
              </a:rPr>
              <a:t>phục</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vụ</a:t>
            </a:r>
            <a:r>
              <a:rPr lang="en-US" sz="1875" dirty="0">
                <a:solidFill>
                  <a:srgbClr val="000000"/>
                </a:solidFill>
                <a:latin typeface="Calibri (MS)"/>
                <a:ea typeface="Calibri (MS)"/>
                <a:cs typeface="Calibri (MS)"/>
                <a:sym typeface="Calibri (MS)"/>
              </a:rPr>
              <a:t> con </a:t>
            </a:r>
            <a:r>
              <a:rPr lang="en-US" sz="1875" dirty="0" err="1">
                <a:solidFill>
                  <a:srgbClr val="000000"/>
                </a:solidFill>
                <a:latin typeface="Calibri (MS)"/>
                <a:ea typeface="Calibri (MS)"/>
                <a:cs typeface="Calibri (MS)"/>
                <a:sym typeface="Calibri (MS)"/>
              </a:rPr>
              <a:t>người</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biết</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đặt</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nhu</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cầu</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quyền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lợi</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và</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sự</a:t>
            </a:r>
            <a:r>
              <a:rPr lang="en-US" sz="1875" dirty="0">
                <a:solidFill>
                  <a:srgbClr val="000000"/>
                </a:solidFill>
                <a:latin typeface="Calibri (MS)"/>
                <a:ea typeface="Calibri (MS)"/>
                <a:cs typeface="Calibri (MS)"/>
                <a:sym typeface="Calibri (MS)"/>
              </a:rPr>
              <a:t> an </a:t>
            </a:r>
            <a:r>
              <a:rPr lang="en-US" sz="1875" dirty="0" err="1">
                <a:solidFill>
                  <a:srgbClr val="000000"/>
                </a:solidFill>
                <a:latin typeface="Calibri (MS)"/>
                <a:ea typeface="Calibri (MS)"/>
                <a:cs typeface="Calibri (MS)"/>
                <a:sym typeface="Calibri (MS)"/>
              </a:rPr>
              <a:t>toàn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của</a:t>
            </a:r>
            <a:r>
              <a:rPr lang="en-US" sz="1875" dirty="0">
                <a:solidFill>
                  <a:srgbClr val="000000"/>
                </a:solidFill>
                <a:latin typeface="Calibri (MS)"/>
                <a:ea typeface="Calibri (MS)"/>
                <a:cs typeface="Calibri (MS)"/>
                <a:sym typeface="Calibri (MS)"/>
              </a:rPr>
              <a:t> con </a:t>
            </a:r>
            <a:r>
              <a:rPr lang="en-US" sz="1875" dirty="0" err="1">
                <a:solidFill>
                  <a:srgbClr val="000000"/>
                </a:solidFill>
                <a:latin typeface="Calibri (MS)"/>
                <a:ea typeface="Calibri (MS)"/>
                <a:cs typeface="Calibri (MS)"/>
                <a:sym typeface="Calibri (MS)"/>
              </a:rPr>
              <a:t>người</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làm</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trọng</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tâm</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khi</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sử</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dụng</a:t>
            </a:r>
            <a:r>
              <a:rPr lang="en-US" sz="1875" dirty="0">
                <a:solidFill>
                  <a:srgbClr val="000000"/>
                </a:solidFill>
                <a:latin typeface="Calibri (MS)"/>
                <a:ea typeface="Calibri (MS)"/>
                <a:cs typeface="Calibri (MS)"/>
                <a:sym typeface="Calibri (MS)"/>
              </a:rPr>
              <a:t> hay </a:t>
            </a:r>
            <a:r>
              <a:rPr lang="en-US" sz="1875" dirty="0" err="1">
                <a:solidFill>
                  <a:srgbClr val="000000"/>
                </a:solidFill>
                <a:latin typeface="Calibri (MS)"/>
                <a:ea typeface="Calibri (MS)"/>
                <a:cs typeface="Calibri (MS)"/>
                <a:sym typeface="Calibri (MS)"/>
              </a:rPr>
              <a:t>xây</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dựng</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hệ</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thống</a:t>
            </a:r>
            <a:r>
              <a:rPr lang="en-US" sz="1875" dirty="0">
                <a:solidFill>
                  <a:srgbClr val="000000"/>
                </a:solidFill>
                <a:latin typeface="Calibri (MS)"/>
                <a:ea typeface="Calibri (MS)"/>
                <a:cs typeface="Calibri (MS)"/>
                <a:sym typeface="Calibri (MS)"/>
              </a:rPr>
              <a:t> AI.</a:t>
            </a:r>
            <a:br>
              <a:rPr lang="en-US" sz="1875" dirty="0">
                <a:solidFill>
                  <a:srgbClr val="000000"/>
                </a:solidFill>
                <a:latin typeface="Calibri (MS)"/>
                <a:ea typeface="Calibri (MS)"/>
                <a:cs typeface="Calibri (MS)"/>
                <a:sym typeface="Calibri (MS)"/>
              </a:rPr>
            </a:br>
            <a:r>
              <a:rPr lang="en-US" sz="1875" dirty="0">
                <a:solidFill>
                  <a:srgbClr val="000000"/>
                </a:solidFill>
                <a:latin typeface="Calibri (MS)"/>
                <a:ea typeface="Calibri (MS)"/>
                <a:cs typeface="Calibri (MS)"/>
                <a:sym typeface="Calibri (MS)"/>
              </a:rPr>
              <a:t>*</a:t>
            </a:r>
            <a:r>
              <a:rPr lang="en-US" sz="1875" b="1" dirty="0" err="1">
                <a:solidFill>
                  <a:srgbClr val="000000"/>
                </a:solidFill>
                <a:latin typeface="Calibri (MS) Bold"/>
                <a:ea typeface="Calibri (MS) Bold"/>
                <a:cs typeface="Calibri (MS) Bold"/>
                <a:sym typeface="Calibri (MS) Bold"/>
              </a:rPr>
              <a:t>Đạo</a:t>
            </a:r>
            <a:r>
              <a:rPr lang="en-US" sz="1875" b="1" dirty="0">
                <a:solidFill>
                  <a:srgbClr val="000000"/>
                </a:solidFill>
                <a:latin typeface="Calibri (MS) Bold"/>
                <a:ea typeface="Calibri (MS) Bold"/>
                <a:cs typeface="Calibri (MS) Bold"/>
                <a:sym typeface="Calibri (MS) Bold"/>
              </a:rPr>
              <a:t> </a:t>
            </a:r>
            <a:r>
              <a:rPr lang="en-US" sz="1875" b="1" dirty="0" err="1">
                <a:solidFill>
                  <a:srgbClr val="000000"/>
                </a:solidFill>
                <a:latin typeface="Calibri (MS) Bold"/>
                <a:ea typeface="Calibri (MS) Bold"/>
                <a:cs typeface="Calibri (MS) Bold"/>
                <a:sym typeface="Calibri (MS) Bold"/>
              </a:rPr>
              <a:t>đức</a:t>
            </a:r>
            <a:r>
              <a:rPr lang="en-US" sz="1875" b="1" dirty="0">
                <a:solidFill>
                  <a:srgbClr val="000000"/>
                </a:solidFill>
                <a:latin typeface="Calibri (MS) Bold"/>
                <a:ea typeface="Calibri (MS) Bold"/>
                <a:cs typeface="Calibri (MS) Bold"/>
                <a:sym typeface="Calibri (MS) Bold"/>
              </a:rPr>
              <a:t> AI </a:t>
            </a:r>
            <a:r>
              <a:rPr lang="en-US" sz="1875" dirty="0">
                <a:solidFill>
                  <a:srgbClr val="000000"/>
                </a:solidFill>
                <a:latin typeface="Calibri (MS)"/>
                <a:ea typeface="Calibri (MS)"/>
                <a:cs typeface="Calibri (MS)"/>
                <a:sym typeface="Calibri (MS)"/>
              </a:rPr>
              <a:t>(AI Ethics): </a:t>
            </a:r>
            <a:r>
              <a:rPr lang="en-US" sz="1875" dirty="0" err="1">
                <a:solidFill>
                  <a:srgbClr val="000000"/>
                </a:solidFill>
                <a:latin typeface="Calibri (MS)"/>
                <a:ea typeface="Calibri (MS)"/>
                <a:cs typeface="Calibri (MS)"/>
                <a:sym typeface="Calibri (MS)"/>
              </a:rPr>
              <a:t>Nhận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diện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rủi</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ro</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thiên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lệch</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dữ</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liệu</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quyền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riêng</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tư</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và</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trách</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nhiệm</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xã</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hội</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sử</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dụng</a:t>
            </a:r>
            <a:r>
              <a:rPr lang="en-US" sz="1875" dirty="0">
                <a:solidFill>
                  <a:srgbClr val="000000"/>
                </a:solidFill>
                <a:latin typeface="Calibri (MS)"/>
                <a:ea typeface="Calibri (MS)"/>
                <a:cs typeface="Calibri (MS)"/>
                <a:sym typeface="Calibri (MS)"/>
              </a:rPr>
              <a:t> AI minh </a:t>
            </a:r>
            <a:r>
              <a:rPr lang="en-US" sz="1875" dirty="0" err="1">
                <a:solidFill>
                  <a:srgbClr val="000000"/>
                </a:solidFill>
                <a:latin typeface="Calibri (MS)"/>
                <a:ea typeface="Calibri (MS)"/>
                <a:cs typeface="Calibri (MS)"/>
                <a:sym typeface="Calibri (MS)"/>
              </a:rPr>
              <a:t>bạch</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công</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bằng</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và</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có</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trách</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nhiệm</a:t>
            </a:r>
            <a:r>
              <a:rPr lang="en-US" sz="1875" dirty="0">
                <a:solidFill>
                  <a:srgbClr val="000000"/>
                </a:solidFill>
                <a:latin typeface="Calibri (MS)"/>
                <a:ea typeface="Calibri (MS)"/>
                <a:cs typeface="Calibri (MS)"/>
                <a:sym typeface="Calibri (MS)"/>
              </a:rPr>
              <a:t>.</a:t>
            </a:r>
            <a:br>
              <a:rPr lang="en-US" sz="1875" dirty="0">
                <a:solidFill>
                  <a:srgbClr val="000000"/>
                </a:solidFill>
                <a:latin typeface="Calibri (MS)"/>
                <a:ea typeface="Calibri (MS)"/>
                <a:cs typeface="Calibri (MS)"/>
                <a:sym typeface="Calibri (MS)"/>
              </a:rPr>
            </a:br>
            <a:r>
              <a:rPr lang="en-US" sz="1875" dirty="0">
                <a:solidFill>
                  <a:srgbClr val="000000"/>
                </a:solidFill>
                <a:latin typeface="Calibri (MS)"/>
                <a:ea typeface="Calibri (MS)"/>
                <a:cs typeface="Calibri (MS)"/>
                <a:sym typeface="Calibri (MS)"/>
              </a:rPr>
              <a:t>* </a:t>
            </a:r>
            <a:r>
              <a:rPr lang="en-US" sz="1875" b="1" dirty="0" err="1">
                <a:solidFill>
                  <a:srgbClr val="000000"/>
                </a:solidFill>
                <a:latin typeface="Calibri (MS) Bold"/>
                <a:ea typeface="Calibri (MS) Bold"/>
                <a:cs typeface="Calibri (MS) Bold"/>
                <a:sym typeface="Calibri (MS) Bold"/>
              </a:rPr>
              <a:t>Kĩ</a:t>
            </a:r>
            <a:r>
              <a:rPr lang="en-US" sz="1875" b="1" dirty="0">
                <a:solidFill>
                  <a:srgbClr val="000000"/>
                </a:solidFill>
                <a:latin typeface="Calibri (MS) Bold"/>
                <a:ea typeface="Calibri (MS) Bold"/>
                <a:cs typeface="Calibri (MS) Bold"/>
                <a:sym typeface="Calibri (MS) Bold"/>
              </a:rPr>
              <a:t> </a:t>
            </a:r>
            <a:r>
              <a:rPr lang="en-US" sz="1875" b="1" dirty="0" err="1">
                <a:solidFill>
                  <a:srgbClr val="000000"/>
                </a:solidFill>
                <a:latin typeface="Calibri (MS) Bold"/>
                <a:ea typeface="Calibri (MS) Bold"/>
                <a:cs typeface="Calibri (MS) Bold"/>
                <a:sym typeface="Calibri (MS) Bold"/>
              </a:rPr>
              <a:t>thuật</a:t>
            </a:r>
            <a:r>
              <a:rPr lang="en-US" sz="1875" b="1" dirty="0">
                <a:solidFill>
                  <a:srgbClr val="000000"/>
                </a:solidFill>
                <a:latin typeface="Calibri (MS) Bold"/>
                <a:ea typeface="Calibri (MS) Bold"/>
                <a:cs typeface="Calibri (MS) Bold"/>
                <a:sym typeface="Calibri (MS) Bold"/>
              </a:rPr>
              <a:t> </a:t>
            </a:r>
            <a:r>
              <a:rPr lang="en-US" sz="1875" b="1" dirty="0" err="1">
                <a:solidFill>
                  <a:srgbClr val="000000"/>
                </a:solidFill>
                <a:latin typeface="Calibri (MS) Bold"/>
                <a:ea typeface="Calibri (MS) Bold"/>
                <a:cs typeface="Calibri (MS) Bold"/>
                <a:sym typeface="Calibri (MS) Bold"/>
              </a:rPr>
              <a:t>và</a:t>
            </a:r>
            <a:r>
              <a:rPr lang="en-US" sz="1875" b="1" dirty="0">
                <a:solidFill>
                  <a:srgbClr val="000000"/>
                </a:solidFill>
                <a:latin typeface="Calibri (MS) Bold"/>
                <a:ea typeface="Calibri (MS) Bold"/>
                <a:cs typeface="Calibri (MS) Bold"/>
                <a:sym typeface="Calibri (MS) Bold"/>
              </a:rPr>
              <a:t> </a:t>
            </a:r>
            <a:r>
              <a:rPr lang="en-US" sz="1875" b="1" dirty="0" err="1">
                <a:solidFill>
                  <a:srgbClr val="000000"/>
                </a:solidFill>
                <a:latin typeface="Calibri (MS) Bold"/>
                <a:ea typeface="Calibri (MS) Bold"/>
                <a:cs typeface="Calibri (MS) Bold"/>
                <a:sym typeface="Calibri (MS) Bold"/>
              </a:rPr>
              <a:t>ứng</a:t>
            </a:r>
            <a:r>
              <a:rPr lang="en-US" sz="1875" b="1" dirty="0">
                <a:solidFill>
                  <a:srgbClr val="000000"/>
                </a:solidFill>
                <a:latin typeface="Calibri (MS) Bold"/>
                <a:ea typeface="Calibri (MS) Bold"/>
                <a:cs typeface="Calibri (MS) Bold"/>
                <a:sym typeface="Calibri (MS) Bold"/>
              </a:rPr>
              <a:t> </a:t>
            </a:r>
            <a:r>
              <a:rPr lang="en-US" sz="1875" b="1" dirty="0" err="1">
                <a:solidFill>
                  <a:srgbClr val="000000"/>
                </a:solidFill>
                <a:latin typeface="Calibri (MS) Bold"/>
                <a:ea typeface="Calibri (MS) Bold"/>
                <a:cs typeface="Calibri (MS) Bold"/>
                <a:sym typeface="Calibri (MS) Bold"/>
              </a:rPr>
              <a:t>dụng</a:t>
            </a:r>
            <a:r>
              <a:rPr lang="en-US" sz="1875" b="1" dirty="0">
                <a:solidFill>
                  <a:srgbClr val="000000"/>
                </a:solidFill>
                <a:latin typeface="Calibri (MS) Bold"/>
                <a:ea typeface="Calibri (MS) Bold"/>
                <a:cs typeface="Calibri (MS) Bold"/>
                <a:sym typeface="Calibri (MS) Bold"/>
              </a:rPr>
              <a:t> AI </a:t>
            </a:r>
            <a:r>
              <a:rPr lang="en-US" sz="1875" dirty="0">
                <a:solidFill>
                  <a:srgbClr val="000000"/>
                </a:solidFill>
                <a:latin typeface="Calibri (MS)"/>
                <a:ea typeface="Calibri (MS)"/>
                <a:cs typeface="Calibri (MS)"/>
                <a:sym typeface="Calibri (MS)"/>
              </a:rPr>
              <a:t>(AI Technology &amp; Application Competency): </a:t>
            </a:r>
            <a:r>
              <a:rPr lang="en-US" sz="1875" dirty="0" err="1">
                <a:solidFill>
                  <a:srgbClr val="000000"/>
                </a:solidFill>
                <a:latin typeface="Calibri (MS)"/>
                <a:ea typeface="Calibri (MS)"/>
                <a:cs typeface="Calibri (MS)"/>
                <a:sym typeface="Calibri (MS)"/>
              </a:rPr>
              <a:t>Hiểu</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nguyên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lý</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cơ</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bản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dữ</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liệu</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thuật</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toán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mô</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hình</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và</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biết</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sử</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dụng</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công</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cụ</a:t>
            </a:r>
            <a:r>
              <a:rPr lang="en-US" sz="1875" dirty="0">
                <a:solidFill>
                  <a:srgbClr val="000000"/>
                </a:solidFill>
                <a:latin typeface="Calibri (MS)"/>
                <a:ea typeface="Calibri (MS)"/>
                <a:cs typeface="Calibri (MS)"/>
                <a:sym typeface="Calibri (MS)"/>
              </a:rPr>
              <a:t> AI </a:t>
            </a:r>
            <a:r>
              <a:rPr lang="en-US" sz="1875" dirty="0" err="1">
                <a:solidFill>
                  <a:srgbClr val="000000"/>
                </a:solidFill>
                <a:latin typeface="Calibri (MS)"/>
                <a:ea typeface="Calibri (MS)"/>
                <a:cs typeface="Calibri (MS)"/>
                <a:sym typeface="Calibri (MS)"/>
              </a:rPr>
              <a:t>để</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học</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tập</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sáng</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tạo</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và</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giải</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quyết</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vấn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đề</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thực</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tiễn</a:t>
            </a:r>
            <a:r>
              <a:rPr lang="en-US" sz="1875" dirty="0">
                <a:solidFill>
                  <a:srgbClr val="000000"/>
                </a:solidFill>
                <a:latin typeface="Calibri (MS)"/>
                <a:ea typeface="Calibri (MS)"/>
                <a:cs typeface="Calibri (MS)"/>
                <a:sym typeface="Calibri (MS)"/>
              </a:rPr>
              <a:t>.</a:t>
            </a:r>
            <a:br>
              <a:rPr lang="en-US" sz="1875" dirty="0">
                <a:solidFill>
                  <a:srgbClr val="000000"/>
                </a:solidFill>
                <a:latin typeface="Calibri (MS)"/>
                <a:ea typeface="Calibri (MS)"/>
                <a:cs typeface="Calibri (MS)"/>
                <a:sym typeface="Calibri (MS)"/>
              </a:rPr>
            </a:br>
            <a:r>
              <a:rPr lang="en-US" sz="1875" dirty="0">
                <a:solidFill>
                  <a:srgbClr val="000000"/>
                </a:solidFill>
                <a:latin typeface="Calibri (MS)"/>
                <a:ea typeface="Calibri (MS)"/>
                <a:cs typeface="Calibri (MS)"/>
                <a:sym typeface="Calibri (MS)"/>
              </a:rPr>
              <a:t>* </a:t>
            </a:r>
            <a:r>
              <a:rPr lang="en-US" sz="1875" b="1" dirty="0" err="1">
                <a:solidFill>
                  <a:srgbClr val="000000"/>
                </a:solidFill>
                <a:latin typeface="Calibri (MS) Bold"/>
                <a:ea typeface="Calibri (MS) Bold"/>
                <a:cs typeface="Calibri (MS) Bold"/>
                <a:sym typeface="Calibri (MS) Bold"/>
              </a:rPr>
              <a:t>Thiết</a:t>
            </a:r>
            <a:r>
              <a:rPr lang="en-US" sz="1875" b="1" dirty="0">
                <a:solidFill>
                  <a:srgbClr val="000000"/>
                </a:solidFill>
                <a:latin typeface="Calibri (MS) Bold"/>
                <a:ea typeface="Calibri (MS) Bold"/>
                <a:cs typeface="Calibri (MS) Bold"/>
                <a:sym typeface="Calibri (MS) Bold"/>
              </a:rPr>
              <a:t> </a:t>
            </a:r>
            <a:r>
              <a:rPr lang="en-US" sz="1875" b="1" dirty="0" err="1">
                <a:solidFill>
                  <a:srgbClr val="000000"/>
                </a:solidFill>
                <a:latin typeface="Calibri (MS) Bold"/>
                <a:ea typeface="Calibri (MS) Bold"/>
                <a:cs typeface="Calibri (MS) Bold"/>
                <a:sym typeface="Calibri (MS) Bold"/>
              </a:rPr>
              <a:t>kế</a:t>
            </a:r>
            <a:r>
              <a:rPr lang="en-US" sz="1875" b="1" dirty="0">
                <a:solidFill>
                  <a:srgbClr val="000000"/>
                </a:solidFill>
                <a:latin typeface="Calibri (MS) Bold"/>
                <a:ea typeface="Calibri (MS) Bold"/>
                <a:cs typeface="Calibri (MS) Bold"/>
                <a:sym typeface="Calibri (MS) Bold"/>
              </a:rPr>
              <a:t> </a:t>
            </a:r>
            <a:r>
              <a:rPr lang="en-US" sz="1875" b="1" dirty="0" err="1">
                <a:solidFill>
                  <a:srgbClr val="000000"/>
                </a:solidFill>
                <a:latin typeface="Calibri (MS) Bold"/>
                <a:ea typeface="Calibri (MS) Bold"/>
                <a:cs typeface="Calibri (MS) Bold"/>
                <a:sym typeface="Calibri (MS) Bold"/>
              </a:rPr>
              <a:t>hệ</a:t>
            </a:r>
            <a:r>
              <a:rPr lang="en-US" sz="1875" b="1" dirty="0">
                <a:solidFill>
                  <a:srgbClr val="000000"/>
                </a:solidFill>
                <a:latin typeface="Calibri (MS) Bold"/>
                <a:ea typeface="Calibri (MS) Bold"/>
                <a:cs typeface="Calibri (MS) Bold"/>
                <a:sym typeface="Calibri (MS) Bold"/>
              </a:rPr>
              <a:t> </a:t>
            </a:r>
            <a:r>
              <a:rPr lang="en-US" sz="1875" b="1" dirty="0" err="1">
                <a:solidFill>
                  <a:srgbClr val="000000"/>
                </a:solidFill>
                <a:latin typeface="Calibri (MS) Bold"/>
                <a:ea typeface="Calibri (MS) Bold"/>
                <a:cs typeface="Calibri (MS) Bold"/>
                <a:sym typeface="Calibri (MS) Bold"/>
              </a:rPr>
              <a:t>thống</a:t>
            </a:r>
            <a:r>
              <a:rPr lang="en-US" sz="1875" b="1" dirty="0">
                <a:solidFill>
                  <a:srgbClr val="000000"/>
                </a:solidFill>
                <a:latin typeface="Calibri (MS) Bold"/>
                <a:ea typeface="Calibri (MS) Bold"/>
                <a:cs typeface="Calibri (MS) Bold"/>
                <a:sym typeface="Calibri (MS) Bold"/>
              </a:rPr>
              <a:t> AI </a:t>
            </a:r>
            <a:r>
              <a:rPr lang="en-US" sz="1875" dirty="0">
                <a:solidFill>
                  <a:srgbClr val="000000"/>
                </a:solidFill>
                <a:latin typeface="Calibri (MS)"/>
                <a:ea typeface="Calibri (MS)"/>
                <a:cs typeface="Calibri (MS)"/>
                <a:sym typeface="Calibri (MS)"/>
              </a:rPr>
              <a:t>(AI System Design): </a:t>
            </a:r>
            <a:r>
              <a:rPr lang="en-US" sz="1875" dirty="0" err="1">
                <a:solidFill>
                  <a:srgbClr val="000000"/>
                </a:solidFill>
                <a:latin typeface="Calibri (MS)"/>
                <a:ea typeface="Calibri (MS)"/>
                <a:cs typeface="Calibri (MS)"/>
                <a:sym typeface="Calibri (MS)"/>
              </a:rPr>
              <a:t>Biết</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tư</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duy</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thiết</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kế</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xây</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dựng</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và</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cải</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tiến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các</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hệ</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thống</a:t>
            </a:r>
            <a:r>
              <a:rPr lang="en-US" sz="1875" dirty="0">
                <a:solidFill>
                  <a:srgbClr val="000000"/>
                </a:solidFill>
                <a:latin typeface="Calibri (MS)"/>
                <a:ea typeface="Calibri (MS)"/>
                <a:cs typeface="Calibri (MS)"/>
                <a:sym typeface="Calibri (MS)"/>
              </a:rPr>
              <a:t> AI </a:t>
            </a:r>
            <a:r>
              <a:rPr lang="en-US" sz="1875" dirty="0" err="1">
                <a:solidFill>
                  <a:srgbClr val="000000"/>
                </a:solidFill>
                <a:latin typeface="Calibri (MS)"/>
                <a:ea typeface="Calibri (MS)"/>
                <a:cs typeface="Calibri (MS)"/>
                <a:sym typeface="Calibri (MS)"/>
              </a:rPr>
              <a:t>đơn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giản</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từ</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nhu</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cầu</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thực</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tế</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thử</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nghiệm</a:t>
            </a:r>
            <a:r>
              <a:rPr lang="en-US" sz="1875" dirty="0">
                <a:solidFill>
                  <a:srgbClr val="000000"/>
                </a:solidFill>
                <a:latin typeface="Calibri (MS)"/>
                <a:ea typeface="Calibri (MS)"/>
                <a:cs typeface="Calibri (MS)"/>
                <a:sym typeface="Calibri (MS)"/>
              </a:rPr>
              <a:t> – </a:t>
            </a:r>
            <a:r>
              <a:rPr lang="en-US" sz="1875" dirty="0" err="1">
                <a:solidFill>
                  <a:srgbClr val="000000"/>
                </a:solidFill>
                <a:latin typeface="Calibri (MS)"/>
                <a:ea typeface="Calibri (MS)"/>
                <a:cs typeface="Calibri (MS)"/>
                <a:sym typeface="Calibri (MS)"/>
              </a:rPr>
              <a:t>đánh</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giá</a:t>
            </a:r>
            <a:r>
              <a:rPr lang="en-US" sz="1875" dirty="0">
                <a:solidFill>
                  <a:srgbClr val="000000"/>
                </a:solidFill>
                <a:latin typeface="Calibri (MS)"/>
                <a:ea typeface="Calibri (MS)"/>
                <a:cs typeface="Calibri (MS)"/>
                <a:sym typeface="Calibri (MS)"/>
              </a:rPr>
              <a:t> – </a:t>
            </a:r>
            <a:r>
              <a:rPr lang="en-US" sz="1875" dirty="0" err="1">
                <a:solidFill>
                  <a:srgbClr val="000000"/>
                </a:solidFill>
                <a:latin typeface="Calibri (MS)"/>
                <a:ea typeface="Calibri (MS)"/>
                <a:cs typeface="Calibri (MS)"/>
                <a:sym typeface="Calibri (MS)"/>
              </a:rPr>
              <a:t>điều</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chỉnh</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giải</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pháp</a:t>
            </a:r>
            <a:r>
              <a:rPr lang="en-US" sz="1875" dirty="0">
                <a:solidFill>
                  <a:srgbClr val="000000"/>
                </a:solidFill>
                <a:latin typeface="Calibri (MS)"/>
                <a:ea typeface="Calibri (MS)"/>
                <a:cs typeface="Calibri (MS)"/>
                <a:sym typeface="Calibri (MS)"/>
              </a:rPr>
              <a:t>.</a:t>
            </a:r>
            <a:br>
              <a:rPr lang="en-US" sz="1875" dirty="0">
                <a:solidFill>
                  <a:srgbClr val="000000"/>
                </a:solidFill>
                <a:latin typeface="Calibri (MS)"/>
                <a:ea typeface="Calibri (MS)"/>
                <a:cs typeface="Calibri (MS)"/>
                <a:sym typeface="Calibri (MS)"/>
              </a:rPr>
            </a:br>
            <a:br>
              <a:rPr lang="en-US" sz="1875" dirty="0">
                <a:solidFill>
                  <a:srgbClr val="000000"/>
                </a:solidFill>
                <a:latin typeface="Calibri (MS)"/>
                <a:ea typeface="Calibri (MS)"/>
                <a:cs typeface="Calibri (MS)"/>
                <a:sym typeface="Calibri (MS)"/>
              </a:rPr>
            </a:br>
            <a:endParaRPr lang="en-US" sz="1875" dirty="0"/>
          </a:p>
        </p:txBody>
      </p:sp>
    </p:spTree>
    <p:extLst>
      <p:ext uri="{BB962C8B-B14F-4D97-AF65-F5344CB8AC3E}">
        <p14:creationId xmlns:p14="http://schemas.microsoft.com/office/powerpoint/2010/main" val="103301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50800" y="4668558"/>
            <a:ext cx="12090399" cy="2063890"/>
            <a:chOff x="0" y="0"/>
            <a:chExt cx="2442847" cy="606096"/>
          </a:xfrm>
        </p:grpSpPr>
        <p:sp>
          <p:nvSpPr>
            <p:cNvPr id="10" name="Freeform 10"/>
            <p:cNvSpPr/>
            <p:nvPr/>
          </p:nvSpPr>
          <p:spPr>
            <a:xfrm>
              <a:off x="0" y="0"/>
              <a:ext cx="2442847" cy="606096"/>
            </a:xfrm>
            <a:custGeom>
              <a:avLst/>
              <a:gdLst/>
              <a:ahLst/>
              <a:cxnLst/>
              <a:rect l="l" t="t" r="r" b="b"/>
              <a:pathLst>
                <a:path w="2442847" h="606096">
                  <a:moveTo>
                    <a:pt x="15712" y="0"/>
                  </a:moveTo>
                  <a:lnTo>
                    <a:pt x="2427135" y="0"/>
                  </a:lnTo>
                  <a:cubicBezTo>
                    <a:pt x="2431302" y="0"/>
                    <a:pt x="2435299" y="1655"/>
                    <a:pt x="2438245" y="4602"/>
                  </a:cubicBezTo>
                  <a:cubicBezTo>
                    <a:pt x="2441192" y="7548"/>
                    <a:pt x="2442847" y="11545"/>
                    <a:pt x="2442847" y="15712"/>
                  </a:cubicBezTo>
                  <a:lnTo>
                    <a:pt x="2442847" y="590384"/>
                  </a:lnTo>
                  <a:cubicBezTo>
                    <a:pt x="2442847" y="594551"/>
                    <a:pt x="2441192" y="598547"/>
                    <a:pt x="2438245" y="601494"/>
                  </a:cubicBezTo>
                  <a:cubicBezTo>
                    <a:pt x="2435299" y="604440"/>
                    <a:pt x="2431302" y="606096"/>
                    <a:pt x="2427135" y="606096"/>
                  </a:cubicBezTo>
                  <a:lnTo>
                    <a:pt x="15712" y="606096"/>
                  </a:lnTo>
                  <a:cubicBezTo>
                    <a:pt x="11545" y="606096"/>
                    <a:pt x="7548" y="604440"/>
                    <a:pt x="4602" y="601494"/>
                  </a:cubicBezTo>
                  <a:cubicBezTo>
                    <a:pt x="1655" y="598547"/>
                    <a:pt x="0" y="594551"/>
                    <a:pt x="0" y="590384"/>
                  </a:cubicBezTo>
                  <a:lnTo>
                    <a:pt x="0" y="15712"/>
                  </a:lnTo>
                  <a:cubicBezTo>
                    <a:pt x="0" y="11545"/>
                    <a:pt x="1655" y="7548"/>
                    <a:pt x="4602" y="4602"/>
                  </a:cubicBezTo>
                  <a:cubicBezTo>
                    <a:pt x="7548" y="1655"/>
                    <a:pt x="11545" y="0"/>
                    <a:pt x="15712" y="0"/>
                  </a:cubicBezTo>
                  <a:close/>
                </a:path>
              </a:pathLst>
            </a:custGeom>
            <a:blipFill dpi="0" rotWithShape="1">
              <a:blip r:embed="rId2"/>
              <a:srcRect/>
              <a:stretch>
                <a:fillRect t="-126972" b="-41557"/>
              </a:stretch>
            </a:blipFill>
            <a:effectLst>
              <a:outerShdw blurRad="50800" dist="50800" dir="5400000" algn="ctr" rotWithShape="0">
                <a:srgbClr val="000000">
                  <a:alpha val="85000"/>
                </a:srgbClr>
              </a:outerShdw>
            </a:effectLst>
          </p:spPr>
        </p:sp>
      </p:grpSp>
      <p:grpSp>
        <p:nvGrpSpPr>
          <p:cNvPr id="17" name="Group 17"/>
          <p:cNvGrpSpPr/>
          <p:nvPr/>
        </p:nvGrpSpPr>
        <p:grpSpPr>
          <a:xfrm>
            <a:off x="1356211" y="2976676"/>
            <a:ext cx="1117760" cy="978039"/>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1F1F1"/>
            </a:solidFill>
          </p:spPr>
        </p:sp>
        <p:sp>
          <p:nvSpPr>
            <p:cNvPr id="19" name="TextBox 19"/>
            <p:cNvSpPr txBox="1"/>
            <p:nvPr/>
          </p:nvSpPr>
          <p:spPr>
            <a:xfrm>
              <a:off x="127000" y="292100"/>
              <a:ext cx="558800" cy="368300"/>
            </a:xfrm>
            <a:prstGeom prst="rect">
              <a:avLst/>
            </a:prstGeom>
          </p:spPr>
          <p:txBody>
            <a:bodyPr lIns="25401" tIns="25401" rIns="25401" bIns="25401" rtlCol="0" anchor="ctr"/>
            <a:lstStyle/>
            <a:p>
              <a:pPr algn="ctr" defTabSz="857324">
                <a:lnSpc>
                  <a:spcPts val="1296"/>
                </a:lnSpc>
              </a:pPr>
              <a:endParaRPr sz="900">
                <a:solidFill>
                  <a:prstClr val="black"/>
                </a:solidFill>
                <a:latin typeface="Calibri"/>
              </a:endParaRPr>
            </a:p>
          </p:txBody>
        </p:sp>
      </p:grpSp>
      <p:sp>
        <p:nvSpPr>
          <p:cNvPr id="29" name="Rounded Rectangle 28"/>
          <p:cNvSpPr/>
          <p:nvPr/>
        </p:nvSpPr>
        <p:spPr>
          <a:xfrm>
            <a:off x="2006601" y="228600"/>
            <a:ext cx="8178799" cy="4513987"/>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857324"/>
            <a:endParaRPr lang="en-US" sz="1350">
              <a:solidFill>
                <a:prstClr val="white"/>
              </a:solidFill>
              <a:latin typeface="Calibri"/>
            </a:endParaRPr>
          </a:p>
        </p:txBody>
      </p:sp>
      <p:grpSp>
        <p:nvGrpSpPr>
          <p:cNvPr id="30" name="Group 2"/>
          <p:cNvGrpSpPr/>
          <p:nvPr/>
        </p:nvGrpSpPr>
        <p:grpSpPr>
          <a:xfrm>
            <a:off x="3009899" y="381000"/>
            <a:ext cx="6172200" cy="857250"/>
            <a:chOff x="0" y="0"/>
            <a:chExt cx="11704320" cy="1625600"/>
          </a:xfrm>
        </p:grpSpPr>
        <p:sp>
          <p:nvSpPr>
            <p:cNvPr id="31" name="Freeform 3"/>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a:ln w="12700">
              <a:solidFill>
                <a:srgbClr val="000000"/>
              </a:solidFill>
            </a:ln>
          </p:spPr>
        </p:sp>
        <p:sp>
          <p:nvSpPr>
            <p:cNvPr id="32" name="TextBox 4"/>
            <p:cNvSpPr txBox="1"/>
            <p:nvPr/>
          </p:nvSpPr>
          <p:spPr>
            <a:xfrm>
              <a:off x="0" y="-85725"/>
              <a:ext cx="11704320" cy="1711325"/>
            </a:xfrm>
            <a:prstGeom prst="rect">
              <a:avLst/>
            </a:prstGeom>
          </p:spPr>
          <p:txBody>
            <a:bodyPr lIns="0" tIns="0" rIns="0" bIns="0" rtlCol="0" anchor="ctr"/>
            <a:lstStyle/>
            <a:p>
              <a:pPr algn="ctr" defTabSz="857324">
                <a:lnSpc>
                  <a:spcPts val="3240"/>
                </a:lnSpc>
              </a:pPr>
              <a:r>
                <a:rPr lang="en-US" sz="2400" b="1" dirty="0" err="1">
                  <a:solidFill>
                    <a:srgbClr val="002060"/>
                  </a:solidFill>
                  <a:latin typeface="Calibri (MS) Bold"/>
                  <a:ea typeface="Calibri (MS) Bold"/>
                  <a:cs typeface="Calibri (MS) Bold"/>
                  <a:sym typeface="Calibri (MS) Bold"/>
                </a:rPr>
                <a:t>NLa</a:t>
              </a:r>
              <a:r>
                <a:rPr lang="en-US" sz="2400" b="1" dirty="0">
                  <a:solidFill>
                    <a:srgbClr val="002060"/>
                  </a:solidFill>
                  <a:latin typeface="Calibri (MS) Bold"/>
                  <a:ea typeface="Calibri (MS) Bold"/>
                  <a:cs typeface="Calibri (MS) Bold"/>
                  <a:sym typeface="Calibri (MS) Bold"/>
                </a:rPr>
                <a:t> — Con </a:t>
              </a:r>
              <a:r>
                <a:rPr lang="en-US" sz="2400" b="1" dirty="0" err="1">
                  <a:solidFill>
                    <a:srgbClr val="002060"/>
                  </a:solidFill>
                  <a:latin typeface="Calibri (MS) Bold"/>
                  <a:ea typeface="Calibri (MS) Bold"/>
                  <a:cs typeface="Calibri (MS) Bold"/>
                  <a:sym typeface="Calibri (MS) Bold"/>
                </a:rPr>
                <a:t>người</a:t>
              </a:r>
              <a:r>
                <a:rPr lang="en-US" sz="2400" b="1" dirty="0">
                  <a:solidFill>
                    <a:srgbClr val="002060"/>
                  </a:solidFill>
                  <a:latin typeface="Calibri (MS) Bold"/>
                  <a:ea typeface="Calibri (MS) Bold"/>
                  <a:cs typeface="Calibri (MS) Bold"/>
                  <a:sym typeface="Calibri (MS) Bold"/>
                </a:rPr>
                <a:t> </a:t>
              </a:r>
              <a:r>
                <a:rPr lang="en-US" sz="2400" b="1" dirty="0" err="1">
                  <a:solidFill>
                    <a:srgbClr val="002060"/>
                  </a:solidFill>
                  <a:latin typeface="Calibri (MS) Bold"/>
                  <a:ea typeface="Calibri (MS) Bold"/>
                  <a:cs typeface="Calibri (MS) Bold"/>
                  <a:sym typeface="Calibri (MS) Bold"/>
                </a:rPr>
                <a:t>trong</a:t>
              </a:r>
              <a:r>
                <a:rPr lang="en-US" sz="2400" b="1" dirty="0">
                  <a:solidFill>
                    <a:srgbClr val="002060"/>
                  </a:solidFill>
                  <a:latin typeface="Calibri (MS) Bold"/>
                  <a:ea typeface="Calibri (MS) Bold"/>
                  <a:cs typeface="Calibri (MS) Bold"/>
                  <a:sym typeface="Calibri (MS) Bold"/>
                </a:rPr>
                <a:t> </a:t>
              </a:r>
              <a:r>
                <a:rPr lang="en-US" sz="2400" b="1" dirty="0" err="1">
                  <a:solidFill>
                    <a:srgbClr val="002060"/>
                  </a:solidFill>
                  <a:latin typeface="Calibri (MS) Bold"/>
                  <a:ea typeface="Calibri (MS) Bold"/>
                  <a:cs typeface="Calibri (MS) Bold"/>
                  <a:sym typeface="Calibri (MS) Bold"/>
                </a:rPr>
                <a:t>hệ</a:t>
              </a:r>
              <a:r>
                <a:rPr lang="en-US" sz="2400" b="1" dirty="0">
                  <a:solidFill>
                    <a:srgbClr val="002060"/>
                  </a:solidFill>
                  <a:latin typeface="Calibri (MS) Bold"/>
                  <a:ea typeface="Calibri (MS) Bold"/>
                  <a:cs typeface="Calibri (MS) Bold"/>
                  <a:sym typeface="Calibri (MS) Bold"/>
                </a:rPr>
                <a:t> </a:t>
              </a:r>
              <a:r>
                <a:rPr lang="en-US" sz="2400" b="1" dirty="0" err="1">
                  <a:solidFill>
                    <a:srgbClr val="002060"/>
                  </a:solidFill>
                  <a:latin typeface="Calibri (MS) Bold"/>
                  <a:ea typeface="Calibri (MS) Bold"/>
                  <a:cs typeface="Calibri (MS) Bold"/>
                  <a:sym typeface="Calibri (MS) Bold"/>
                </a:rPr>
                <a:t>thống</a:t>
              </a:r>
              <a:r>
                <a:rPr lang="en-US" sz="2400" b="1" dirty="0">
                  <a:solidFill>
                    <a:srgbClr val="002060"/>
                  </a:solidFill>
                  <a:latin typeface="Calibri (MS) Bold"/>
                  <a:ea typeface="Calibri (MS) Bold"/>
                  <a:cs typeface="Calibri (MS) Bold"/>
                  <a:sym typeface="Calibri (MS) Bold"/>
                </a:rPr>
                <a:t> AI</a:t>
              </a:r>
            </a:p>
          </p:txBody>
        </p:sp>
      </p:grpSp>
      <p:sp>
        <p:nvSpPr>
          <p:cNvPr id="33" name="TextBox 5"/>
          <p:cNvSpPr txBox="1"/>
          <p:nvPr/>
        </p:nvSpPr>
        <p:spPr>
          <a:xfrm>
            <a:off x="2133601" y="1397174"/>
            <a:ext cx="7873999" cy="3175036"/>
          </a:xfrm>
          <a:prstGeom prst="rect">
            <a:avLst/>
          </a:prstGeom>
        </p:spPr>
        <p:txBody>
          <a:bodyPr wrap="square" lIns="0" tIns="0" rIns="0" bIns="0" rtlCol="0" anchor="t">
            <a:spAutoFit/>
          </a:bodyPr>
          <a:lstStyle/>
          <a:p>
            <a:pPr marL="231668" lvl="1" indent="-115834" algn="just" defTabSz="857324">
              <a:lnSpc>
                <a:spcPts val="2462"/>
              </a:lnSpc>
              <a:buFont typeface="Arial"/>
              <a:buChar char="•"/>
            </a:pP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Hiểu</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được</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vai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trò</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trung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tâm</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của</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con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người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trong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thiết</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kế</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vận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hành</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và</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sử</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dụng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hệ</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thống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p>
          <a:p>
            <a:pPr marL="231668" lvl="1" indent="-115834" algn="just" defTabSz="857324">
              <a:lnSpc>
                <a:spcPts val="2462"/>
              </a:lnSpc>
              <a:buFont typeface="Arial"/>
              <a:buChar char="•"/>
            </a:pP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Nhận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thức</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rằng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con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người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chịu</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trách</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nhiệm</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đối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với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phản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hồi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quyết</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định</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và</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tác</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động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của</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a:t>
            </a:r>
          </a:p>
          <a:p>
            <a:pPr marL="231668" lvl="1" indent="-115834" algn="just" defTabSz="857324">
              <a:lnSpc>
                <a:spcPts val="2462"/>
              </a:lnSpc>
              <a:buFont typeface="Arial"/>
              <a:buChar char="•"/>
            </a:pP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Nhận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diện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và</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phân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tích</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được</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các</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tình</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huống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sử</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dụng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AI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nhằm</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mục</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đích</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đúng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đắn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biết</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đề</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xuất</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cách</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kết</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hợp</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AI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với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yếu</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tố</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 con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Bold"/>
              </a:rPr>
              <a:t>người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để</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giải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quyết</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vấn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đề</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xã</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hội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a:t>
            </a:r>
          </a:p>
          <a:p>
            <a:pPr marL="231668" lvl="1" indent="-115834" algn="just" defTabSz="857324">
              <a:lnSpc>
                <a:spcPts val="2462"/>
              </a:lnSpc>
              <a:buFont typeface="Arial"/>
              <a:buChar char="•"/>
            </a:pPr>
            <a:r>
              <a:rPr lang="en-US" sz="1867" b="1" i="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Italics"/>
              </a:rPr>
              <a:t>Ví</a:t>
            </a:r>
            <a:r>
              <a:rPr lang="en-US" sz="1867" b="1" i="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Italics"/>
              </a:rPr>
              <a:t> </a:t>
            </a:r>
            <a:r>
              <a:rPr lang="en-US" sz="1867" b="1" i="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Italics"/>
              </a:rPr>
              <a:t>dụ</a:t>
            </a:r>
            <a:r>
              <a:rPr lang="en-US" sz="1867" b="1" i="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Italics"/>
              </a:rPr>
              <a:t>:</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Trong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giáo</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dục</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AI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hỗ</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trợ</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giáo</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viên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và</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học</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sinh</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trong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y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tế</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AI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hỗ</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trợ</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bác</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sĩ</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và</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điều</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dưỡng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nhưng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quyết</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định</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chuyên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môn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cuối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cùng</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vẫn</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do con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người</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đảm</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867" b="1" dirty="0" err="1">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nhiệm</a:t>
            </a:r>
            <a:r>
              <a:rPr lang="en-US" sz="1867"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MS)"/>
              </a:rPr>
              <a:t>.</a:t>
            </a:r>
          </a:p>
        </p:txBody>
      </p:sp>
    </p:spTree>
    <p:extLst>
      <p:ext uri="{BB962C8B-B14F-4D97-AF65-F5344CB8AC3E}">
        <p14:creationId xmlns:p14="http://schemas.microsoft.com/office/powerpoint/2010/main" val="488552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1014000" y="2451782"/>
            <a:ext cx="2930795" cy="3135125"/>
            <a:chOff x="0" y="0"/>
            <a:chExt cx="1856041" cy="1647164"/>
          </a:xfrm>
        </p:grpSpPr>
        <p:sp>
          <p:nvSpPr>
            <p:cNvPr id="15" name="Freeform 15"/>
            <p:cNvSpPr/>
            <p:nvPr/>
          </p:nvSpPr>
          <p:spPr>
            <a:xfrm>
              <a:off x="0" y="0"/>
              <a:ext cx="1856041" cy="1647164"/>
            </a:xfrm>
            <a:custGeom>
              <a:avLst/>
              <a:gdLst/>
              <a:ahLst/>
              <a:cxnLst/>
              <a:rect l="l" t="t" r="r" b="b"/>
              <a:pathLst>
                <a:path w="1856041" h="1647164">
                  <a:moveTo>
                    <a:pt x="56028" y="0"/>
                  </a:moveTo>
                  <a:lnTo>
                    <a:pt x="1800013" y="0"/>
                  </a:lnTo>
                  <a:cubicBezTo>
                    <a:pt x="1830957" y="0"/>
                    <a:pt x="1856041" y="25085"/>
                    <a:pt x="1856041" y="56028"/>
                  </a:cubicBezTo>
                  <a:lnTo>
                    <a:pt x="1856041" y="1591136"/>
                  </a:lnTo>
                  <a:cubicBezTo>
                    <a:pt x="1856041" y="1605995"/>
                    <a:pt x="1850138" y="1620246"/>
                    <a:pt x="1839631" y="1630754"/>
                  </a:cubicBezTo>
                  <a:cubicBezTo>
                    <a:pt x="1829124" y="1641261"/>
                    <a:pt x="1814873" y="1647164"/>
                    <a:pt x="1800013" y="1647164"/>
                  </a:cubicBezTo>
                  <a:lnTo>
                    <a:pt x="56028" y="1647164"/>
                  </a:lnTo>
                  <a:cubicBezTo>
                    <a:pt x="41168" y="1647164"/>
                    <a:pt x="26918" y="1641261"/>
                    <a:pt x="16410" y="1630754"/>
                  </a:cubicBezTo>
                  <a:cubicBezTo>
                    <a:pt x="5903" y="1620246"/>
                    <a:pt x="0" y="1605995"/>
                    <a:pt x="0" y="1591136"/>
                  </a:cubicBezTo>
                  <a:lnTo>
                    <a:pt x="0" y="56028"/>
                  </a:lnTo>
                  <a:cubicBezTo>
                    <a:pt x="0" y="41168"/>
                    <a:pt x="5903" y="26918"/>
                    <a:pt x="16410" y="16410"/>
                  </a:cubicBezTo>
                  <a:cubicBezTo>
                    <a:pt x="26918" y="5903"/>
                    <a:pt x="41168" y="0"/>
                    <a:pt x="56028" y="0"/>
                  </a:cubicBezTo>
                  <a:close/>
                </a:path>
              </a:pathLst>
            </a:custGeom>
            <a:solidFill>
              <a:srgbClr val="DCE2EB"/>
            </a:solidFill>
          </p:spPr>
        </p:sp>
        <p:sp>
          <p:nvSpPr>
            <p:cNvPr id="16" name="TextBox 16"/>
            <p:cNvSpPr txBox="1"/>
            <p:nvPr/>
          </p:nvSpPr>
          <p:spPr>
            <a:xfrm>
              <a:off x="0" y="-38100"/>
              <a:ext cx="1856041" cy="1685264"/>
            </a:xfrm>
            <a:prstGeom prst="rect">
              <a:avLst/>
            </a:prstGeom>
          </p:spPr>
          <p:txBody>
            <a:bodyPr lIns="25401" tIns="25401" rIns="25401" bIns="25401" rtlCol="0" anchor="ctr"/>
            <a:lstStyle/>
            <a:p>
              <a:pPr algn="ctr" defTabSz="857324">
                <a:lnSpc>
                  <a:spcPts val="1296"/>
                </a:lnSpc>
              </a:pPr>
              <a:endParaRPr sz="900">
                <a:solidFill>
                  <a:prstClr val="black"/>
                </a:solidFill>
                <a:latin typeface="Calibri"/>
              </a:endParaRPr>
            </a:p>
          </p:txBody>
        </p:sp>
      </p:grpSp>
      <p:sp>
        <p:nvSpPr>
          <p:cNvPr id="18" name="Freeform 18"/>
          <p:cNvSpPr/>
          <p:nvPr/>
        </p:nvSpPr>
        <p:spPr>
          <a:xfrm>
            <a:off x="1372018" y="2707373"/>
            <a:ext cx="2511289" cy="2623939"/>
          </a:xfrm>
          <a:custGeom>
            <a:avLst/>
            <a:gdLst/>
            <a:ahLst/>
            <a:cxnLst/>
            <a:rect l="l" t="t" r="r" b="b"/>
            <a:pathLst>
              <a:path w="5965328" h="7285897">
                <a:moveTo>
                  <a:pt x="0" y="0"/>
                </a:moveTo>
                <a:lnTo>
                  <a:pt x="5965328" y="0"/>
                </a:lnTo>
                <a:lnTo>
                  <a:pt x="5965328" y="7285897"/>
                </a:lnTo>
                <a:lnTo>
                  <a:pt x="0" y="7285897"/>
                </a:lnTo>
                <a:lnTo>
                  <a:pt x="0" y="0"/>
                </a:lnTo>
                <a:close/>
              </a:path>
            </a:pathLst>
          </a:custGeom>
          <a:blipFill>
            <a:blip r:embed="rId2"/>
            <a:stretch>
              <a:fillRect/>
            </a:stretch>
          </a:blipFill>
        </p:spPr>
      </p:sp>
      <p:grpSp>
        <p:nvGrpSpPr>
          <p:cNvPr id="23" name="Group 23"/>
          <p:cNvGrpSpPr/>
          <p:nvPr/>
        </p:nvGrpSpPr>
        <p:grpSpPr>
          <a:xfrm>
            <a:off x="5519757" y="4631946"/>
            <a:ext cx="1537855" cy="388239"/>
            <a:chOff x="0" y="0"/>
            <a:chExt cx="810063" cy="204504"/>
          </a:xfrm>
        </p:grpSpPr>
        <p:sp>
          <p:nvSpPr>
            <p:cNvPr id="24" name="Freeform 24"/>
            <p:cNvSpPr/>
            <p:nvPr/>
          </p:nvSpPr>
          <p:spPr>
            <a:xfrm>
              <a:off x="0" y="0"/>
              <a:ext cx="810063" cy="204504"/>
            </a:xfrm>
            <a:custGeom>
              <a:avLst/>
              <a:gdLst/>
              <a:ahLst/>
              <a:cxnLst/>
              <a:rect l="l" t="t" r="r" b="b"/>
              <a:pathLst>
                <a:path w="810063" h="204504">
                  <a:moveTo>
                    <a:pt x="102252" y="0"/>
                  </a:moveTo>
                  <a:lnTo>
                    <a:pt x="707811" y="0"/>
                  </a:lnTo>
                  <a:cubicBezTo>
                    <a:pt x="764283" y="0"/>
                    <a:pt x="810063" y="45780"/>
                    <a:pt x="810063" y="102252"/>
                  </a:cubicBezTo>
                  <a:lnTo>
                    <a:pt x="810063" y="102252"/>
                  </a:lnTo>
                  <a:cubicBezTo>
                    <a:pt x="810063" y="129371"/>
                    <a:pt x="799290" y="155379"/>
                    <a:pt x="780114" y="174555"/>
                  </a:cubicBezTo>
                  <a:cubicBezTo>
                    <a:pt x="760938" y="193731"/>
                    <a:pt x="734930" y="204504"/>
                    <a:pt x="707811" y="204504"/>
                  </a:cubicBezTo>
                  <a:lnTo>
                    <a:pt x="102252" y="204504"/>
                  </a:lnTo>
                  <a:cubicBezTo>
                    <a:pt x="75133" y="204504"/>
                    <a:pt x="49125" y="193731"/>
                    <a:pt x="29949" y="174555"/>
                  </a:cubicBezTo>
                  <a:cubicBezTo>
                    <a:pt x="10773" y="155379"/>
                    <a:pt x="0" y="129371"/>
                    <a:pt x="0" y="102252"/>
                  </a:cubicBezTo>
                  <a:lnTo>
                    <a:pt x="0" y="102252"/>
                  </a:lnTo>
                  <a:cubicBezTo>
                    <a:pt x="0" y="75133"/>
                    <a:pt x="10773" y="49125"/>
                    <a:pt x="29949" y="29949"/>
                  </a:cubicBezTo>
                  <a:cubicBezTo>
                    <a:pt x="49125" y="10773"/>
                    <a:pt x="75133" y="0"/>
                    <a:pt x="102252" y="0"/>
                  </a:cubicBezTo>
                  <a:close/>
                </a:path>
              </a:pathLst>
            </a:custGeom>
            <a:solidFill>
              <a:srgbClr val="FFFFFF"/>
            </a:solidFill>
          </p:spPr>
        </p:sp>
        <p:sp>
          <p:nvSpPr>
            <p:cNvPr id="25" name="TextBox 25"/>
            <p:cNvSpPr txBox="1"/>
            <p:nvPr/>
          </p:nvSpPr>
          <p:spPr>
            <a:xfrm>
              <a:off x="0" y="-38100"/>
              <a:ext cx="810063" cy="242604"/>
            </a:xfrm>
            <a:prstGeom prst="rect">
              <a:avLst/>
            </a:prstGeom>
          </p:spPr>
          <p:txBody>
            <a:bodyPr lIns="25401" tIns="25401" rIns="25401" bIns="25401" rtlCol="0" anchor="ctr"/>
            <a:lstStyle/>
            <a:p>
              <a:pPr algn="ctr" defTabSz="857324">
                <a:lnSpc>
                  <a:spcPts val="1296"/>
                </a:lnSpc>
              </a:pPr>
              <a:endParaRPr sz="900">
                <a:solidFill>
                  <a:prstClr val="black"/>
                </a:solidFill>
                <a:latin typeface="Calibri"/>
              </a:endParaRPr>
            </a:p>
          </p:txBody>
        </p:sp>
      </p:grpSp>
      <p:sp>
        <p:nvSpPr>
          <p:cNvPr id="30" name="Freeform 30"/>
          <p:cNvSpPr/>
          <p:nvPr/>
        </p:nvSpPr>
        <p:spPr>
          <a:xfrm>
            <a:off x="9375299" y="4717570"/>
            <a:ext cx="801127" cy="801127"/>
          </a:xfrm>
          <a:custGeom>
            <a:avLst/>
            <a:gdLst/>
            <a:ahLst/>
            <a:cxnLst/>
            <a:rect l="l" t="t" r="r" b="b"/>
            <a:pathLst>
              <a:path w="1602254" h="1602254">
                <a:moveTo>
                  <a:pt x="0" y="0"/>
                </a:moveTo>
                <a:lnTo>
                  <a:pt x="1602254" y="0"/>
                </a:lnTo>
                <a:lnTo>
                  <a:pt x="1602254" y="1602254"/>
                </a:lnTo>
                <a:lnTo>
                  <a:pt x="0" y="1602254"/>
                </a:lnTo>
                <a:lnTo>
                  <a:pt x="0" y="0"/>
                </a:lnTo>
                <a:close/>
              </a:path>
            </a:pathLst>
          </a:custGeom>
          <a:blipFill>
            <a:blip r:embed="rId3"/>
            <a:stretch>
              <a:fillRect/>
            </a:stretch>
          </a:blipFill>
        </p:spPr>
      </p:sp>
      <p:grpSp>
        <p:nvGrpSpPr>
          <p:cNvPr id="31" name="Group 2"/>
          <p:cNvGrpSpPr/>
          <p:nvPr/>
        </p:nvGrpSpPr>
        <p:grpSpPr>
          <a:xfrm>
            <a:off x="2343808" y="1204290"/>
            <a:ext cx="8099534" cy="857250"/>
            <a:chOff x="0" y="0"/>
            <a:chExt cx="11704320" cy="1625600"/>
          </a:xfrm>
        </p:grpSpPr>
        <p:sp>
          <p:nvSpPr>
            <p:cNvPr id="32" name="Freeform 3"/>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a:ln w="12700">
              <a:solidFill>
                <a:srgbClr val="000000"/>
              </a:solidFill>
            </a:ln>
          </p:spPr>
        </p:sp>
        <p:sp>
          <p:nvSpPr>
            <p:cNvPr id="33" name="TextBox 4"/>
            <p:cNvSpPr txBox="1"/>
            <p:nvPr/>
          </p:nvSpPr>
          <p:spPr>
            <a:xfrm>
              <a:off x="0" y="-85725"/>
              <a:ext cx="11704320" cy="1711325"/>
            </a:xfrm>
            <a:prstGeom prst="rect">
              <a:avLst/>
            </a:prstGeom>
          </p:spPr>
          <p:txBody>
            <a:bodyPr lIns="0" tIns="0" rIns="0" bIns="0" rtlCol="0" anchor="ctr"/>
            <a:lstStyle/>
            <a:p>
              <a:pPr algn="ctr" defTabSz="857324">
                <a:lnSpc>
                  <a:spcPts val="3240"/>
                </a:lnSpc>
              </a:pPr>
              <a:r>
                <a:rPr lang="en-US" sz="2700" b="1" dirty="0" err="1">
                  <a:solidFill>
                    <a:srgbClr val="000000"/>
                  </a:solidFill>
                  <a:latin typeface="Calibri (MS) Bold"/>
                  <a:ea typeface="Calibri (MS) Bold"/>
                  <a:cs typeface="Calibri (MS) Bold"/>
                  <a:sym typeface="Calibri (MS) Bold"/>
                </a:rPr>
                <a:t>NLb</a:t>
              </a:r>
              <a:r>
                <a:rPr lang="en-US" sz="2700" b="1" dirty="0">
                  <a:solidFill>
                    <a:srgbClr val="000000"/>
                  </a:solidFill>
                  <a:latin typeface="Calibri (MS) Bold"/>
                  <a:ea typeface="Calibri (MS) Bold"/>
                  <a:cs typeface="Calibri (MS) Bold"/>
                  <a:sym typeface="Calibri (MS) Bold"/>
                </a:rPr>
                <a:t> — </a:t>
              </a:r>
              <a:r>
                <a:rPr lang="en-US" sz="2700" b="1" dirty="0" err="1">
                  <a:solidFill>
                    <a:srgbClr val="000000"/>
                  </a:solidFill>
                  <a:latin typeface="Calibri (MS) Bold"/>
                  <a:ea typeface="Calibri (MS) Bold"/>
                  <a:cs typeface="Calibri (MS) Bold"/>
                  <a:sym typeface="Calibri (MS) Bold"/>
                </a:rPr>
                <a:t>Đạo</a:t>
              </a:r>
              <a:r>
                <a:rPr lang="en-US" sz="2700" b="1" dirty="0">
                  <a:solidFill>
                    <a:srgbClr val="000000"/>
                  </a:solidFill>
                  <a:latin typeface="Calibri (MS) Bold"/>
                  <a:ea typeface="Calibri (MS) Bold"/>
                  <a:cs typeface="Calibri (MS) Bold"/>
                  <a:sym typeface="Calibri (MS) Bold"/>
                </a:rPr>
                <a:t> </a:t>
              </a:r>
              <a:r>
                <a:rPr lang="en-US" sz="2700" b="1" dirty="0" err="1">
                  <a:solidFill>
                    <a:srgbClr val="000000"/>
                  </a:solidFill>
                  <a:latin typeface="Calibri (MS) Bold"/>
                  <a:ea typeface="Calibri (MS) Bold"/>
                  <a:cs typeface="Calibri (MS) Bold"/>
                  <a:sym typeface="Calibri (MS) Bold"/>
                </a:rPr>
                <a:t>đức</a:t>
              </a:r>
              <a:r>
                <a:rPr lang="en-US" sz="2700" b="1" dirty="0">
                  <a:solidFill>
                    <a:srgbClr val="000000"/>
                  </a:solidFill>
                  <a:latin typeface="Calibri (MS) Bold"/>
                  <a:ea typeface="Calibri (MS) Bold"/>
                  <a:cs typeface="Calibri (MS) Bold"/>
                  <a:sym typeface="Calibri (MS) Bold"/>
                </a:rPr>
                <a:t> </a:t>
              </a:r>
              <a:r>
                <a:rPr lang="en-US" sz="2700" b="1" dirty="0" err="1">
                  <a:solidFill>
                    <a:srgbClr val="000000"/>
                  </a:solidFill>
                  <a:latin typeface="Calibri (MS) Bold"/>
                  <a:ea typeface="Calibri (MS) Bold"/>
                  <a:cs typeface="Calibri (MS) Bold"/>
                  <a:sym typeface="Calibri (MS) Bold"/>
                </a:rPr>
                <a:t>và</a:t>
              </a:r>
              <a:r>
                <a:rPr lang="en-US" sz="2700" b="1" dirty="0">
                  <a:solidFill>
                    <a:srgbClr val="000000"/>
                  </a:solidFill>
                  <a:latin typeface="Calibri (MS) Bold"/>
                  <a:ea typeface="Calibri (MS) Bold"/>
                  <a:cs typeface="Calibri (MS) Bold"/>
                  <a:sym typeface="Calibri (MS) Bold"/>
                </a:rPr>
                <a:t> </a:t>
              </a:r>
              <a:r>
                <a:rPr lang="en-US" sz="2700" b="1" dirty="0" err="1">
                  <a:solidFill>
                    <a:srgbClr val="000000"/>
                  </a:solidFill>
                  <a:latin typeface="Calibri (MS) Bold"/>
                  <a:ea typeface="Calibri (MS) Bold"/>
                  <a:cs typeface="Calibri (MS) Bold"/>
                  <a:sym typeface="Calibri (MS) Bold"/>
                </a:rPr>
                <a:t>trách</a:t>
              </a:r>
              <a:r>
                <a:rPr lang="en-US" sz="2700" b="1" dirty="0">
                  <a:solidFill>
                    <a:srgbClr val="000000"/>
                  </a:solidFill>
                  <a:latin typeface="Calibri (MS) Bold"/>
                  <a:ea typeface="Calibri (MS) Bold"/>
                  <a:cs typeface="Calibri (MS) Bold"/>
                  <a:sym typeface="Calibri (MS) Bold"/>
                </a:rPr>
                <a:t> </a:t>
              </a:r>
              <a:r>
                <a:rPr lang="en-US" sz="2700" b="1" dirty="0" err="1">
                  <a:solidFill>
                    <a:srgbClr val="000000"/>
                  </a:solidFill>
                  <a:latin typeface="Calibri (MS) Bold"/>
                  <a:ea typeface="Calibri (MS) Bold"/>
                  <a:cs typeface="Calibri (MS) Bold"/>
                  <a:sym typeface="Calibri (MS) Bold"/>
                </a:rPr>
                <a:t>nhiệm</a:t>
              </a:r>
              <a:r>
                <a:rPr lang="en-US" sz="2700" b="1" dirty="0">
                  <a:solidFill>
                    <a:srgbClr val="000000"/>
                  </a:solidFill>
                  <a:latin typeface="Calibri (MS) Bold"/>
                  <a:ea typeface="Calibri (MS) Bold"/>
                  <a:cs typeface="Calibri (MS) Bold"/>
                  <a:sym typeface="Calibri (MS) Bold"/>
                </a:rPr>
                <a:t> </a:t>
              </a:r>
              <a:r>
                <a:rPr lang="en-US" sz="2700" b="1" dirty="0" err="1">
                  <a:solidFill>
                    <a:srgbClr val="000000"/>
                  </a:solidFill>
                  <a:latin typeface="Calibri (MS) Bold"/>
                  <a:ea typeface="Calibri (MS) Bold"/>
                  <a:cs typeface="Calibri (MS) Bold"/>
                  <a:sym typeface="Calibri (MS) Bold"/>
                </a:rPr>
                <a:t>trong</a:t>
              </a:r>
              <a:r>
                <a:rPr lang="en-US" sz="2700" b="1" dirty="0">
                  <a:solidFill>
                    <a:srgbClr val="000000"/>
                  </a:solidFill>
                  <a:latin typeface="Calibri (MS) Bold"/>
                  <a:ea typeface="Calibri (MS) Bold"/>
                  <a:cs typeface="Calibri (MS) Bold"/>
                  <a:sym typeface="Calibri (MS) Bold"/>
                </a:rPr>
                <a:t> AI </a:t>
              </a:r>
            </a:p>
          </p:txBody>
        </p:sp>
      </p:grpSp>
      <p:sp>
        <p:nvSpPr>
          <p:cNvPr id="34" name="TextBox 5"/>
          <p:cNvSpPr txBox="1"/>
          <p:nvPr/>
        </p:nvSpPr>
        <p:spPr>
          <a:xfrm>
            <a:off x="4132814" y="2261581"/>
            <a:ext cx="6043613" cy="2857770"/>
          </a:xfrm>
          <a:prstGeom prst="rect">
            <a:avLst/>
          </a:prstGeom>
        </p:spPr>
        <p:txBody>
          <a:bodyPr lIns="0" tIns="0" rIns="0" bIns="0" rtlCol="0" anchor="t">
            <a:spAutoFit/>
          </a:bodyPr>
          <a:lstStyle/>
          <a:p>
            <a:pPr marL="231668" lvl="1" indent="-115834" algn="just" defTabSz="857324">
              <a:lnSpc>
                <a:spcPts val="2462"/>
              </a:lnSpc>
              <a:buFont typeface="Arial"/>
              <a:buChar char="•"/>
            </a:pPr>
            <a:r>
              <a:rPr lang="en-US" sz="1799" dirty="0" err="1">
                <a:solidFill>
                  <a:srgbClr val="000000"/>
                </a:solidFill>
                <a:latin typeface="Calibri (MS)"/>
                <a:ea typeface="Calibri (MS)"/>
                <a:cs typeface="Calibri (MS)"/>
                <a:sym typeface="Calibri (MS)"/>
              </a:rPr>
              <a:t>Nêu</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được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các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nguyên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tắc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đạo</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đức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cơ</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bản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của</a:t>
            </a:r>
            <a:r>
              <a:rPr lang="en-US" sz="1799" dirty="0">
                <a:solidFill>
                  <a:srgbClr val="000000"/>
                </a:solidFill>
                <a:latin typeface="Calibri (MS)"/>
                <a:ea typeface="Calibri (MS)"/>
                <a:cs typeface="Calibri (MS)"/>
                <a:sym typeface="Calibri (MS)"/>
              </a:rPr>
              <a:t> AI </a:t>
            </a:r>
            <a:r>
              <a:rPr lang="en-US" sz="1799" dirty="0" err="1">
                <a:solidFill>
                  <a:srgbClr val="000000"/>
                </a:solidFill>
                <a:latin typeface="Calibri (MS)"/>
                <a:ea typeface="Calibri (MS)"/>
                <a:cs typeface="Calibri (MS)"/>
                <a:sym typeface="Calibri (MS)"/>
              </a:rPr>
              <a:t>như</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Bold"/>
                <a:ea typeface="Calibri (MS) Bold"/>
                <a:cs typeface="Calibri (MS) Bold"/>
                <a:sym typeface="Calibri (MS) Bold"/>
              </a:rPr>
              <a:t>không</a:t>
            </a:r>
            <a:r>
              <a:rPr lang="en-US" sz="1799" dirty="0">
                <a:solidFill>
                  <a:srgbClr val="000000"/>
                </a:solidFill>
                <a:latin typeface="Calibri (MS) Bold"/>
                <a:ea typeface="Calibri (MS) Bold"/>
                <a:cs typeface="Calibri (MS) Bold"/>
                <a:sym typeface="Calibri (MS) Bold"/>
              </a:rPr>
              <a:t> </a:t>
            </a:r>
            <a:r>
              <a:rPr lang="en-US" sz="1799" dirty="0" err="1">
                <a:solidFill>
                  <a:srgbClr val="000000"/>
                </a:solidFill>
                <a:latin typeface="Calibri (MS) Bold"/>
                <a:ea typeface="Calibri (MS) Bold"/>
                <a:cs typeface="Calibri (MS) Bold"/>
                <a:sym typeface="Calibri (MS) Bold"/>
              </a:rPr>
              <a:t>gây</a:t>
            </a:r>
            <a:r>
              <a:rPr lang="en-US" sz="1799" dirty="0">
                <a:solidFill>
                  <a:srgbClr val="000000"/>
                </a:solidFill>
                <a:latin typeface="Calibri (MS) Bold"/>
                <a:ea typeface="Calibri (MS) Bold"/>
                <a:cs typeface="Calibri (MS) Bold"/>
                <a:sym typeface="Calibri (MS) Bold"/>
              </a:rPr>
              <a:t> </a:t>
            </a:r>
            <a:r>
              <a:rPr lang="en-US" sz="1799" dirty="0" err="1">
                <a:solidFill>
                  <a:srgbClr val="000000"/>
                </a:solidFill>
                <a:latin typeface="Calibri (MS) Bold"/>
                <a:ea typeface="Calibri (MS) Bold"/>
                <a:cs typeface="Calibri (MS) Bold"/>
                <a:sym typeface="Calibri (MS) Bold"/>
              </a:rPr>
              <a:t>hại</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Bold"/>
                <a:ea typeface="Calibri (MS) Bold"/>
                <a:cs typeface="Calibri (MS) Bold"/>
                <a:sym typeface="Calibri (MS) Bold"/>
              </a:rPr>
              <a:t>hạn</a:t>
            </a:r>
            <a:r>
              <a:rPr lang="en-US" sz="1799" dirty="0">
                <a:solidFill>
                  <a:srgbClr val="000000"/>
                </a:solidFill>
                <a:latin typeface="Calibri (MS) Bold"/>
                <a:ea typeface="Calibri (MS) Bold"/>
                <a:cs typeface="Calibri (MS) Bold"/>
                <a:sym typeface="Calibri (MS) Bold"/>
              </a:rPr>
              <a:t> </a:t>
            </a:r>
            <a:r>
              <a:rPr lang="en-US" sz="1799" dirty="0" err="1">
                <a:solidFill>
                  <a:srgbClr val="000000"/>
                </a:solidFill>
                <a:latin typeface="Calibri (MS) Bold"/>
                <a:ea typeface="Calibri (MS) Bold"/>
                <a:cs typeface="Calibri (MS) Bold"/>
                <a:sym typeface="Calibri (MS) Bold"/>
              </a:rPr>
              <a:t>chế</a:t>
            </a:r>
            <a:r>
              <a:rPr lang="en-US" sz="1799" dirty="0">
                <a:solidFill>
                  <a:srgbClr val="000000"/>
                </a:solidFill>
                <a:latin typeface="Calibri (MS) Bold"/>
                <a:ea typeface="Calibri (MS) Bold"/>
                <a:cs typeface="Calibri (MS) Bold"/>
                <a:sym typeface="Calibri (MS) Bold"/>
              </a:rPr>
              <a:t> </a:t>
            </a:r>
            <a:r>
              <a:rPr lang="en-US" sz="1799" dirty="0" err="1">
                <a:solidFill>
                  <a:srgbClr val="000000"/>
                </a:solidFill>
                <a:latin typeface="Calibri (MS) Bold"/>
                <a:ea typeface="Calibri (MS) Bold"/>
                <a:cs typeface="Calibri (MS) Bold"/>
                <a:sym typeface="Calibri (MS) Bold"/>
              </a:rPr>
              <a:t>thiên</a:t>
            </a:r>
            <a:r>
              <a:rPr lang="en-US" sz="1799" dirty="0">
                <a:solidFill>
                  <a:srgbClr val="000000"/>
                </a:solidFill>
                <a:latin typeface="Calibri (MS) Bold"/>
                <a:ea typeface="Calibri (MS) Bold"/>
                <a:cs typeface="Calibri (MS) Bold"/>
                <a:sym typeface="Calibri (MS) Bold"/>
              </a:rPr>
              <a:t> </a:t>
            </a:r>
            <a:r>
              <a:rPr lang="en-US" sz="1799" dirty="0" err="1">
                <a:solidFill>
                  <a:srgbClr val="000000"/>
                </a:solidFill>
                <a:latin typeface="Calibri (MS) Bold"/>
                <a:ea typeface="Calibri (MS) Bold"/>
                <a:cs typeface="Calibri (MS) Bold"/>
                <a:sym typeface="Calibri (MS) Bold"/>
              </a:rPr>
              <a:t>kiến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Bold"/>
                <a:ea typeface="Calibri (MS) Bold"/>
                <a:cs typeface="Calibri (MS) Bold"/>
                <a:sym typeface="Calibri (MS) Bold"/>
              </a:rPr>
              <a:t>công</a:t>
            </a:r>
            <a:r>
              <a:rPr lang="en-US" sz="1799" dirty="0">
                <a:solidFill>
                  <a:srgbClr val="000000"/>
                </a:solidFill>
                <a:latin typeface="Calibri (MS) Bold"/>
                <a:ea typeface="Calibri (MS) Bold"/>
                <a:cs typeface="Calibri (MS) Bold"/>
                <a:sym typeface="Calibri (MS) Bold"/>
              </a:rPr>
              <a:t> </a:t>
            </a:r>
            <a:r>
              <a:rPr lang="en-US" sz="1799" dirty="0" err="1">
                <a:solidFill>
                  <a:srgbClr val="000000"/>
                </a:solidFill>
                <a:latin typeface="Calibri (MS) Bold"/>
                <a:ea typeface="Calibri (MS) Bold"/>
                <a:cs typeface="Calibri (MS) Bold"/>
                <a:sym typeface="Calibri (MS) Bold"/>
              </a:rPr>
              <a:t>bằng</a:t>
            </a:r>
            <a:r>
              <a:rPr lang="en-US" sz="1799" dirty="0">
                <a:solidFill>
                  <a:srgbClr val="000000"/>
                </a:solidFill>
                <a:latin typeface="Calibri (MS)"/>
                <a:ea typeface="Calibri (MS)"/>
                <a:cs typeface="Calibri (MS)"/>
                <a:sym typeface="Calibri (MS)"/>
              </a:rPr>
              <a:t>, </a:t>
            </a:r>
            <a:r>
              <a:rPr lang="en-US" sz="1799" dirty="0">
                <a:solidFill>
                  <a:srgbClr val="000000"/>
                </a:solidFill>
                <a:latin typeface="Calibri (MS) Bold"/>
                <a:ea typeface="Calibri (MS) Bold"/>
                <a:cs typeface="Calibri (MS) Bold"/>
                <a:sym typeface="Calibri (MS) Bold"/>
              </a:rPr>
              <a:t>minh </a:t>
            </a:r>
            <a:r>
              <a:rPr lang="en-US" sz="1799" dirty="0" err="1">
                <a:solidFill>
                  <a:srgbClr val="000000"/>
                </a:solidFill>
                <a:latin typeface="Calibri (MS) Bold"/>
                <a:ea typeface="Calibri (MS) Bold"/>
                <a:cs typeface="Calibri (MS) Bold"/>
                <a:sym typeface="Calibri (MS) Bold"/>
              </a:rPr>
              <a:t>bạch</a:t>
            </a:r>
            <a:r>
              <a:rPr lang="en-US" sz="1799" dirty="0">
                <a:solidFill>
                  <a:srgbClr val="000000"/>
                </a:solidFill>
                <a:latin typeface="Calibri (MS) Bold"/>
                <a:ea typeface="Calibri (MS) Bold"/>
                <a:cs typeface="Calibri (MS) Bold"/>
                <a:sym typeface="Calibri (MS) Bold"/>
              </a:rPr>
              <a:t> </a:t>
            </a:r>
            <a:r>
              <a:rPr lang="en-US" sz="1799" dirty="0" err="1">
                <a:solidFill>
                  <a:srgbClr val="000000"/>
                </a:solidFill>
                <a:latin typeface="Calibri (MS)"/>
                <a:ea typeface="Calibri (MS)"/>
                <a:cs typeface="Calibri (MS)"/>
                <a:sym typeface="Calibri (MS)"/>
              </a:rPr>
              <a:t>và</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Bold"/>
                <a:ea typeface="Calibri (MS) Bold"/>
                <a:cs typeface="Calibri (MS) Bold"/>
                <a:sym typeface="Calibri (MS) Bold"/>
              </a:rPr>
              <a:t>trách</a:t>
            </a:r>
            <a:r>
              <a:rPr lang="en-US" sz="1799" dirty="0">
                <a:solidFill>
                  <a:srgbClr val="000000"/>
                </a:solidFill>
                <a:latin typeface="Calibri (MS) Bold"/>
                <a:ea typeface="Calibri (MS) Bold"/>
                <a:cs typeface="Calibri (MS) Bold"/>
                <a:sym typeface="Calibri (MS) Bold"/>
              </a:rPr>
              <a:t> </a:t>
            </a:r>
            <a:r>
              <a:rPr lang="en-US" sz="1799" dirty="0" err="1">
                <a:solidFill>
                  <a:srgbClr val="000000"/>
                </a:solidFill>
                <a:latin typeface="Calibri (MS) Bold"/>
                <a:ea typeface="Calibri (MS) Bold"/>
                <a:cs typeface="Calibri (MS) Bold"/>
                <a:sym typeface="Calibri (MS) Bold"/>
              </a:rPr>
              <a:t>nhiệm</a:t>
            </a:r>
            <a:r>
              <a:rPr lang="en-US" sz="1799" dirty="0">
                <a:solidFill>
                  <a:srgbClr val="000000"/>
                </a:solidFill>
                <a:latin typeface="Calibri (MS) Bold"/>
                <a:ea typeface="Calibri (MS) Bold"/>
                <a:cs typeface="Calibri (MS) Bold"/>
                <a:sym typeface="Calibri (MS) Bold"/>
              </a:rPr>
              <a:t> </a:t>
            </a:r>
            <a:r>
              <a:rPr lang="en-US" sz="1799" dirty="0" err="1">
                <a:solidFill>
                  <a:srgbClr val="000000"/>
                </a:solidFill>
                <a:latin typeface="Calibri (MS) Bold"/>
                <a:ea typeface="Calibri (MS) Bold"/>
                <a:cs typeface="Calibri (MS) Bold"/>
                <a:sym typeface="Calibri (MS) Bold"/>
              </a:rPr>
              <a:t>giải</a:t>
            </a:r>
            <a:r>
              <a:rPr lang="en-US" sz="1799" dirty="0">
                <a:solidFill>
                  <a:srgbClr val="000000"/>
                </a:solidFill>
                <a:latin typeface="Calibri (MS) Bold"/>
                <a:ea typeface="Calibri (MS) Bold"/>
                <a:cs typeface="Calibri (MS) Bold"/>
                <a:sym typeface="Calibri (MS) Bold"/>
              </a:rPr>
              <a:t> </a:t>
            </a:r>
            <a:r>
              <a:rPr lang="en-US" sz="1799" dirty="0" err="1">
                <a:solidFill>
                  <a:srgbClr val="000000"/>
                </a:solidFill>
                <a:latin typeface="Calibri (MS) Bold"/>
                <a:ea typeface="Calibri (MS) Bold"/>
                <a:cs typeface="Calibri (MS) Bold"/>
                <a:sym typeface="Calibri (MS) Bold"/>
              </a:rPr>
              <a:t>trình</a:t>
            </a:r>
            <a:r>
              <a:rPr lang="en-US" sz="1799" dirty="0">
                <a:solidFill>
                  <a:srgbClr val="000000"/>
                </a:solidFill>
                <a:latin typeface="Calibri (MS)"/>
                <a:ea typeface="Calibri (MS)"/>
                <a:cs typeface="Calibri (MS)"/>
                <a:sym typeface="Calibri (MS)"/>
              </a:rPr>
              <a:t>.</a:t>
            </a:r>
          </a:p>
          <a:p>
            <a:pPr marL="231668" lvl="1" indent="-115834" algn="just" defTabSz="857324">
              <a:lnSpc>
                <a:spcPts val="2462"/>
              </a:lnSpc>
              <a:buFont typeface="Arial"/>
              <a:buChar char="•"/>
            </a:pPr>
            <a:r>
              <a:rPr lang="en-US" sz="1799" dirty="0" err="1">
                <a:solidFill>
                  <a:srgbClr val="000000"/>
                </a:solidFill>
                <a:latin typeface="Calibri (MS)"/>
                <a:ea typeface="Calibri (MS)"/>
                <a:cs typeface="Calibri (MS)"/>
                <a:sym typeface="Calibri (MS)"/>
              </a:rPr>
              <a:t>Biết</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áp</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dụng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các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nguyên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tắc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này</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trong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học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tập</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và</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làm</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việc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với</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công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cụ</a:t>
            </a:r>
            <a:r>
              <a:rPr lang="en-US" sz="1799" dirty="0">
                <a:solidFill>
                  <a:srgbClr val="000000"/>
                </a:solidFill>
                <a:latin typeface="Calibri (MS)"/>
                <a:ea typeface="Calibri (MS)"/>
                <a:cs typeface="Calibri (MS)"/>
                <a:sym typeface="Calibri (MS)"/>
              </a:rPr>
              <a:t> AI (</a:t>
            </a:r>
            <a:r>
              <a:rPr lang="en-US" sz="1799" dirty="0" err="1">
                <a:solidFill>
                  <a:srgbClr val="000000"/>
                </a:solidFill>
                <a:latin typeface="Calibri (MS)"/>
                <a:ea typeface="Calibri (MS)"/>
                <a:cs typeface="Calibri (MS)"/>
                <a:sym typeface="Calibri (MS)"/>
              </a:rPr>
              <a:t>không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gian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lận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học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tập</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tôn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trọng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quyền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riêng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tư</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sử</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dụng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dữ</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liệu</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hợp</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pháp</a:t>
            </a:r>
            <a:r>
              <a:rPr lang="en-US" sz="1799" dirty="0">
                <a:solidFill>
                  <a:srgbClr val="000000"/>
                </a:solidFill>
                <a:latin typeface="Calibri (MS)"/>
                <a:ea typeface="Calibri (MS)"/>
                <a:cs typeface="Calibri (MS)"/>
                <a:sym typeface="Calibri (MS)"/>
              </a:rPr>
              <a:t>).</a:t>
            </a:r>
          </a:p>
          <a:p>
            <a:pPr marL="231668" lvl="1" indent="-115834" algn="just" defTabSz="857324">
              <a:lnSpc>
                <a:spcPts val="2462"/>
              </a:lnSpc>
              <a:buFont typeface="Arial"/>
              <a:buChar char="•"/>
            </a:pPr>
            <a:r>
              <a:rPr lang="en-US" sz="1799" dirty="0" err="1">
                <a:solidFill>
                  <a:srgbClr val="000000"/>
                </a:solidFill>
                <a:latin typeface="Calibri (MS)"/>
                <a:ea typeface="Calibri (MS)"/>
                <a:cs typeface="Calibri (MS)"/>
                <a:sym typeface="Calibri (MS)"/>
              </a:rPr>
              <a:t>Biết</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đánh</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giá</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các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sản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phẩm</a:t>
            </a:r>
            <a:r>
              <a:rPr lang="en-US" sz="1799" dirty="0">
                <a:solidFill>
                  <a:srgbClr val="000000"/>
                </a:solidFill>
                <a:latin typeface="Calibri (MS)"/>
                <a:ea typeface="Calibri (MS)"/>
                <a:cs typeface="Calibri (MS)"/>
                <a:sym typeface="Calibri (MS)"/>
              </a:rPr>
              <a:t> AI </a:t>
            </a:r>
            <a:r>
              <a:rPr lang="en-US" sz="1799" dirty="0" err="1">
                <a:solidFill>
                  <a:srgbClr val="000000"/>
                </a:solidFill>
                <a:latin typeface="Calibri (MS)"/>
                <a:ea typeface="Calibri (MS)"/>
                <a:cs typeface="Calibri (MS)"/>
                <a:sym typeface="Calibri (MS)"/>
              </a:rPr>
              <a:t>có</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nguy</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cơ</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xâm</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phạm</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quyền</a:t>
            </a:r>
            <a:r>
              <a:rPr lang="en-US" sz="1799" dirty="0">
                <a:solidFill>
                  <a:srgbClr val="000000"/>
                </a:solidFill>
                <a:latin typeface="Calibri (MS)"/>
                <a:ea typeface="Calibri (MS)"/>
                <a:cs typeface="Calibri (MS)"/>
                <a:sym typeface="Calibri (MS)"/>
              </a:rPr>
              <a:t> con </a:t>
            </a:r>
            <a:r>
              <a:rPr lang="en-US" sz="1799" dirty="0" err="1">
                <a:solidFill>
                  <a:srgbClr val="000000"/>
                </a:solidFill>
                <a:latin typeface="Calibri (MS)"/>
                <a:ea typeface="Calibri (MS)"/>
                <a:cs typeface="Calibri (MS)"/>
                <a:sym typeface="Calibri (MS)"/>
              </a:rPr>
              <a:t>người</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hoặc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gây</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tác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động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xã</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hội</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tiêu</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cực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từ</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đó</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đề</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xuất</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giải</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pháp</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cải</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thiện</a:t>
            </a:r>
            <a:r>
              <a:rPr lang="en-US" sz="1799" dirty="0">
                <a:solidFill>
                  <a:srgbClr val="000000"/>
                </a:solidFill>
                <a:latin typeface="Calibri (MS)"/>
                <a:ea typeface="Calibri (MS)"/>
                <a:cs typeface="Calibri (MS)"/>
                <a:sym typeface="Calibri (MS)"/>
              </a:rPr>
              <a:t>.</a:t>
            </a:r>
          </a:p>
        </p:txBody>
      </p:sp>
    </p:spTree>
    <p:extLst>
      <p:ext uri="{BB962C8B-B14F-4D97-AF65-F5344CB8AC3E}">
        <p14:creationId xmlns:p14="http://schemas.microsoft.com/office/powerpoint/2010/main" val="1669564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1363149" y="857250"/>
            <a:ext cx="2132030" cy="5143500"/>
            <a:chOff x="0" y="0"/>
            <a:chExt cx="1123044" cy="2709333"/>
          </a:xfrm>
        </p:grpSpPr>
        <p:sp>
          <p:nvSpPr>
            <p:cNvPr id="10" name="Freeform 10"/>
            <p:cNvSpPr/>
            <p:nvPr/>
          </p:nvSpPr>
          <p:spPr>
            <a:xfrm>
              <a:off x="0" y="0"/>
              <a:ext cx="1123044" cy="2709333"/>
            </a:xfrm>
            <a:custGeom>
              <a:avLst/>
              <a:gdLst/>
              <a:ahLst/>
              <a:cxnLst/>
              <a:rect l="l" t="t" r="r" b="b"/>
              <a:pathLst>
                <a:path w="1123044" h="2709333">
                  <a:moveTo>
                    <a:pt x="92597" y="0"/>
                  </a:moveTo>
                  <a:lnTo>
                    <a:pt x="1030448" y="0"/>
                  </a:lnTo>
                  <a:cubicBezTo>
                    <a:pt x="1081587" y="0"/>
                    <a:pt x="1123044" y="41457"/>
                    <a:pt x="1123044" y="92597"/>
                  </a:cubicBezTo>
                  <a:lnTo>
                    <a:pt x="1123044" y="2616737"/>
                  </a:lnTo>
                  <a:cubicBezTo>
                    <a:pt x="1123044" y="2667876"/>
                    <a:pt x="1081587" y="2709333"/>
                    <a:pt x="1030448" y="2709333"/>
                  </a:cubicBezTo>
                  <a:lnTo>
                    <a:pt x="92597" y="2709333"/>
                  </a:lnTo>
                  <a:cubicBezTo>
                    <a:pt x="41457" y="2709333"/>
                    <a:pt x="0" y="2667876"/>
                    <a:pt x="0" y="2616737"/>
                  </a:cubicBezTo>
                  <a:lnTo>
                    <a:pt x="0" y="92597"/>
                  </a:lnTo>
                  <a:cubicBezTo>
                    <a:pt x="0" y="41457"/>
                    <a:pt x="41457" y="0"/>
                    <a:pt x="92597" y="0"/>
                  </a:cubicBezTo>
                  <a:close/>
                </a:path>
              </a:pathLst>
            </a:custGeom>
            <a:solidFill>
              <a:srgbClr val="DCE2EB"/>
            </a:solidFill>
          </p:spPr>
        </p:sp>
        <p:sp>
          <p:nvSpPr>
            <p:cNvPr id="11" name="TextBox 11"/>
            <p:cNvSpPr txBox="1"/>
            <p:nvPr/>
          </p:nvSpPr>
          <p:spPr>
            <a:xfrm>
              <a:off x="0" y="-38100"/>
              <a:ext cx="1123044" cy="2747433"/>
            </a:xfrm>
            <a:prstGeom prst="rect">
              <a:avLst/>
            </a:prstGeom>
          </p:spPr>
          <p:txBody>
            <a:bodyPr lIns="25401" tIns="25401" rIns="25401" bIns="25401" rtlCol="0" anchor="ctr"/>
            <a:lstStyle/>
            <a:p>
              <a:pPr algn="ctr" defTabSz="857324">
                <a:lnSpc>
                  <a:spcPts val="1296"/>
                </a:lnSpc>
              </a:pPr>
              <a:endParaRPr sz="900">
                <a:solidFill>
                  <a:prstClr val="black"/>
                </a:solidFill>
                <a:latin typeface="Calibri"/>
              </a:endParaRPr>
            </a:p>
          </p:txBody>
        </p:sp>
      </p:grpSp>
      <p:grpSp>
        <p:nvGrpSpPr>
          <p:cNvPr id="12" name="Group 12"/>
          <p:cNvGrpSpPr/>
          <p:nvPr/>
        </p:nvGrpSpPr>
        <p:grpSpPr>
          <a:xfrm>
            <a:off x="1515751" y="1971258"/>
            <a:ext cx="3484139" cy="3406217"/>
            <a:chOff x="0" y="0"/>
            <a:chExt cx="1079569" cy="1055424"/>
          </a:xfrm>
        </p:grpSpPr>
        <p:sp>
          <p:nvSpPr>
            <p:cNvPr id="13" name="Freeform 13"/>
            <p:cNvSpPr/>
            <p:nvPr/>
          </p:nvSpPr>
          <p:spPr>
            <a:xfrm>
              <a:off x="0" y="0"/>
              <a:ext cx="1079569" cy="1055424"/>
            </a:xfrm>
            <a:custGeom>
              <a:avLst/>
              <a:gdLst/>
              <a:ahLst/>
              <a:cxnLst/>
              <a:rect l="l" t="t" r="r" b="b"/>
              <a:pathLst>
                <a:path w="1079569" h="1055424">
                  <a:moveTo>
                    <a:pt x="35553" y="0"/>
                  </a:moveTo>
                  <a:lnTo>
                    <a:pt x="1044016" y="0"/>
                  </a:lnTo>
                  <a:cubicBezTo>
                    <a:pt x="1063651" y="0"/>
                    <a:pt x="1079569" y="15918"/>
                    <a:pt x="1079569" y="35553"/>
                  </a:cubicBezTo>
                  <a:lnTo>
                    <a:pt x="1079569" y="1019871"/>
                  </a:lnTo>
                  <a:cubicBezTo>
                    <a:pt x="1079569" y="1029301"/>
                    <a:pt x="1075823" y="1038344"/>
                    <a:pt x="1069156" y="1045011"/>
                  </a:cubicBezTo>
                  <a:cubicBezTo>
                    <a:pt x="1062488" y="1051678"/>
                    <a:pt x="1053445" y="1055424"/>
                    <a:pt x="1044016" y="1055424"/>
                  </a:cubicBezTo>
                  <a:lnTo>
                    <a:pt x="35553" y="1055424"/>
                  </a:lnTo>
                  <a:cubicBezTo>
                    <a:pt x="15918" y="1055424"/>
                    <a:pt x="0" y="1039507"/>
                    <a:pt x="0" y="1019871"/>
                  </a:cubicBezTo>
                  <a:lnTo>
                    <a:pt x="0" y="35553"/>
                  </a:lnTo>
                  <a:cubicBezTo>
                    <a:pt x="0" y="15918"/>
                    <a:pt x="15918" y="0"/>
                    <a:pt x="35553" y="0"/>
                  </a:cubicBezTo>
                  <a:close/>
                </a:path>
              </a:pathLst>
            </a:custGeom>
            <a:blipFill>
              <a:blip r:embed="rId2"/>
              <a:stretch>
                <a:fillRect l="-23322" r="-23322"/>
              </a:stretch>
            </a:blipFill>
          </p:spPr>
        </p:sp>
      </p:grpSp>
      <p:grpSp>
        <p:nvGrpSpPr>
          <p:cNvPr id="14" name="Group 14"/>
          <p:cNvGrpSpPr/>
          <p:nvPr/>
        </p:nvGrpSpPr>
        <p:grpSpPr>
          <a:xfrm>
            <a:off x="3655157" y="1559876"/>
            <a:ext cx="911499" cy="91149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sp>
        <p:sp>
          <p:nvSpPr>
            <p:cNvPr id="16" name="TextBox 16"/>
            <p:cNvSpPr txBox="1"/>
            <p:nvPr/>
          </p:nvSpPr>
          <p:spPr>
            <a:xfrm>
              <a:off x="76200" y="38100"/>
              <a:ext cx="660400" cy="698500"/>
            </a:xfrm>
            <a:prstGeom prst="rect">
              <a:avLst/>
            </a:prstGeom>
          </p:spPr>
          <p:txBody>
            <a:bodyPr lIns="25401" tIns="25401" rIns="25401" bIns="25401" rtlCol="0" anchor="ctr"/>
            <a:lstStyle/>
            <a:p>
              <a:pPr algn="ctr" defTabSz="857324">
                <a:lnSpc>
                  <a:spcPts val="1296"/>
                </a:lnSpc>
              </a:pPr>
              <a:endParaRPr sz="900">
                <a:solidFill>
                  <a:prstClr val="black"/>
                </a:solidFill>
                <a:latin typeface="Calibri"/>
              </a:endParaRPr>
            </a:p>
          </p:txBody>
        </p:sp>
      </p:grpSp>
      <p:grpSp>
        <p:nvGrpSpPr>
          <p:cNvPr id="17" name="Group 17"/>
          <p:cNvGrpSpPr/>
          <p:nvPr/>
        </p:nvGrpSpPr>
        <p:grpSpPr>
          <a:xfrm>
            <a:off x="3940373" y="1971259"/>
            <a:ext cx="341065" cy="34106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A4C1"/>
            </a:solidFill>
          </p:spPr>
        </p:sp>
        <p:sp>
          <p:nvSpPr>
            <p:cNvPr id="19" name="TextBox 19"/>
            <p:cNvSpPr txBox="1"/>
            <p:nvPr/>
          </p:nvSpPr>
          <p:spPr>
            <a:xfrm>
              <a:off x="76200" y="38100"/>
              <a:ext cx="660400" cy="698500"/>
            </a:xfrm>
            <a:prstGeom prst="rect">
              <a:avLst/>
            </a:prstGeom>
          </p:spPr>
          <p:txBody>
            <a:bodyPr lIns="25401" tIns="25401" rIns="25401" bIns="25401" rtlCol="0" anchor="ctr"/>
            <a:lstStyle/>
            <a:p>
              <a:pPr algn="ctr" defTabSz="857324">
                <a:lnSpc>
                  <a:spcPts val="1296"/>
                </a:lnSpc>
              </a:pPr>
              <a:endParaRPr sz="900">
                <a:solidFill>
                  <a:prstClr val="black"/>
                </a:solidFill>
                <a:latin typeface="Calibri"/>
              </a:endParaRPr>
            </a:p>
          </p:txBody>
        </p:sp>
      </p:grpSp>
      <p:grpSp>
        <p:nvGrpSpPr>
          <p:cNvPr id="30" name="Group 2"/>
          <p:cNvGrpSpPr/>
          <p:nvPr/>
        </p:nvGrpSpPr>
        <p:grpSpPr>
          <a:xfrm>
            <a:off x="4110904" y="1028556"/>
            <a:ext cx="6172200" cy="857250"/>
            <a:chOff x="0" y="0"/>
            <a:chExt cx="11704320" cy="1625600"/>
          </a:xfrm>
        </p:grpSpPr>
        <p:sp>
          <p:nvSpPr>
            <p:cNvPr id="31" name="Freeform 3"/>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a:ln w="12700">
              <a:solidFill>
                <a:srgbClr val="000000"/>
              </a:solidFill>
            </a:ln>
          </p:spPr>
        </p:sp>
        <p:sp>
          <p:nvSpPr>
            <p:cNvPr id="32" name="TextBox 4"/>
            <p:cNvSpPr txBox="1"/>
            <p:nvPr/>
          </p:nvSpPr>
          <p:spPr>
            <a:xfrm>
              <a:off x="0" y="-85725"/>
              <a:ext cx="11704320" cy="1711325"/>
            </a:xfrm>
            <a:prstGeom prst="rect">
              <a:avLst/>
            </a:prstGeom>
          </p:spPr>
          <p:txBody>
            <a:bodyPr lIns="0" tIns="0" rIns="0" bIns="0" rtlCol="0" anchor="ctr"/>
            <a:lstStyle/>
            <a:p>
              <a:pPr algn="ctr" defTabSz="857324">
                <a:lnSpc>
                  <a:spcPts val="3240"/>
                </a:lnSpc>
              </a:pPr>
              <a:r>
                <a:rPr lang="en-US" sz="2700" b="1">
                  <a:solidFill>
                    <a:srgbClr val="000000"/>
                  </a:solidFill>
                  <a:latin typeface="Calibri (MS) Bold"/>
                  <a:ea typeface="Calibri (MS) Bold"/>
                  <a:cs typeface="Calibri (MS) Bold"/>
                  <a:sym typeface="Calibri (MS) Bold"/>
                </a:rPr>
                <a:t>NLc — Hiểu và sử dụng công nghệ AI </a:t>
              </a:r>
            </a:p>
          </p:txBody>
        </p:sp>
      </p:grpSp>
      <p:sp>
        <p:nvSpPr>
          <p:cNvPr id="33" name="TextBox 5"/>
          <p:cNvSpPr txBox="1"/>
          <p:nvPr/>
        </p:nvSpPr>
        <p:spPr>
          <a:xfrm>
            <a:off x="5152492" y="2471375"/>
            <a:ext cx="5239707" cy="2537169"/>
          </a:xfrm>
          <a:prstGeom prst="rect">
            <a:avLst/>
          </a:prstGeom>
        </p:spPr>
        <p:txBody>
          <a:bodyPr wrap="square" lIns="0" tIns="0" rIns="0" bIns="0" rtlCol="0" anchor="t">
            <a:spAutoFit/>
          </a:bodyPr>
          <a:lstStyle/>
          <a:p>
            <a:pPr marL="231668" lvl="1" indent="-115834" algn="just" defTabSz="857324">
              <a:lnSpc>
                <a:spcPts val="2462"/>
              </a:lnSpc>
              <a:buFont typeface="Arial"/>
              <a:buChar char="•"/>
            </a:pPr>
            <a:r>
              <a:rPr lang="en-US" sz="1799" dirty="0" err="1">
                <a:solidFill>
                  <a:srgbClr val="000000"/>
                </a:solidFill>
                <a:latin typeface="Calibri (MS)"/>
                <a:ea typeface="Calibri (MS)"/>
                <a:cs typeface="Calibri (MS)"/>
                <a:sym typeface="Calibri (MS)"/>
              </a:rPr>
              <a:t>Hiểu</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được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các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khái</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niệm</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nền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tảng</a:t>
            </a:r>
            <a:r>
              <a:rPr lang="en-US" sz="1799" dirty="0">
                <a:solidFill>
                  <a:srgbClr val="000000"/>
                </a:solidFill>
                <a:latin typeface="Calibri (MS)"/>
                <a:ea typeface="Calibri (MS)"/>
                <a:cs typeface="Calibri (MS)"/>
                <a:sym typeface="Calibri (MS)"/>
              </a:rPr>
              <a:t>: </a:t>
            </a:r>
            <a:r>
              <a:rPr lang="en-US" sz="1799" b="1" dirty="0" err="1">
                <a:solidFill>
                  <a:srgbClr val="000000"/>
                </a:solidFill>
                <a:latin typeface="Calibri (MS) Bold"/>
                <a:ea typeface="Calibri (MS) Bold"/>
                <a:cs typeface="Calibri (MS) Bold"/>
                <a:sym typeface="Calibri (MS) Bold"/>
              </a:rPr>
              <a:t>dữ</a:t>
            </a:r>
            <a:r>
              <a:rPr lang="en-US" sz="1799" b="1" dirty="0">
                <a:solidFill>
                  <a:srgbClr val="000000"/>
                </a:solidFill>
                <a:latin typeface="Calibri (MS) Bold"/>
                <a:ea typeface="Calibri (MS) Bold"/>
                <a:cs typeface="Calibri (MS) Bold"/>
                <a:sym typeface="Calibri (MS) Bold"/>
              </a:rPr>
              <a:t> </a:t>
            </a:r>
            <a:r>
              <a:rPr lang="en-US" sz="1799" b="1" dirty="0" err="1">
                <a:solidFill>
                  <a:srgbClr val="000000"/>
                </a:solidFill>
                <a:latin typeface="Calibri (MS) Bold"/>
                <a:ea typeface="Calibri (MS) Bold"/>
                <a:cs typeface="Calibri (MS) Bold"/>
                <a:sym typeface="Calibri (MS) Bold"/>
              </a:rPr>
              <a:t>liệu</a:t>
            </a:r>
            <a:r>
              <a:rPr lang="en-US" sz="1799" dirty="0">
                <a:solidFill>
                  <a:srgbClr val="000000"/>
                </a:solidFill>
                <a:latin typeface="Calibri (MS)"/>
                <a:ea typeface="Calibri (MS)"/>
                <a:cs typeface="Calibri (MS)"/>
                <a:sym typeface="Calibri (MS)"/>
              </a:rPr>
              <a:t>, </a:t>
            </a:r>
            <a:r>
              <a:rPr lang="en-US" sz="1799" b="1" dirty="0" err="1">
                <a:solidFill>
                  <a:srgbClr val="000000"/>
                </a:solidFill>
                <a:latin typeface="Calibri (MS) Bold"/>
                <a:ea typeface="Calibri (MS) Bold"/>
                <a:cs typeface="Calibri (MS) Bold"/>
                <a:sym typeface="Calibri (MS) Bold"/>
              </a:rPr>
              <a:t>thuật</a:t>
            </a:r>
            <a:r>
              <a:rPr lang="en-US" sz="1799" b="1" dirty="0">
                <a:solidFill>
                  <a:srgbClr val="000000"/>
                </a:solidFill>
                <a:latin typeface="Calibri (MS) Bold"/>
                <a:ea typeface="Calibri (MS) Bold"/>
                <a:cs typeface="Calibri (MS) Bold"/>
                <a:sym typeface="Calibri (MS) Bold"/>
              </a:rPr>
              <a:t> </a:t>
            </a:r>
            <a:r>
              <a:rPr lang="en-US" sz="1799" b="1" dirty="0" err="1">
                <a:solidFill>
                  <a:srgbClr val="000000"/>
                </a:solidFill>
                <a:latin typeface="Calibri (MS) Bold"/>
                <a:ea typeface="Calibri (MS) Bold"/>
                <a:cs typeface="Calibri (MS) Bold"/>
                <a:sym typeface="Calibri (MS) Bold"/>
              </a:rPr>
              <a:t>toán</a:t>
            </a:r>
            <a:r>
              <a:rPr lang="en-US" sz="1799" dirty="0">
                <a:solidFill>
                  <a:srgbClr val="000000"/>
                </a:solidFill>
                <a:latin typeface="Calibri (MS)"/>
                <a:ea typeface="Calibri (MS)"/>
                <a:cs typeface="Calibri (MS)"/>
                <a:sym typeface="Calibri (MS)"/>
              </a:rPr>
              <a:t>, </a:t>
            </a:r>
            <a:r>
              <a:rPr lang="en-US" sz="1799" b="1" dirty="0" err="1">
                <a:solidFill>
                  <a:srgbClr val="000000"/>
                </a:solidFill>
                <a:latin typeface="Calibri (MS) Bold"/>
                <a:ea typeface="Calibri (MS) Bold"/>
                <a:cs typeface="Calibri (MS) Bold"/>
                <a:sym typeface="Calibri (MS) Bold"/>
              </a:rPr>
              <a:t>mô</a:t>
            </a:r>
            <a:r>
              <a:rPr lang="en-US" sz="1799" b="1" dirty="0">
                <a:solidFill>
                  <a:srgbClr val="000000"/>
                </a:solidFill>
                <a:latin typeface="Calibri (MS) Bold"/>
                <a:ea typeface="Calibri (MS) Bold"/>
                <a:cs typeface="Calibri (MS) Bold"/>
                <a:sym typeface="Calibri (MS) Bold"/>
              </a:rPr>
              <a:t> </a:t>
            </a:r>
            <a:r>
              <a:rPr lang="en-US" sz="1799" b="1" dirty="0" err="1">
                <a:solidFill>
                  <a:srgbClr val="000000"/>
                </a:solidFill>
                <a:latin typeface="Calibri (MS) Bold"/>
                <a:ea typeface="Calibri (MS) Bold"/>
                <a:cs typeface="Calibri (MS) Bold"/>
                <a:sym typeface="Calibri (MS) Bold"/>
              </a:rPr>
              <a:t>hình</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và</a:t>
            </a:r>
            <a:r>
              <a:rPr lang="en-US" sz="1799" dirty="0">
                <a:solidFill>
                  <a:srgbClr val="000000"/>
                </a:solidFill>
                <a:latin typeface="Calibri (MS)"/>
                <a:ea typeface="Calibri (MS)"/>
                <a:cs typeface="Calibri (MS)"/>
                <a:sym typeface="Calibri (MS)"/>
              </a:rPr>
              <a:t> </a:t>
            </a:r>
            <a:r>
              <a:rPr lang="en-US" sz="1799" b="1" dirty="0" err="1">
                <a:solidFill>
                  <a:srgbClr val="000000"/>
                </a:solidFill>
                <a:latin typeface="Calibri (MS) Bold"/>
                <a:ea typeface="Calibri (MS) Bold"/>
                <a:cs typeface="Calibri (MS) Bold"/>
                <a:sym typeface="Calibri (MS) Bold"/>
              </a:rPr>
              <a:t>huấn</a:t>
            </a:r>
            <a:r>
              <a:rPr lang="en-US" sz="1799" b="1" dirty="0">
                <a:solidFill>
                  <a:srgbClr val="000000"/>
                </a:solidFill>
                <a:latin typeface="Calibri (MS) Bold"/>
                <a:ea typeface="Calibri (MS) Bold"/>
                <a:cs typeface="Calibri (MS) Bold"/>
                <a:sym typeface="Calibri (MS) Bold"/>
              </a:rPr>
              <a:t> </a:t>
            </a:r>
            <a:r>
              <a:rPr lang="en-US" sz="1799" b="1" dirty="0" err="1">
                <a:solidFill>
                  <a:srgbClr val="000000"/>
                </a:solidFill>
                <a:latin typeface="Calibri (MS) Bold"/>
                <a:ea typeface="Calibri (MS) Bold"/>
                <a:cs typeface="Calibri (MS) Bold"/>
                <a:sym typeface="Calibri (MS) Bold"/>
              </a:rPr>
              <a:t>luyện</a:t>
            </a:r>
            <a:r>
              <a:rPr lang="en-US" sz="1799" b="1" dirty="0">
                <a:solidFill>
                  <a:srgbClr val="000000"/>
                </a:solidFill>
                <a:latin typeface="Calibri (MS) Bold"/>
                <a:ea typeface="Calibri (MS) Bold"/>
                <a:cs typeface="Calibri (MS) Bold"/>
                <a:sym typeface="Calibri (MS) Bold"/>
              </a:rPr>
              <a:t> AI</a:t>
            </a:r>
            <a:r>
              <a:rPr lang="en-US" sz="1799" dirty="0">
                <a:solidFill>
                  <a:srgbClr val="000000"/>
                </a:solidFill>
                <a:latin typeface="Calibri (MS)"/>
                <a:ea typeface="Calibri (MS)"/>
                <a:cs typeface="Calibri (MS)"/>
                <a:sym typeface="Calibri (MS)"/>
              </a:rPr>
              <a:t>.</a:t>
            </a:r>
          </a:p>
          <a:p>
            <a:pPr marL="231668" lvl="1" indent="-115834" algn="just" defTabSz="857324">
              <a:lnSpc>
                <a:spcPts val="2462"/>
              </a:lnSpc>
              <a:buFont typeface="Arial"/>
              <a:buChar char="•"/>
            </a:pPr>
            <a:r>
              <a:rPr lang="en-US" sz="1799" dirty="0" err="1">
                <a:solidFill>
                  <a:srgbClr val="000000"/>
                </a:solidFill>
                <a:latin typeface="Calibri (MS)"/>
                <a:ea typeface="Calibri (MS)"/>
                <a:cs typeface="Calibri (MS)"/>
                <a:sym typeface="Calibri (MS)"/>
              </a:rPr>
              <a:t>Biết</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sử</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dụng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một</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số</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công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cụ</a:t>
            </a:r>
            <a:r>
              <a:rPr lang="en-US" sz="1799" dirty="0">
                <a:solidFill>
                  <a:srgbClr val="000000"/>
                </a:solidFill>
                <a:latin typeface="Calibri (MS)"/>
                <a:ea typeface="Calibri (MS)"/>
                <a:cs typeface="Calibri (MS)"/>
                <a:sym typeface="Calibri (MS)"/>
              </a:rPr>
              <a:t> AI </a:t>
            </a:r>
            <a:r>
              <a:rPr lang="en-US" sz="1799" dirty="0" err="1">
                <a:solidFill>
                  <a:srgbClr val="000000"/>
                </a:solidFill>
                <a:latin typeface="Calibri (MS)"/>
                <a:ea typeface="Calibri (MS)"/>
                <a:cs typeface="Calibri (MS)"/>
                <a:sym typeface="Calibri (MS)"/>
              </a:rPr>
              <a:t>phổ</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biến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như</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chatbot</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công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cụ</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tạo</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hình</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ảnh</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công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cụ</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hỗ</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trợ</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học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toán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để</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phục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vụ</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học</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tập</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và</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dự</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án</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nhỏ</a:t>
            </a:r>
            <a:r>
              <a:rPr lang="en-US" sz="1799" dirty="0">
                <a:solidFill>
                  <a:srgbClr val="000000"/>
                </a:solidFill>
                <a:latin typeface="Calibri (MS)"/>
                <a:ea typeface="Calibri (MS)"/>
                <a:cs typeface="Calibri (MS)"/>
                <a:sym typeface="Calibri (MS)"/>
              </a:rPr>
              <a:t>.</a:t>
            </a:r>
          </a:p>
          <a:p>
            <a:pPr marL="231668" lvl="1" indent="-115834" algn="just" defTabSz="857324">
              <a:lnSpc>
                <a:spcPts val="2462"/>
              </a:lnSpc>
              <a:buFont typeface="Arial"/>
              <a:buChar char="•"/>
            </a:pPr>
            <a:r>
              <a:rPr lang="en-US" sz="1799" dirty="0" err="1">
                <a:solidFill>
                  <a:srgbClr val="000000"/>
                </a:solidFill>
                <a:latin typeface="Calibri (MS)"/>
                <a:ea typeface="Calibri (MS)"/>
                <a:cs typeface="Calibri (MS)"/>
                <a:sym typeface="Calibri (MS)"/>
              </a:rPr>
              <a:t>Biết</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kết</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hợp</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nhiều</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công</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cụ</a:t>
            </a:r>
            <a:r>
              <a:rPr lang="en-US" sz="1799" dirty="0">
                <a:solidFill>
                  <a:srgbClr val="000000"/>
                </a:solidFill>
                <a:latin typeface="Calibri (MS)"/>
                <a:ea typeface="Calibri (MS)"/>
                <a:cs typeface="Calibri (MS)"/>
                <a:sym typeface="Calibri (MS)"/>
              </a:rPr>
              <a:t> AI </a:t>
            </a:r>
            <a:r>
              <a:rPr lang="en-US" sz="1799" dirty="0" err="1">
                <a:solidFill>
                  <a:srgbClr val="000000"/>
                </a:solidFill>
                <a:latin typeface="Calibri (MS)"/>
                <a:ea typeface="Calibri (MS)"/>
                <a:cs typeface="Calibri (MS)"/>
                <a:sym typeface="Calibri (MS)"/>
              </a:rPr>
              <a:t>để</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tạo</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ra</a:t>
            </a:r>
            <a:r>
              <a:rPr lang="en-US" sz="1799" dirty="0">
                <a:solidFill>
                  <a:srgbClr val="000000"/>
                </a:solidFill>
                <a:latin typeface="Calibri (MS)"/>
                <a:ea typeface="Calibri (MS)"/>
                <a:cs typeface="Calibri (MS)"/>
                <a:sym typeface="Calibri (MS)"/>
              </a:rPr>
              <a:t> </a:t>
            </a:r>
            <a:r>
              <a:rPr lang="en-US" sz="1799" b="1" dirty="0" err="1">
                <a:solidFill>
                  <a:srgbClr val="000000"/>
                </a:solidFill>
                <a:latin typeface="Calibri (MS) Bold"/>
                <a:ea typeface="Calibri (MS) Bold"/>
                <a:cs typeface="Calibri (MS) Bold"/>
                <a:sym typeface="Calibri (MS) Bold"/>
              </a:rPr>
              <a:t>sản</a:t>
            </a:r>
            <a:r>
              <a:rPr lang="en-US" sz="1799" b="1" dirty="0">
                <a:solidFill>
                  <a:srgbClr val="000000"/>
                </a:solidFill>
                <a:latin typeface="Calibri (MS) Bold"/>
                <a:ea typeface="Calibri (MS) Bold"/>
                <a:cs typeface="Calibri (MS) Bold"/>
                <a:sym typeface="Calibri (MS) Bold"/>
              </a:rPr>
              <a:t> </a:t>
            </a:r>
            <a:r>
              <a:rPr lang="en-US" sz="1799" b="1" dirty="0" err="1">
                <a:solidFill>
                  <a:srgbClr val="000000"/>
                </a:solidFill>
                <a:latin typeface="Calibri (MS) Bold"/>
                <a:ea typeface="Calibri (MS) Bold"/>
                <a:cs typeface="Calibri (MS) Bold"/>
                <a:sym typeface="Calibri (MS) Bold"/>
              </a:rPr>
              <a:t>phẩm</a:t>
            </a:r>
            <a:r>
              <a:rPr lang="en-US" sz="1799" b="1" dirty="0">
                <a:solidFill>
                  <a:srgbClr val="000000"/>
                </a:solidFill>
                <a:latin typeface="Calibri (MS) Bold"/>
                <a:ea typeface="Calibri (MS) Bold"/>
                <a:cs typeface="Calibri (MS) Bold"/>
                <a:sym typeface="Calibri (MS) Bold"/>
              </a:rPr>
              <a:t> </a:t>
            </a:r>
            <a:r>
              <a:rPr lang="en-US" sz="1799" b="1" dirty="0" err="1">
                <a:solidFill>
                  <a:srgbClr val="000000"/>
                </a:solidFill>
                <a:latin typeface="Calibri (MS) Bold"/>
                <a:ea typeface="Calibri (MS) Bold"/>
                <a:cs typeface="Calibri (MS) Bold"/>
                <a:sym typeface="Calibri (MS) Bold"/>
              </a:rPr>
              <a:t>số</a:t>
            </a:r>
            <a:r>
              <a:rPr lang="en-US" sz="1799" b="1" dirty="0">
                <a:solidFill>
                  <a:srgbClr val="000000"/>
                </a:solidFill>
                <a:latin typeface="Calibri (MS) Bold"/>
                <a:ea typeface="Calibri (MS) Bold"/>
                <a:cs typeface="Calibri (MS) Bold"/>
                <a:sym typeface="Calibri (MS) Bold"/>
              </a:rPr>
              <a:t> </a:t>
            </a:r>
            <a:r>
              <a:rPr lang="en-US" sz="1799" b="1" dirty="0" err="1">
                <a:solidFill>
                  <a:srgbClr val="000000"/>
                </a:solidFill>
                <a:latin typeface="Calibri (MS) Bold"/>
                <a:ea typeface="Calibri (MS) Bold"/>
                <a:cs typeface="Calibri (MS) Bold"/>
                <a:sym typeface="Calibri (MS) Bold"/>
              </a:rPr>
              <a:t>có</a:t>
            </a:r>
            <a:r>
              <a:rPr lang="en-US" sz="1799" b="1" dirty="0">
                <a:solidFill>
                  <a:srgbClr val="000000"/>
                </a:solidFill>
                <a:latin typeface="Calibri (MS) Bold"/>
                <a:ea typeface="Calibri (MS) Bold"/>
                <a:cs typeface="Calibri (MS) Bold"/>
                <a:sym typeface="Calibri (MS) Bold"/>
              </a:rPr>
              <a:t> ý </a:t>
            </a:r>
            <a:r>
              <a:rPr lang="en-US" sz="1799" b="1" dirty="0" err="1">
                <a:solidFill>
                  <a:srgbClr val="000000"/>
                </a:solidFill>
                <a:latin typeface="Calibri (MS) Bold"/>
                <a:ea typeface="Calibri (MS) Bold"/>
                <a:cs typeface="Calibri (MS) Bold"/>
                <a:sym typeface="Calibri (MS) Bold"/>
              </a:rPr>
              <a:t>nghĩa</a:t>
            </a:r>
            <a:r>
              <a:rPr lang="en-US" sz="1799" dirty="0">
                <a:solidFill>
                  <a:srgbClr val="000000"/>
                </a:solidFill>
                <a:latin typeface="Calibri (MS)"/>
                <a:ea typeface="Calibri (MS)"/>
                <a:cs typeface="Calibri (MS)"/>
                <a:sym typeface="Calibri (MS)"/>
              </a:rPr>
              <a:t> (video, </a:t>
            </a:r>
            <a:r>
              <a:rPr lang="en-US" sz="1799" dirty="0" err="1">
                <a:solidFill>
                  <a:srgbClr val="000000"/>
                </a:solidFill>
                <a:latin typeface="Calibri (MS)"/>
                <a:ea typeface="Calibri (MS)"/>
                <a:cs typeface="Calibri (MS)"/>
                <a:sym typeface="Calibri (MS)"/>
              </a:rPr>
              <a:t>bài</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thuyết</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trình</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mô</a:t>
            </a:r>
            <a:r>
              <a:rPr lang="en-US" sz="1799" dirty="0">
                <a:solidFill>
                  <a:srgbClr val="000000"/>
                </a:solidFill>
                <a:latin typeface="Calibri (MS)"/>
                <a:ea typeface="Calibri (MS)"/>
                <a:cs typeface="Calibri (MS)"/>
                <a:sym typeface="Calibri (MS)"/>
              </a:rPr>
              <a:t> </a:t>
            </a:r>
            <a:r>
              <a:rPr lang="en-US" sz="1799" dirty="0" err="1">
                <a:solidFill>
                  <a:srgbClr val="000000"/>
                </a:solidFill>
                <a:latin typeface="Calibri (MS)"/>
                <a:ea typeface="Calibri (MS)"/>
                <a:cs typeface="Calibri (MS)"/>
                <a:sym typeface="Calibri (MS)"/>
              </a:rPr>
              <a:t>phỏng</a:t>
            </a:r>
            <a:r>
              <a:rPr lang="en-US" sz="1799" dirty="0">
                <a:solidFill>
                  <a:srgbClr val="000000"/>
                </a:solidFill>
                <a:latin typeface="Calibri (MS)"/>
                <a:ea typeface="Calibri (MS)"/>
                <a:cs typeface="Calibri (MS)"/>
                <a:sym typeface="Calibri (MS)"/>
              </a:rPr>
              <a:t>,…).</a:t>
            </a:r>
          </a:p>
        </p:txBody>
      </p:sp>
    </p:spTree>
    <p:extLst>
      <p:ext uri="{BB962C8B-B14F-4D97-AF65-F5344CB8AC3E}">
        <p14:creationId xmlns:p14="http://schemas.microsoft.com/office/powerpoint/2010/main" val="1703039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1363149" y="857250"/>
            <a:ext cx="2132030" cy="5143500"/>
            <a:chOff x="0" y="0"/>
            <a:chExt cx="1123044" cy="2709333"/>
          </a:xfrm>
        </p:grpSpPr>
        <p:sp>
          <p:nvSpPr>
            <p:cNvPr id="10" name="Freeform 10"/>
            <p:cNvSpPr/>
            <p:nvPr/>
          </p:nvSpPr>
          <p:spPr>
            <a:xfrm>
              <a:off x="0" y="0"/>
              <a:ext cx="1123044" cy="2709333"/>
            </a:xfrm>
            <a:custGeom>
              <a:avLst/>
              <a:gdLst/>
              <a:ahLst/>
              <a:cxnLst/>
              <a:rect l="l" t="t" r="r" b="b"/>
              <a:pathLst>
                <a:path w="1123044" h="2709333">
                  <a:moveTo>
                    <a:pt x="92597" y="0"/>
                  </a:moveTo>
                  <a:lnTo>
                    <a:pt x="1030448" y="0"/>
                  </a:lnTo>
                  <a:cubicBezTo>
                    <a:pt x="1081587" y="0"/>
                    <a:pt x="1123044" y="41457"/>
                    <a:pt x="1123044" y="92597"/>
                  </a:cubicBezTo>
                  <a:lnTo>
                    <a:pt x="1123044" y="2616737"/>
                  </a:lnTo>
                  <a:cubicBezTo>
                    <a:pt x="1123044" y="2667876"/>
                    <a:pt x="1081587" y="2709333"/>
                    <a:pt x="1030448" y="2709333"/>
                  </a:cubicBezTo>
                  <a:lnTo>
                    <a:pt x="92597" y="2709333"/>
                  </a:lnTo>
                  <a:cubicBezTo>
                    <a:pt x="41457" y="2709333"/>
                    <a:pt x="0" y="2667876"/>
                    <a:pt x="0" y="2616737"/>
                  </a:cubicBezTo>
                  <a:lnTo>
                    <a:pt x="0" y="92597"/>
                  </a:lnTo>
                  <a:cubicBezTo>
                    <a:pt x="0" y="41457"/>
                    <a:pt x="41457" y="0"/>
                    <a:pt x="92597" y="0"/>
                  </a:cubicBezTo>
                  <a:close/>
                </a:path>
              </a:pathLst>
            </a:custGeom>
            <a:solidFill>
              <a:srgbClr val="DCE2EB"/>
            </a:solidFill>
          </p:spPr>
        </p:sp>
        <p:sp>
          <p:nvSpPr>
            <p:cNvPr id="11" name="TextBox 11"/>
            <p:cNvSpPr txBox="1"/>
            <p:nvPr/>
          </p:nvSpPr>
          <p:spPr>
            <a:xfrm>
              <a:off x="0" y="-38100"/>
              <a:ext cx="1123044" cy="2747433"/>
            </a:xfrm>
            <a:prstGeom prst="rect">
              <a:avLst/>
            </a:prstGeom>
          </p:spPr>
          <p:txBody>
            <a:bodyPr lIns="25401" tIns="25401" rIns="25401" bIns="25401" rtlCol="0" anchor="ctr"/>
            <a:lstStyle/>
            <a:p>
              <a:pPr algn="ctr" defTabSz="857324">
                <a:lnSpc>
                  <a:spcPts val="1296"/>
                </a:lnSpc>
              </a:pPr>
              <a:endParaRPr sz="900">
                <a:solidFill>
                  <a:prstClr val="black"/>
                </a:solidFill>
                <a:latin typeface="Calibri"/>
              </a:endParaRPr>
            </a:p>
          </p:txBody>
        </p:sp>
      </p:grpSp>
      <p:grpSp>
        <p:nvGrpSpPr>
          <p:cNvPr id="12" name="Group 12"/>
          <p:cNvGrpSpPr/>
          <p:nvPr/>
        </p:nvGrpSpPr>
        <p:grpSpPr>
          <a:xfrm>
            <a:off x="1515751" y="1971258"/>
            <a:ext cx="3484139" cy="3406217"/>
            <a:chOff x="0" y="0"/>
            <a:chExt cx="1079569" cy="1055424"/>
          </a:xfrm>
        </p:grpSpPr>
        <p:sp>
          <p:nvSpPr>
            <p:cNvPr id="13" name="Freeform 13"/>
            <p:cNvSpPr/>
            <p:nvPr/>
          </p:nvSpPr>
          <p:spPr>
            <a:xfrm>
              <a:off x="0" y="0"/>
              <a:ext cx="1079569" cy="1055424"/>
            </a:xfrm>
            <a:custGeom>
              <a:avLst/>
              <a:gdLst/>
              <a:ahLst/>
              <a:cxnLst/>
              <a:rect l="l" t="t" r="r" b="b"/>
              <a:pathLst>
                <a:path w="1079569" h="1055424">
                  <a:moveTo>
                    <a:pt x="35553" y="0"/>
                  </a:moveTo>
                  <a:lnTo>
                    <a:pt x="1044016" y="0"/>
                  </a:lnTo>
                  <a:cubicBezTo>
                    <a:pt x="1063651" y="0"/>
                    <a:pt x="1079569" y="15918"/>
                    <a:pt x="1079569" y="35553"/>
                  </a:cubicBezTo>
                  <a:lnTo>
                    <a:pt x="1079569" y="1019871"/>
                  </a:lnTo>
                  <a:cubicBezTo>
                    <a:pt x="1079569" y="1029301"/>
                    <a:pt x="1075823" y="1038344"/>
                    <a:pt x="1069156" y="1045011"/>
                  </a:cubicBezTo>
                  <a:cubicBezTo>
                    <a:pt x="1062488" y="1051678"/>
                    <a:pt x="1053445" y="1055424"/>
                    <a:pt x="1044016" y="1055424"/>
                  </a:cubicBezTo>
                  <a:lnTo>
                    <a:pt x="35553" y="1055424"/>
                  </a:lnTo>
                  <a:cubicBezTo>
                    <a:pt x="15918" y="1055424"/>
                    <a:pt x="0" y="1039507"/>
                    <a:pt x="0" y="1019871"/>
                  </a:cubicBezTo>
                  <a:lnTo>
                    <a:pt x="0" y="35553"/>
                  </a:lnTo>
                  <a:cubicBezTo>
                    <a:pt x="0" y="15918"/>
                    <a:pt x="15918" y="0"/>
                    <a:pt x="35553" y="0"/>
                  </a:cubicBezTo>
                  <a:close/>
                </a:path>
              </a:pathLst>
            </a:custGeom>
            <a:blipFill>
              <a:blip r:embed="rId2"/>
              <a:stretch>
                <a:fillRect l="-23322" r="-23322"/>
              </a:stretch>
            </a:blipFill>
          </p:spPr>
        </p:sp>
      </p:grpSp>
      <p:grpSp>
        <p:nvGrpSpPr>
          <p:cNvPr id="14" name="Group 14"/>
          <p:cNvGrpSpPr/>
          <p:nvPr/>
        </p:nvGrpSpPr>
        <p:grpSpPr>
          <a:xfrm>
            <a:off x="3655157" y="1559876"/>
            <a:ext cx="911499" cy="91149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sp>
        <p:sp>
          <p:nvSpPr>
            <p:cNvPr id="16" name="TextBox 16"/>
            <p:cNvSpPr txBox="1"/>
            <p:nvPr/>
          </p:nvSpPr>
          <p:spPr>
            <a:xfrm>
              <a:off x="76200" y="38100"/>
              <a:ext cx="660400" cy="698500"/>
            </a:xfrm>
            <a:prstGeom prst="rect">
              <a:avLst/>
            </a:prstGeom>
          </p:spPr>
          <p:txBody>
            <a:bodyPr lIns="25401" tIns="25401" rIns="25401" bIns="25401" rtlCol="0" anchor="ctr"/>
            <a:lstStyle/>
            <a:p>
              <a:pPr algn="ctr" defTabSz="857324">
                <a:lnSpc>
                  <a:spcPts val="1296"/>
                </a:lnSpc>
              </a:pPr>
              <a:endParaRPr sz="900">
                <a:solidFill>
                  <a:prstClr val="black"/>
                </a:solidFill>
                <a:latin typeface="Calibri"/>
              </a:endParaRPr>
            </a:p>
          </p:txBody>
        </p:sp>
      </p:grpSp>
      <p:grpSp>
        <p:nvGrpSpPr>
          <p:cNvPr id="17" name="Group 17"/>
          <p:cNvGrpSpPr/>
          <p:nvPr/>
        </p:nvGrpSpPr>
        <p:grpSpPr>
          <a:xfrm>
            <a:off x="3940373" y="1971259"/>
            <a:ext cx="341065" cy="34106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A4C1"/>
            </a:solidFill>
          </p:spPr>
        </p:sp>
        <p:sp>
          <p:nvSpPr>
            <p:cNvPr id="19" name="TextBox 19"/>
            <p:cNvSpPr txBox="1"/>
            <p:nvPr/>
          </p:nvSpPr>
          <p:spPr>
            <a:xfrm>
              <a:off x="76200" y="38100"/>
              <a:ext cx="660400" cy="698500"/>
            </a:xfrm>
            <a:prstGeom prst="rect">
              <a:avLst/>
            </a:prstGeom>
          </p:spPr>
          <p:txBody>
            <a:bodyPr lIns="25401" tIns="25401" rIns="25401" bIns="25401" rtlCol="0" anchor="ctr"/>
            <a:lstStyle/>
            <a:p>
              <a:pPr algn="ctr" defTabSz="857324">
                <a:lnSpc>
                  <a:spcPts val="1296"/>
                </a:lnSpc>
              </a:pPr>
              <a:endParaRPr sz="900">
                <a:solidFill>
                  <a:prstClr val="black"/>
                </a:solidFill>
                <a:latin typeface="Calibri"/>
              </a:endParaRPr>
            </a:p>
          </p:txBody>
        </p:sp>
      </p:grpSp>
      <p:grpSp>
        <p:nvGrpSpPr>
          <p:cNvPr id="20" name="Group 2"/>
          <p:cNvGrpSpPr/>
          <p:nvPr/>
        </p:nvGrpSpPr>
        <p:grpSpPr>
          <a:xfrm>
            <a:off x="4249117" y="1205121"/>
            <a:ext cx="6172200" cy="857250"/>
            <a:chOff x="0" y="0"/>
            <a:chExt cx="11704320" cy="1625600"/>
          </a:xfrm>
        </p:grpSpPr>
        <p:sp>
          <p:nvSpPr>
            <p:cNvPr id="21" name="Freeform 3"/>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a:ln w="12700">
              <a:solidFill>
                <a:srgbClr val="000000"/>
              </a:solidFill>
            </a:ln>
          </p:spPr>
        </p:sp>
        <p:sp>
          <p:nvSpPr>
            <p:cNvPr id="22" name="TextBox 4"/>
            <p:cNvSpPr txBox="1"/>
            <p:nvPr/>
          </p:nvSpPr>
          <p:spPr>
            <a:xfrm>
              <a:off x="0" y="-85725"/>
              <a:ext cx="11704320" cy="1711325"/>
            </a:xfrm>
            <a:prstGeom prst="rect">
              <a:avLst/>
            </a:prstGeom>
          </p:spPr>
          <p:txBody>
            <a:bodyPr lIns="0" tIns="0" rIns="0" bIns="0" rtlCol="0" anchor="ctr"/>
            <a:lstStyle/>
            <a:p>
              <a:pPr algn="ctr" defTabSz="857324">
                <a:lnSpc>
                  <a:spcPts val="3240"/>
                </a:lnSpc>
              </a:pPr>
              <a:r>
                <a:rPr lang="en-US" sz="2700" b="1">
                  <a:solidFill>
                    <a:srgbClr val="000000"/>
                  </a:solidFill>
                  <a:latin typeface="Calibri (MS) Bold"/>
                  <a:ea typeface="Calibri (MS) Bold"/>
                  <a:cs typeface="Calibri (MS) Bold"/>
                  <a:sym typeface="Calibri (MS) Bold"/>
                </a:rPr>
                <a:t>NLd — Thiết kế và giải quyết vấn đề với AI </a:t>
              </a:r>
            </a:p>
          </p:txBody>
        </p:sp>
      </p:grpSp>
      <p:sp>
        <p:nvSpPr>
          <p:cNvPr id="23" name="TextBox 5"/>
          <p:cNvSpPr txBox="1"/>
          <p:nvPr/>
        </p:nvSpPr>
        <p:spPr>
          <a:xfrm>
            <a:off x="4999890" y="2471375"/>
            <a:ext cx="5157370" cy="2532040"/>
          </a:xfrm>
          <a:prstGeom prst="rect">
            <a:avLst/>
          </a:prstGeom>
        </p:spPr>
        <p:txBody>
          <a:bodyPr wrap="square" lIns="0" tIns="0" rIns="0" bIns="0" rtlCol="0" anchor="t">
            <a:spAutoFit/>
          </a:bodyPr>
          <a:lstStyle/>
          <a:p>
            <a:pPr marL="231668" lvl="1" indent="-115834" algn="just" defTabSz="857324">
              <a:lnSpc>
                <a:spcPts val="2462"/>
              </a:lnSpc>
              <a:buFont typeface="Arial"/>
              <a:buChar char="•"/>
            </a:pP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Xác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định</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được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các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vấn</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đề</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thực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tiễn</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có</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thể</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giải</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quyết</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bằng</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AI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như</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phân</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loại</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gợi</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ý</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dự</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đoán</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nhận</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dạng</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a:t>
            </a:r>
          </a:p>
          <a:p>
            <a:pPr marL="231668" lvl="1" indent="-115834" algn="just" defTabSz="857324">
              <a:lnSpc>
                <a:spcPts val="2462"/>
              </a:lnSpc>
              <a:buFont typeface="Arial"/>
              <a:buChar char="•"/>
            </a:pP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Biết</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mô</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tả</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hoặc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mô</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phỏng</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quy</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trình</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thiết</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kế</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hệ</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thống</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AI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gồm</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xác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định</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mục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tiêu</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thu</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thập</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dữ</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liệu</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xử</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lý</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dữ</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liệu</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ra</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quyết</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định</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a:t>
            </a:r>
          </a:p>
          <a:p>
            <a:pPr marL="231668" lvl="1" indent="-115834" defTabSz="857324">
              <a:lnSpc>
                <a:spcPts val="2462"/>
              </a:lnSpc>
              <a:buFont typeface="Arial"/>
              <a:buChar char="•"/>
            </a:pP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Thiết</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kế</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được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nguyên</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mẫu</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AI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đơn</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giản</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Bold"/>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phục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vụ</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học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tập</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hoặc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dự</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án</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thực</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 </a:t>
            </a:r>
            <a:r>
              <a:rPr lang="en-US" sz="1799" dirty="0" err="1">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tiễn</a:t>
            </a:r>
            <a:r>
              <a:rPr lang="en-US" sz="1799"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MS)"/>
              </a:rPr>
              <a:t>.</a:t>
            </a:r>
          </a:p>
        </p:txBody>
      </p:sp>
    </p:spTree>
    <p:extLst>
      <p:ext uri="{BB962C8B-B14F-4D97-AF65-F5344CB8AC3E}">
        <p14:creationId xmlns:p14="http://schemas.microsoft.com/office/powerpoint/2010/main" val="400969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56311" y="3324144"/>
            <a:ext cx="7046151" cy="2616645"/>
            <a:chOff x="0" y="0"/>
            <a:chExt cx="2834796" cy="1445427"/>
          </a:xfrm>
        </p:grpSpPr>
        <p:sp>
          <p:nvSpPr>
            <p:cNvPr id="3" name="Freeform 3"/>
            <p:cNvSpPr/>
            <p:nvPr/>
          </p:nvSpPr>
          <p:spPr>
            <a:xfrm>
              <a:off x="0" y="0"/>
              <a:ext cx="2834796" cy="1445427"/>
            </a:xfrm>
            <a:custGeom>
              <a:avLst/>
              <a:gdLst/>
              <a:ahLst/>
              <a:cxnLst/>
              <a:rect l="l" t="t" r="r" b="b"/>
              <a:pathLst>
                <a:path w="2834796" h="1445427">
                  <a:moveTo>
                    <a:pt x="36479" y="0"/>
                  </a:moveTo>
                  <a:lnTo>
                    <a:pt x="2798317" y="0"/>
                  </a:lnTo>
                  <a:cubicBezTo>
                    <a:pt x="2818464" y="0"/>
                    <a:pt x="2834796" y="16332"/>
                    <a:pt x="2834796" y="36479"/>
                  </a:cubicBezTo>
                  <a:lnTo>
                    <a:pt x="2834796" y="1408948"/>
                  </a:lnTo>
                  <a:cubicBezTo>
                    <a:pt x="2834796" y="1429094"/>
                    <a:pt x="2818464" y="1445427"/>
                    <a:pt x="2798317" y="1445427"/>
                  </a:cubicBezTo>
                  <a:lnTo>
                    <a:pt x="36479" y="1445427"/>
                  </a:lnTo>
                  <a:cubicBezTo>
                    <a:pt x="16332" y="1445427"/>
                    <a:pt x="0" y="1429094"/>
                    <a:pt x="0" y="1408948"/>
                  </a:cubicBezTo>
                  <a:lnTo>
                    <a:pt x="0" y="36479"/>
                  </a:lnTo>
                  <a:cubicBezTo>
                    <a:pt x="0" y="16332"/>
                    <a:pt x="16332" y="0"/>
                    <a:pt x="36479" y="0"/>
                  </a:cubicBezTo>
                  <a:close/>
                </a:path>
              </a:pathLst>
            </a:custGeom>
            <a:solidFill>
              <a:srgbClr val="0C1547"/>
            </a:solidFill>
          </p:spPr>
        </p:sp>
        <p:sp>
          <p:nvSpPr>
            <p:cNvPr id="4" name="TextBox 4"/>
            <p:cNvSpPr txBox="1"/>
            <p:nvPr/>
          </p:nvSpPr>
          <p:spPr>
            <a:xfrm>
              <a:off x="0" y="-28575"/>
              <a:ext cx="2834796" cy="1474002"/>
            </a:xfrm>
            <a:prstGeom prst="rect">
              <a:avLst/>
            </a:prstGeom>
          </p:spPr>
          <p:txBody>
            <a:bodyPr lIns="16292" tIns="16292" rIns="16292" bIns="16292" rtlCol="0" anchor="ctr"/>
            <a:lstStyle/>
            <a:p>
              <a:pPr algn="ctr" defTabSz="857324">
                <a:lnSpc>
                  <a:spcPts val="1131"/>
                </a:lnSpc>
              </a:pPr>
              <a:endParaRPr sz="1266">
                <a:solidFill>
                  <a:prstClr val="black"/>
                </a:solidFill>
                <a:latin typeface="Calibri"/>
              </a:endParaRPr>
            </a:p>
          </p:txBody>
        </p:sp>
      </p:grpSp>
      <p:grpSp>
        <p:nvGrpSpPr>
          <p:cNvPr id="5" name="Group 5"/>
          <p:cNvGrpSpPr/>
          <p:nvPr/>
        </p:nvGrpSpPr>
        <p:grpSpPr>
          <a:xfrm>
            <a:off x="7143009" y="4242813"/>
            <a:ext cx="1897082" cy="417877"/>
            <a:chOff x="0" y="0"/>
            <a:chExt cx="1059957" cy="233481"/>
          </a:xfrm>
        </p:grpSpPr>
        <p:sp>
          <p:nvSpPr>
            <p:cNvPr id="6" name="Freeform 6"/>
            <p:cNvSpPr/>
            <p:nvPr/>
          </p:nvSpPr>
          <p:spPr>
            <a:xfrm>
              <a:off x="0" y="0"/>
              <a:ext cx="1059957" cy="233481"/>
            </a:xfrm>
            <a:custGeom>
              <a:avLst/>
              <a:gdLst/>
              <a:ahLst/>
              <a:cxnLst/>
              <a:rect l="l" t="t" r="r" b="b"/>
              <a:pathLst>
                <a:path w="1059957" h="233481">
                  <a:moveTo>
                    <a:pt x="48780" y="0"/>
                  </a:moveTo>
                  <a:lnTo>
                    <a:pt x="1011177" y="0"/>
                  </a:lnTo>
                  <a:cubicBezTo>
                    <a:pt x="1024115" y="0"/>
                    <a:pt x="1036522" y="5139"/>
                    <a:pt x="1045670" y="14287"/>
                  </a:cubicBezTo>
                  <a:cubicBezTo>
                    <a:pt x="1054818" y="23435"/>
                    <a:pt x="1059957" y="35843"/>
                    <a:pt x="1059957" y="48780"/>
                  </a:cubicBezTo>
                  <a:lnTo>
                    <a:pt x="1059957" y="184701"/>
                  </a:lnTo>
                  <a:cubicBezTo>
                    <a:pt x="1059957" y="197638"/>
                    <a:pt x="1054818" y="210045"/>
                    <a:pt x="1045670" y="219193"/>
                  </a:cubicBezTo>
                  <a:cubicBezTo>
                    <a:pt x="1036522" y="228341"/>
                    <a:pt x="1024115" y="233481"/>
                    <a:pt x="1011177" y="233481"/>
                  </a:cubicBezTo>
                  <a:lnTo>
                    <a:pt x="48780" y="233481"/>
                  </a:lnTo>
                  <a:cubicBezTo>
                    <a:pt x="35843" y="233481"/>
                    <a:pt x="23435" y="228341"/>
                    <a:pt x="14287" y="219193"/>
                  </a:cubicBezTo>
                  <a:cubicBezTo>
                    <a:pt x="5139" y="210045"/>
                    <a:pt x="0" y="197638"/>
                    <a:pt x="0" y="184701"/>
                  </a:cubicBezTo>
                  <a:lnTo>
                    <a:pt x="0" y="48780"/>
                  </a:lnTo>
                  <a:cubicBezTo>
                    <a:pt x="0" y="35843"/>
                    <a:pt x="5139" y="23435"/>
                    <a:pt x="14287" y="14287"/>
                  </a:cubicBezTo>
                  <a:cubicBezTo>
                    <a:pt x="23435" y="5139"/>
                    <a:pt x="35843" y="0"/>
                    <a:pt x="48780" y="0"/>
                  </a:cubicBezTo>
                  <a:close/>
                </a:path>
              </a:pathLst>
            </a:custGeom>
            <a:solidFill>
              <a:srgbClr val="FBBA09"/>
            </a:solidFill>
          </p:spPr>
        </p:sp>
        <p:sp>
          <p:nvSpPr>
            <p:cNvPr id="7" name="TextBox 7"/>
            <p:cNvSpPr txBox="1"/>
            <p:nvPr/>
          </p:nvSpPr>
          <p:spPr>
            <a:xfrm>
              <a:off x="0" y="-28575"/>
              <a:ext cx="1059957" cy="262056"/>
            </a:xfrm>
            <a:prstGeom prst="rect">
              <a:avLst/>
            </a:prstGeom>
          </p:spPr>
          <p:txBody>
            <a:bodyPr lIns="16292" tIns="16292" rIns="16292" bIns="16292" rtlCol="0" anchor="ctr"/>
            <a:lstStyle/>
            <a:p>
              <a:pPr algn="ctr" defTabSz="857324">
                <a:lnSpc>
                  <a:spcPts val="1131"/>
                </a:lnSpc>
              </a:pPr>
              <a:endParaRPr sz="1266">
                <a:solidFill>
                  <a:prstClr val="black"/>
                </a:solidFill>
                <a:latin typeface="Calibri"/>
              </a:endParaRPr>
            </a:p>
          </p:txBody>
        </p:sp>
      </p:grpSp>
      <p:grpSp>
        <p:nvGrpSpPr>
          <p:cNvPr id="8" name="Group 8"/>
          <p:cNvGrpSpPr/>
          <p:nvPr/>
        </p:nvGrpSpPr>
        <p:grpSpPr>
          <a:xfrm>
            <a:off x="3534105" y="961454"/>
            <a:ext cx="6785227" cy="3979065"/>
            <a:chOff x="0" y="0"/>
            <a:chExt cx="1059957" cy="2133944"/>
          </a:xfrm>
        </p:grpSpPr>
        <p:sp>
          <p:nvSpPr>
            <p:cNvPr id="9" name="Freeform 9"/>
            <p:cNvSpPr/>
            <p:nvPr/>
          </p:nvSpPr>
          <p:spPr>
            <a:xfrm>
              <a:off x="0" y="0"/>
              <a:ext cx="1059957" cy="2133944"/>
            </a:xfrm>
            <a:custGeom>
              <a:avLst/>
              <a:gdLst/>
              <a:ahLst/>
              <a:cxnLst/>
              <a:rect l="l" t="t" r="r" b="b"/>
              <a:pathLst>
                <a:path w="1059957" h="2133944">
                  <a:moveTo>
                    <a:pt x="48780" y="0"/>
                  </a:moveTo>
                  <a:lnTo>
                    <a:pt x="1011177" y="0"/>
                  </a:lnTo>
                  <a:cubicBezTo>
                    <a:pt x="1024115" y="0"/>
                    <a:pt x="1036522" y="5139"/>
                    <a:pt x="1045670" y="14287"/>
                  </a:cubicBezTo>
                  <a:cubicBezTo>
                    <a:pt x="1054818" y="23435"/>
                    <a:pt x="1059957" y="35843"/>
                    <a:pt x="1059957" y="48780"/>
                  </a:cubicBezTo>
                  <a:lnTo>
                    <a:pt x="1059957" y="2085164"/>
                  </a:lnTo>
                  <a:cubicBezTo>
                    <a:pt x="1059957" y="2098101"/>
                    <a:pt x="1054818" y="2110509"/>
                    <a:pt x="1045670" y="2119657"/>
                  </a:cubicBezTo>
                  <a:cubicBezTo>
                    <a:pt x="1036522" y="2128805"/>
                    <a:pt x="1024115" y="2133944"/>
                    <a:pt x="1011177" y="2133944"/>
                  </a:cubicBezTo>
                  <a:lnTo>
                    <a:pt x="48780" y="2133944"/>
                  </a:lnTo>
                  <a:cubicBezTo>
                    <a:pt x="35843" y="2133944"/>
                    <a:pt x="23435" y="2128805"/>
                    <a:pt x="14287" y="2119657"/>
                  </a:cubicBezTo>
                  <a:cubicBezTo>
                    <a:pt x="5139" y="2110509"/>
                    <a:pt x="0" y="2098101"/>
                    <a:pt x="0" y="2085164"/>
                  </a:cubicBezTo>
                  <a:lnTo>
                    <a:pt x="0" y="48780"/>
                  </a:lnTo>
                  <a:cubicBezTo>
                    <a:pt x="0" y="35843"/>
                    <a:pt x="5139" y="23435"/>
                    <a:pt x="14287" y="14287"/>
                  </a:cubicBezTo>
                  <a:cubicBezTo>
                    <a:pt x="23435" y="5139"/>
                    <a:pt x="35843" y="0"/>
                    <a:pt x="48780" y="0"/>
                  </a:cubicBezTo>
                  <a:close/>
                </a:path>
              </a:pathLst>
            </a:custGeom>
            <a:solidFill>
              <a:srgbClr val="FBBA09"/>
            </a:solidFill>
          </p:spPr>
        </p:sp>
        <p:sp>
          <p:nvSpPr>
            <p:cNvPr id="10" name="TextBox 10"/>
            <p:cNvSpPr txBox="1"/>
            <p:nvPr/>
          </p:nvSpPr>
          <p:spPr>
            <a:xfrm>
              <a:off x="0" y="-28575"/>
              <a:ext cx="1059957" cy="2162519"/>
            </a:xfrm>
            <a:prstGeom prst="rect">
              <a:avLst/>
            </a:prstGeom>
          </p:spPr>
          <p:txBody>
            <a:bodyPr lIns="16292" tIns="16292" rIns="16292" bIns="16292" rtlCol="0" anchor="ctr"/>
            <a:lstStyle/>
            <a:p>
              <a:pPr algn="ctr" defTabSz="857324">
                <a:lnSpc>
                  <a:spcPts val="1131"/>
                </a:lnSpc>
              </a:pPr>
              <a:endParaRPr sz="1266">
                <a:solidFill>
                  <a:prstClr val="black"/>
                </a:solidFill>
                <a:latin typeface="Calibri"/>
              </a:endParaRPr>
            </a:p>
          </p:txBody>
        </p:sp>
      </p:grpSp>
      <p:grpSp>
        <p:nvGrpSpPr>
          <p:cNvPr id="11" name="Group 11"/>
          <p:cNvGrpSpPr/>
          <p:nvPr/>
        </p:nvGrpSpPr>
        <p:grpSpPr>
          <a:xfrm>
            <a:off x="1579005" y="2962713"/>
            <a:ext cx="2577258" cy="2978079"/>
            <a:chOff x="0" y="0"/>
            <a:chExt cx="1484706" cy="1715611"/>
          </a:xfrm>
        </p:grpSpPr>
        <p:sp>
          <p:nvSpPr>
            <p:cNvPr id="12" name="Freeform 12"/>
            <p:cNvSpPr/>
            <p:nvPr/>
          </p:nvSpPr>
          <p:spPr>
            <a:xfrm>
              <a:off x="0" y="0"/>
              <a:ext cx="1484706" cy="1715610"/>
            </a:xfrm>
            <a:custGeom>
              <a:avLst/>
              <a:gdLst/>
              <a:ahLst/>
              <a:cxnLst/>
              <a:rect l="l" t="t" r="r" b="b"/>
              <a:pathLst>
                <a:path w="1484706" h="1715610">
                  <a:moveTo>
                    <a:pt x="1379836" y="0"/>
                  </a:moveTo>
                  <a:lnTo>
                    <a:pt x="104870" y="0"/>
                  </a:lnTo>
                  <a:cubicBezTo>
                    <a:pt x="46952" y="0"/>
                    <a:pt x="0" y="46952"/>
                    <a:pt x="0" y="104870"/>
                  </a:cubicBezTo>
                  <a:lnTo>
                    <a:pt x="0" y="464773"/>
                  </a:lnTo>
                  <a:lnTo>
                    <a:pt x="0" y="1610739"/>
                  </a:lnTo>
                  <a:cubicBezTo>
                    <a:pt x="1" y="1668657"/>
                    <a:pt x="46952" y="1715609"/>
                    <a:pt x="104870" y="1715610"/>
                  </a:cubicBezTo>
                  <a:lnTo>
                    <a:pt x="905328" y="1715610"/>
                  </a:lnTo>
                  <a:cubicBezTo>
                    <a:pt x="963246" y="1715610"/>
                    <a:pt x="1010198" y="1668658"/>
                    <a:pt x="1010199" y="1610741"/>
                  </a:cubicBezTo>
                  <a:lnTo>
                    <a:pt x="1010199" y="569643"/>
                  </a:lnTo>
                  <a:cubicBezTo>
                    <a:pt x="1010198" y="541830"/>
                    <a:pt x="1021247" y="515156"/>
                    <a:pt x="1040914" y="495488"/>
                  </a:cubicBezTo>
                  <a:cubicBezTo>
                    <a:pt x="1060581" y="475821"/>
                    <a:pt x="1087255" y="464773"/>
                    <a:pt x="1115069" y="464773"/>
                  </a:cubicBezTo>
                  <a:lnTo>
                    <a:pt x="1379836" y="464773"/>
                  </a:lnTo>
                  <a:cubicBezTo>
                    <a:pt x="1437754" y="464772"/>
                    <a:pt x="1484705" y="417821"/>
                    <a:pt x="1484706" y="359903"/>
                  </a:cubicBezTo>
                  <a:lnTo>
                    <a:pt x="1484706" y="104870"/>
                  </a:lnTo>
                  <a:cubicBezTo>
                    <a:pt x="1484706" y="46952"/>
                    <a:pt x="1437754" y="0"/>
                    <a:pt x="1379836" y="0"/>
                  </a:cubicBezTo>
                  <a:close/>
                </a:path>
              </a:pathLst>
            </a:custGeom>
            <a:blipFill>
              <a:blip r:embed="rId2"/>
              <a:stretch>
                <a:fillRect l="-42393" r="-30717"/>
              </a:stretch>
            </a:blipFill>
          </p:spPr>
        </p:sp>
      </p:grpSp>
      <p:sp>
        <p:nvSpPr>
          <p:cNvPr id="13" name="Freeform 13"/>
          <p:cNvSpPr/>
          <p:nvPr/>
        </p:nvSpPr>
        <p:spPr>
          <a:xfrm>
            <a:off x="1808290" y="1317075"/>
            <a:ext cx="1252677" cy="1236733"/>
          </a:xfrm>
          <a:custGeom>
            <a:avLst/>
            <a:gdLst/>
            <a:ahLst/>
            <a:cxnLst/>
            <a:rect l="l" t="t" r="r" b="b"/>
            <a:pathLst>
              <a:path w="1781585" h="1758910">
                <a:moveTo>
                  <a:pt x="0" y="0"/>
                </a:moveTo>
                <a:lnTo>
                  <a:pt x="1781585" y="0"/>
                </a:lnTo>
                <a:lnTo>
                  <a:pt x="1781585" y="1758910"/>
                </a:lnTo>
                <a:lnTo>
                  <a:pt x="0" y="1758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7" name="Group 2"/>
          <p:cNvGrpSpPr/>
          <p:nvPr/>
        </p:nvGrpSpPr>
        <p:grpSpPr>
          <a:xfrm>
            <a:off x="3828992" y="1147202"/>
            <a:ext cx="6172200" cy="857250"/>
            <a:chOff x="0" y="0"/>
            <a:chExt cx="11704320" cy="1625600"/>
          </a:xfrm>
        </p:grpSpPr>
        <p:sp>
          <p:nvSpPr>
            <p:cNvPr id="28" name="Freeform 3"/>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a:ln w="12700">
              <a:solidFill>
                <a:srgbClr val="000000"/>
              </a:solidFill>
            </a:ln>
          </p:spPr>
        </p:sp>
        <p:sp>
          <p:nvSpPr>
            <p:cNvPr id="29" name="TextBox 4"/>
            <p:cNvSpPr txBox="1"/>
            <p:nvPr/>
          </p:nvSpPr>
          <p:spPr>
            <a:xfrm>
              <a:off x="0" y="-95250"/>
              <a:ext cx="11704320" cy="1720850"/>
            </a:xfrm>
            <a:prstGeom prst="rect">
              <a:avLst/>
            </a:prstGeom>
          </p:spPr>
          <p:txBody>
            <a:bodyPr lIns="0" tIns="0" rIns="0" bIns="0" rtlCol="0" anchor="ctr"/>
            <a:lstStyle/>
            <a:p>
              <a:pPr algn="ctr" defTabSz="857324">
                <a:lnSpc>
                  <a:spcPts val="3600"/>
                </a:lnSpc>
              </a:pPr>
              <a:r>
                <a:rPr lang="en-US" sz="2999" b="1" dirty="0" err="1">
                  <a:solidFill>
                    <a:prstClr val="white"/>
                  </a:solidFill>
                  <a:latin typeface="Calibri (MS) Bold"/>
                  <a:ea typeface="Calibri (MS) Bold"/>
                  <a:cs typeface="Calibri (MS) Bold"/>
                  <a:sym typeface="Calibri (MS) Bold"/>
                </a:rPr>
                <a:t>Hướng</a:t>
              </a:r>
              <a:r>
                <a:rPr lang="en-US" sz="2999" b="1" dirty="0">
                  <a:solidFill>
                    <a:prstClr val="white"/>
                  </a:solidFill>
                  <a:latin typeface="Calibri (MS) Bold"/>
                  <a:ea typeface="Calibri (MS) Bold"/>
                  <a:cs typeface="Calibri (MS) Bold"/>
                  <a:sym typeface="Calibri (MS) Bold"/>
                </a:rPr>
                <a:t> </a:t>
              </a:r>
              <a:r>
                <a:rPr lang="en-US" sz="2999" b="1" dirty="0" err="1">
                  <a:solidFill>
                    <a:prstClr val="white"/>
                  </a:solidFill>
                  <a:latin typeface="Calibri (MS) Bold"/>
                  <a:ea typeface="Calibri (MS) Bold"/>
                  <a:cs typeface="Calibri (MS) Bold"/>
                  <a:sym typeface="Calibri (MS) Bold"/>
                </a:rPr>
                <a:t>dẫn</a:t>
              </a:r>
              <a:r>
                <a:rPr lang="en-US" sz="2999" b="1" dirty="0">
                  <a:solidFill>
                    <a:prstClr val="white"/>
                  </a:solidFill>
                  <a:latin typeface="Calibri (MS) Bold"/>
                  <a:ea typeface="Calibri (MS) Bold"/>
                  <a:cs typeface="Calibri (MS) Bold"/>
                  <a:sym typeface="Calibri (MS) Bold"/>
                </a:rPr>
                <a:t> </a:t>
              </a:r>
              <a:r>
                <a:rPr lang="en-US" sz="2999" b="1" dirty="0" err="1">
                  <a:solidFill>
                    <a:prstClr val="white"/>
                  </a:solidFill>
                  <a:latin typeface="Calibri (MS) Bold"/>
                  <a:ea typeface="Calibri (MS) Bold"/>
                  <a:cs typeface="Calibri (MS) Bold"/>
                  <a:sym typeface="Calibri (MS) Bold"/>
                </a:rPr>
                <a:t>thực</a:t>
              </a:r>
              <a:r>
                <a:rPr lang="en-US" sz="2999" b="1" dirty="0">
                  <a:solidFill>
                    <a:prstClr val="white"/>
                  </a:solidFill>
                  <a:latin typeface="Calibri (MS) Bold"/>
                  <a:ea typeface="Calibri (MS) Bold"/>
                  <a:cs typeface="Calibri (MS) Bold"/>
                  <a:sym typeface="Calibri (MS) Bold"/>
                </a:rPr>
                <a:t> </a:t>
              </a:r>
              <a:r>
                <a:rPr lang="en-US" sz="2999" b="1" dirty="0" err="1">
                  <a:solidFill>
                    <a:prstClr val="white"/>
                  </a:solidFill>
                  <a:latin typeface="Calibri (MS) Bold"/>
                  <a:ea typeface="Calibri (MS) Bold"/>
                  <a:cs typeface="Calibri (MS) Bold"/>
                  <a:sym typeface="Calibri (MS) Bold"/>
                </a:rPr>
                <a:t>hiện</a:t>
              </a:r>
              <a:r>
                <a:rPr lang="en-US" sz="2999" b="1" dirty="0">
                  <a:solidFill>
                    <a:prstClr val="white"/>
                  </a:solidFill>
                  <a:latin typeface="Calibri (MS) Bold"/>
                  <a:ea typeface="Calibri (MS) Bold"/>
                  <a:cs typeface="Calibri (MS) Bold"/>
                  <a:sym typeface="Calibri (MS) Bold"/>
                </a:rPr>
                <a:t> </a:t>
              </a:r>
              <a:r>
                <a:rPr lang="en-US" sz="2999" b="1" dirty="0" err="1">
                  <a:solidFill>
                    <a:prstClr val="white"/>
                  </a:solidFill>
                  <a:latin typeface="Calibri (MS) Bold"/>
                  <a:ea typeface="Calibri (MS) Bold"/>
                  <a:cs typeface="Calibri (MS) Bold"/>
                  <a:sym typeface="Calibri (MS) Bold"/>
                </a:rPr>
                <a:t>thí</a:t>
              </a:r>
              <a:r>
                <a:rPr lang="en-US" sz="2999" b="1" dirty="0">
                  <a:solidFill>
                    <a:prstClr val="white"/>
                  </a:solidFill>
                  <a:latin typeface="Calibri (MS) Bold"/>
                  <a:ea typeface="Calibri (MS) Bold"/>
                  <a:cs typeface="Calibri (MS) Bold"/>
                  <a:sym typeface="Calibri (MS) Bold"/>
                </a:rPr>
                <a:t> </a:t>
              </a:r>
              <a:r>
                <a:rPr lang="en-US" sz="2999" b="1" dirty="0" err="1">
                  <a:solidFill>
                    <a:prstClr val="white"/>
                  </a:solidFill>
                  <a:latin typeface="Calibri (MS) Bold"/>
                  <a:ea typeface="Calibri (MS) Bold"/>
                  <a:cs typeface="Calibri (MS) Bold"/>
                  <a:sym typeface="Calibri (MS) Bold"/>
                </a:rPr>
                <a:t>điểm</a:t>
              </a:r>
              <a:endParaRPr lang="en-US" sz="2999" b="1" dirty="0">
                <a:solidFill>
                  <a:prstClr val="white"/>
                </a:solidFill>
                <a:latin typeface="Calibri (MS) Bold"/>
                <a:ea typeface="Calibri (MS) Bold"/>
                <a:cs typeface="Calibri (MS) Bold"/>
                <a:sym typeface="Calibri (MS) Bold"/>
              </a:endParaRPr>
            </a:p>
          </p:txBody>
        </p:sp>
      </p:grpSp>
      <p:sp>
        <p:nvSpPr>
          <p:cNvPr id="30" name="TextBox 5"/>
          <p:cNvSpPr txBox="1"/>
          <p:nvPr/>
        </p:nvSpPr>
        <p:spPr>
          <a:xfrm>
            <a:off x="3957580" y="2323872"/>
            <a:ext cx="6043613" cy="2354491"/>
          </a:xfrm>
          <a:prstGeom prst="rect">
            <a:avLst/>
          </a:prstGeom>
        </p:spPr>
        <p:txBody>
          <a:bodyPr lIns="0" tIns="0" rIns="0" bIns="0" rtlCol="0" anchor="t">
            <a:spAutoFit/>
          </a:bodyPr>
          <a:lstStyle/>
          <a:p>
            <a:pPr marL="270279" lvl="1" indent="-135140" defTabSz="857324">
              <a:lnSpc>
                <a:spcPts val="2519"/>
              </a:lnSpc>
              <a:buFont typeface="Arial"/>
              <a:buChar char="•"/>
            </a:pPr>
            <a:r>
              <a:rPr lang="en-US" dirty="0" err="1">
                <a:solidFill>
                  <a:srgbClr val="000000"/>
                </a:solidFill>
                <a:latin typeface="Calibri (MS)"/>
                <a:ea typeface="Calibri (MS)"/>
                <a:cs typeface="Calibri (MS)"/>
                <a:sym typeface="Calibri (MS)"/>
              </a:rPr>
              <a:t>Nguyên</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tắc</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Thống</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nhất</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định</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hướng</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linh</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hoạt</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tổ</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chức</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không</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quá</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tải</a:t>
            </a:r>
            <a:r>
              <a:rPr lang="en-US" dirty="0">
                <a:solidFill>
                  <a:srgbClr val="000000"/>
                </a:solidFill>
                <a:latin typeface="Calibri (MS)"/>
                <a:ea typeface="Calibri (MS)"/>
                <a:cs typeface="Calibri (MS)"/>
                <a:sym typeface="Calibri (MS)"/>
              </a:rPr>
              <a:t>.</a:t>
            </a:r>
          </a:p>
          <a:p>
            <a:pPr marL="270279" lvl="1" indent="-135140" defTabSz="857324">
              <a:lnSpc>
                <a:spcPts val="2519"/>
              </a:lnSpc>
              <a:buFont typeface="Arial"/>
              <a:buChar char="•"/>
            </a:pPr>
            <a:r>
              <a:rPr lang="en-US" dirty="0" err="1">
                <a:solidFill>
                  <a:srgbClr val="000000"/>
                </a:solidFill>
                <a:latin typeface="Calibri (MS)"/>
                <a:ea typeface="Calibri (MS)"/>
                <a:cs typeface="Calibri (MS)"/>
                <a:sym typeface="Calibri (MS)"/>
              </a:rPr>
              <a:t>Quy</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trình</a:t>
            </a:r>
            <a:r>
              <a:rPr lang="en-US" dirty="0">
                <a:solidFill>
                  <a:srgbClr val="000000"/>
                </a:solidFill>
                <a:latin typeface="Calibri (MS)"/>
                <a:ea typeface="Calibri (MS)"/>
                <a:cs typeface="Calibri (MS)"/>
                <a:sym typeface="Calibri (MS)"/>
              </a:rPr>
              <a:t> 5 </a:t>
            </a:r>
            <a:r>
              <a:rPr lang="en-US" dirty="0" err="1">
                <a:solidFill>
                  <a:srgbClr val="000000"/>
                </a:solidFill>
                <a:latin typeface="Calibri (MS)"/>
                <a:ea typeface="Calibri (MS)"/>
                <a:cs typeface="Calibri (MS)"/>
                <a:sym typeface="Calibri (MS)"/>
              </a:rPr>
              <a:t>bước</a:t>
            </a:r>
            <a:r>
              <a:rPr lang="en-US" dirty="0">
                <a:solidFill>
                  <a:srgbClr val="000000"/>
                </a:solidFill>
                <a:latin typeface="Calibri (MS)"/>
                <a:ea typeface="Calibri (MS)"/>
                <a:cs typeface="Calibri (MS)"/>
                <a:sym typeface="Calibri (MS)"/>
              </a:rPr>
              <a:t>:</a:t>
            </a:r>
          </a:p>
          <a:p>
            <a:pPr marL="574597" lvl="2" indent="-191532" defTabSz="857324">
              <a:lnSpc>
                <a:spcPts val="2159"/>
              </a:lnSpc>
              <a:buFont typeface="Arial"/>
              <a:buChar char="⚬"/>
            </a:pPr>
            <a:r>
              <a:rPr lang="en-US" dirty="0" err="1">
                <a:solidFill>
                  <a:srgbClr val="000000"/>
                </a:solidFill>
                <a:latin typeface="Calibri (MS)"/>
                <a:ea typeface="Calibri (MS)"/>
                <a:cs typeface="Calibri (MS)"/>
                <a:sym typeface="Calibri (MS)"/>
              </a:rPr>
              <a:t>Tìm</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hiểu</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và</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đánh</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giá</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hiện</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trạng</a:t>
            </a:r>
            <a:r>
              <a:rPr lang="en-US" dirty="0">
                <a:solidFill>
                  <a:srgbClr val="000000"/>
                </a:solidFill>
                <a:latin typeface="Calibri (MS)"/>
                <a:ea typeface="Calibri (MS)"/>
                <a:cs typeface="Calibri (MS)"/>
                <a:sym typeface="Calibri (MS)"/>
              </a:rPr>
              <a:t>.</a:t>
            </a:r>
          </a:p>
          <a:p>
            <a:pPr marL="574597" lvl="2" indent="-191532" defTabSz="857324">
              <a:lnSpc>
                <a:spcPts val="2159"/>
              </a:lnSpc>
              <a:buFont typeface="Arial"/>
              <a:buChar char="⚬"/>
            </a:pPr>
            <a:r>
              <a:rPr lang="en-US" dirty="0" err="1">
                <a:solidFill>
                  <a:srgbClr val="000000"/>
                </a:solidFill>
                <a:latin typeface="Calibri (MS)"/>
                <a:ea typeface="Calibri (MS)"/>
                <a:cs typeface="Calibri (MS)"/>
                <a:sym typeface="Calibri (MS)"/>
              </a:rPr>
              <a:t>Xây</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dựng</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kế</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hoạch</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triển</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khai</a:t>
            </a:r>
            <a:r>
              <a:rPr lang="en-US" dirty="0">
                <a:solidFill>
                  <a:srgbClr val="000000"/>
                </a:solidFill>
                <a:latin typeface="Calibri (MS)"/>
                <a:ea typeface="Calibri (MS)"/>
                <a:cs typeface="Calibri (MS)"/>
                <a:sym typeface="Calibri (MS)"/>
              </a:rPr>
              <a:t>.</a:t>
            </a:r>
          </a:p>
          <a:p>
            <a:pPr marL="574597" lvl="2" indent="-191532" defTabSz="857324">
              <a:lnSpc>
                <a:spcPts val="2159"/>
              </a:lnSpc>
              <a:buFont typeface="Arial"/>
              <a:buChar char="⚬"/>
            </a:pPr>
            <a:r>
              <a:rPr lang="en-US" dirty="0" err="1">
                <a:solidFill>
                  <a:srgbClr val="000000"/>
                </a:solidFill>
                <a:latin typeface="Calibri (MS)"/>
                <a:ea typeface="Calibri (MS)"/>
                <a:cs typeface="Calibri (MS)"/>
                <a:sym typeface="Calibri (MS)"/>
              </a:rPr>
              <a:t>Tích</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hợp</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vào</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chương</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trình</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nhà</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trường</a:t>
            </a:r>
            <a:r>
              <a:rPr lang="en-US" dirty="0">
                <a:solidFill>
                  <a:srgbClr val="000000"/>
                </a:solidFill>
                <a:latin typeface="Calibri (MS)"/>
                <a:ea typeface="Calibri (MS)"/>
                <a:cs typeface="Calibri (MS)"/>
                <a:sym typeface="Calibri (MS)"/>
              </a:rPr>
              <a:t>.</a:t>
            </a:r>
          </a:p>
          <a:p>
            <a:pPr marL="574597" lvl="2" indent="-191532" defTabSz="857324">
              <a:lnSpc>
                <a:spcPts val="2159"/>
              </a:lnSpc>
              <a:buFont typeface="Arial"/>
              <a:buChar char="⚬"/>
            </a:pPr>
            <a:r>
              <a:rPr lang="en-US" dirty="0" err="1">
                <a:solidFill>
                  <a:srgbClr val="000000"/>
                </a:solidFill>
                <a:latin typeface="Calibri (MS)"/>
                <a:ea typeface="Calibri (MS)"/>
                <a:cs typeface="Calibri (MS)"/>
                <a:sym typeface="Calibri (MS)"/>
              </a:rPr>
              <a:t>Tập</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huấn</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bồi</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dưỡng</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giáo</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viên</a:t>
            </a:r>
            <a:r>
              <a:rPr lang="en-US" dirty="0">
                <a:solidFill>
                  <a:srgbClr val="000000"/>
                </a:solidFill>
                <a:latin typeface="Calibri (MS)"/>
                <a:ea typeface="Calibri (MS)"/>
                <a:cs typeface="Calibri (MS)"/>
                <a:sym typeface="Calibri (MS)"/>
              </a:rPr>
              <a:t>.</a:t>
            </a:r>
          </a:p>
          <a:p>
            <a:pPr marL="574597" lvl="2" indent="-191532" defTabSz="857324">
              <a:lnSpc>
                <a:spcPts val="2159"/>
              </a:lnSpc>
              <a:buFont typeface="Arial"/>
              <a:buChar char="⚬"/>
            </a:pPr>
            <a:r>
              <a:rPr lang="en-US" dirty="0" err="1">
                <a:solidFill>
                  <a:srgbClr val="000000"/>
                </a:solidFill>
                <a:latin typeface="Calibri (MS)"/>
                <a:ea typeface="Calibri (MS)"/>
                <a:cs typeface="Calibri (MS)"/>
                <a:sym typeface="Calibri (MS)"/>
              </a:rPr>
              <a:t>Tổ</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chức</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triển</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khai</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đánh</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giá</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và</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điều</a:t>
            </a:r>
            <a:r>
              <a:rPr lang="en-US" dirty="0">
                <a:solidFill>
                  <a:srgbClr val="000000"/>
                </a:solidFill>
                <a:latin typeface="Calibri (MS)"/>
                <a:ea typeface="Calibri (MS)"/>
                <a:cs typeface="Calibri (MS)"/>
                <a:sym typeface="Calibri (MS)"/>
              </a:rPr>
              <a:t> </a:t>
            </a:r>
            <a:r>
              <a:rPr lang="en-US" dirty="0" err="1">
                <a:solidFill>
                  <a:srgbClr val="000000"/>
                </a:solidFill>
                <a:latin typeface="Calibri (MS)"/>
                <a:ea typeface="Calibri (MS)"/>
                <a:cs typeface="Calibri (MS)"/>
                <a:sym typeface="Calibri (MS)"/>
              </a:rPr>
              <a:t>chỉnh</a:t>
            </a:r>
            <a:r>
              <a:rPr lang="en-US" dirty="0">
                <a:solidFill>
                  <a:srgbClr val="000000"/>
                </a:solidFill>
                <a:latin typeface="Calibri (MS)"/>
                <a:ea typeface="Calibri (MS)"/>
                <a:cs typeface="Calibri (MS)"/>
                <a:sym typeface="Calibri (MS)"/>
              </a:rPr>
              <a:t>.</a:t>
            </a:r>
          </a:p>
        </p:txBody>
      </p:sp>
    </p:spTree>
    <p:extLst>
      <p:ext uri="{BB962C8B-B14F-4D97-AF65-F5344CB8AC3E}">
        <p14:creationId xmlns:p14="http://schemas.microsoft.com/office/powerpoint/2010/main" val="1970403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5400" y="842875"/>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sp>
      <p:grpSp>
        <p:nvGrpSpPr>
          <p:cNvPr id="3" name="Group 3"/>
          <p:cNvGrpSpPr/>
          <p:nvPr/>
        </p:nvGrpSpPr>
        <p:grpSpPr>
          <a:xfrm>
            <a:off x="223871" y="275911"/>
            <a:ext cx="8238528" cy="1151928"/>
            <a:chOff x="0" y="0"/>
            <a:chExt cx="16477056" cy="2303856"/>
          </a:xfrm>
        </p:grpSpPr>
        <p:sp>
          <p:nvSpPr>
            <p:cNvPr id="4" name="Freeform 4"/>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D4641"/>
            </a:solidFill>
            <a:ln w="12700">
              <a:solidFill>
                <a:srgbClr val="000000"/>
              </a:solidFill>
            </a:ln>
          </p:spPr>
        </p:sp>
      </p:grpSp>
      <p:sp>
        <p:nvSpPr>
          <p:cNvPr id="7" name="TextBox 7"/>
          <p:cNvSpPr txBox="1"/>
          <p:nvPr/>
        </p:nvSpPr>
        <p:spPr>
          <a:xfrm>
            <a:off x="228335" y="0"/>
            <a:ext cx="8208094" cy="1806749"/>
          </a:xfrm>
          <a:prstGeom prst="rect">
            <a:avLst/>
          </a:prstGeom>
        </p:spPr>
        <p:txBody>
          <a:bodyPr lIns="0" tIns="0" rIns="0" bIns="0" rtlCol="0" anchor="ctr"/>
          <a:lstStyle/>
          <a:p>
            <a:pPr algn="ctr">
              <a:lnSpc>
                <a:spcPts val="4800"/>
              </a:lnSpc>
            </a:pP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Hình</a:t>
            </a:r>
            <a:r>
              <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thành</a:t>
            </a:r>
            <a:r>
              <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và</a:t>
            </a:r>
            <a:r>
              <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phát</a:t>
            </a:r>
            <a:r>
              <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triển</a:t>
            </a:r>
            <a:r>
              <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p>
          <a:p>
            <a:pPr algn="ctr">
              <a:lnSpc>
                <a:spcPts val="4800"/>
              </a:lnSpc>
            </a:pP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năng</a:t>
            </a:r>
            <a:r>
              <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lực</a:t>
            </a:r>
            <a:r>
              <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AI</a:t>
            </a:r>
          </a:p>
        </p:txBody>
      </p:sp>
      <p:sp>
        <p:nvSpPr>
          <p:cNvPr id="8" name="TextBox 8"/>
          <p:cNvSpPr txBox="1"/>
          <p:nvPr/>
        </p:nvSpPr>
        <p:spPr>
          <a:xfrm>
            <a:off x="1" y="1697485"/>
            <a:ext cx="8148339" cy="4474495"/>
          </a:xfrm>
          <a:prstGeom prst="rect">
            <a:avLst/>
          </a:prstGeom>
        </p:spPr>
        <p:txBody>
          <a:bodyPr lIns="0" tIns="0" rIns="0" bIns="0" rtlCol="0" anchor="t">
            <a:spAutoFit/>
          </a:bodyPr>
          <a:lstStyle/>
          <a:p>
            <a:pPr marL="502459" lvl="2" indent="-167486" algn="just">
              <a:lnSpc>
                <a:spcPts val="2703"/>
              </a:lnSpc>
              <a:buFont typeface="Arial"/>
              <a:buChar char="⚬"/>
            </a:pPr>
            <a:r>
              <a:rPr lang="en-US" sz="2047" dirty="0" err="1">
                <a:solidFill>
                  <a:srgbClr val="0B4B49"/>
                </a:solidFill>
                <a:latin typeface="DM Sans"/>
                <a:ea typeface="DM Sans"/>
                <a:cs typeface="DM Sans"/>
                <a:sym typeface="DM Sans"/>
              </a:rPr>
              <a:t>Cấp</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tiểu</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học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Học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sinh</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trải</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nghiệm</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các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ứng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dụng</a:t>
            </a:r>
            <a:r>
              <a:rPr lang="en-US" sz="2047" dirty="0">
                <a:solidFill>
                  <a:srgbClr val="0B4B49"/>
                </a:solidFill>
                <a:latin typeface="DM Sans"/>
                <a:ea typeface="DM Sans"/>
                <a:cs typeface="DM Sans"/>
                <a:sym typeface="DM Sans"/>
              </a:rPr>
              <a:t> AI </a:t>
            </a:r>
            <a:r>
              <a:rPr lang="en-US" sz="2047" dirty="0" err="1">
                <a:solidFill>
                  <a:srgbClr val="0B4B49"/>
                </a:solidFill>
                <a:latin typeface="DM Sans"/>
                <a:ea typeface="DM Sans"/>
                <a:cs typeface="DM Sans"/>
                <a:sym typeface="DM Sans"/>
              </a:rPr>
              <a:t>đơn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giản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trực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quan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để</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hình</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thành</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khái</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niệm</a:t>
            </a:r>
            <a:r>
              <a:rPr lang="en-US" sz="2047" dirty="0">
                <a:solidFill>
                  <a:srgbClr val="0B4B49"/>
                </a:solidFill>
                <a:latin typeface="DM Sans"/>
                <a:ea typeface="DM Sans"/>
                <a:cs typeface="DM Sans"/>
                <a:sym typeface="DM Sans"/>
              </a:rPr>
              <a:t> ban </a:t>
            </a:r>
            <a:r>
              <a:rPr lang="en-US" sz="2047" dirty="0" err="1">
                <a:solidFill>
                  <a:srgbClr val="0B4B49"/>
                </a:solidFill>
                <a:latin typeface="DM Sans"/>
                <a:ea typeface="DM Sans"/>
                <a:cs typeface="DM Sans"/>
                <a:sym typeface="DM Sans"/>
              </a:rPr>
              <a:t>đầu</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và</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nhận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biết</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vai</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trò</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của</a:t>
            </a:r>
            <a:r>
              <a:rPr lang="en-US" sz="2047" dirty="0">
                <a:solidFill>
                  <a:srgbClr val="0B4B49"/>
                </a:solidFill>
                <a:latin typeface="DM Sans"/>
                <a:ea typeface="DM Sans"/>
                <a:cs typeface="DM Sans"/>
                <a:sym typeface="DM Sans"/>
              </a:rPr>
              <a:t> AI </a:t>
            </a:r>
            <a:r>
              <a:rPr lang="en-US" sz="2047" dirty="0" err="1">
                <a:solidFill>
                  <a:srgbClr val="0B4B49"/>
                </a:solidFill>
                <a:latin typeface="DM Sans"/>
                <a:ea typeface="DM Sans"/>
                <a:cs typeface="DM Sans"/>
                <a:sym typeface="DM Sans"/>
              </a:rPr>
              <a:t>trong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đời</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sống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được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giáo</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dục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về</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bảo</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vệ</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dữ</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liệu</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cá</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nhân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và</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tôn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trọng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bản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quyền</a:t>
            </a:r>
            <a:r>
              <a:rPr lang="en-US" sz="2047" dirty="0">
                <a:solidFill>
                  <a:srgbClr val="0B4B49"/>
                </a:solidFill>
                <a:latin typeface="DM Sans"/>
                <a:ea typeface="DM Sans"/>
                <a:cs typeface="DM Sans"/>
                <a:sym typeface="DM Sans"/>
              </a:rPr>
              <a:t>.</a:t>
            </a:r>
          </a:p>
          <a:p>
            <a:pPr marL="502459" lvl="2" indent="-167486" algn="just">
              <a:lnSpc>
                <a:spcPts val="2703"/>
              </a:lnSpc>
              <a:buFont typeface="Arial"/>
              <a:buChar char="⚬"/>
            </a:pPr>
            <a:r>
              <a:rPr lang="en-US" sz="2047" dirty="0" err="1">
                <a:solidFill>
                  <a:srgbClr val="0B4B49"/>
                </a:solidFill>
                <a:latin typeface="DM Sans"/>
                <a:ea typeface="DM Sans"/>
                <a:cs typeface="DM Sans"/>
                <a:sym typeface="DM Sans"/>
              </a:rPr>
              <a:t>Cấp</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trung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học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cơ</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sở</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Học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sinh</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sử</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dụng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công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cụ</a:t>
            </a:r>
            <a:r>
              <a:rPr lang="en-US" sz="2047" dirty="0">
                <a:solidFill>
                  <a:srgbClr val="0B4B49"/>
                </a:solidFill>
                <a:latin typeface="DM Sans"/>
                <a:ea typeface="DM Sans"/>
                <a:cs typeface="DM Sans"/>
                <a:sym typeface="DM Sans"/>
              </a:rPr>
              <a:t> AI </a:t>
            </a:r>
            <a:r>
              <a:rPr lang="en-US" sz="2047" dirty="0" err="1">
                <a:solidFill>
                  <a:srgbClr val="0B4B49"/>
                </a:solidFill>
                <a:latin typeface="DM Sans"/>
                <a:ea typeface="DM Sans"/>
                <a:cs typeface="DM Sans"/>
                <a:sym typeface="DM Sans"/>
              </a:rPr>
              <a:t>để</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tạo</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sản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phẩm</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số</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và</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giải</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quyết</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vấn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đề</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học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tập</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được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trang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bị</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kiến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thức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nền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tảng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về</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nguyên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lý</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hoạt</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động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của</a:t>
            </a:r>
            <a:r>
              <a:rPr lang="en-US" sz="2047" dirty="0">
                <a:solidFill>
                  <a:srgbClr val="0B4B49"/>
                </a:solidFill>
                <a:latin typeface="DM Sans"/>
                <a:ea typeface="DM Sans"/>
                <a:cs typeface="DM Sans"/>
                <a:sym typeface="DM Sans"/>
              </a:rPr>
              <a:t> AI </a:t>
            </a:r>
            <a:r>
              <a:rPr lang="en-US" sz="2047" dirty="0" err="1">
                <a:solidFill>
                  <a:srgbClr val="0B4B49"/>
                </a:solidFill>
                <a:latin typeface="DM Sans"/>
                <a:ea typeface="DM Sans"/>
                <a:cs typeface="DM Sans"/>
                <a:sym typeface="DM Sans"/>
              </a:rPr>
              <a:t>và</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bắt</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đầu</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hình</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thành</a:t>
            </a:r>
            <a:r>
              <a:rPr lang="en-US" sz="2047" dirty="0">
                <a:solidFill>
                  <a:srgbClr val="0B4B49"/>
                </a:solidFill>
                <a:latin typeface="DM Sans"/>
                <a:ea typeface="DM Sans"/>
                <a:cs typeface="DM Sans"/>
                <a:sym typeface="DM Sans"/>
              </a:rPr>
              <a:t> ý </a:t>
            </a:r>
            <a:r>
              <a:rPr lang="en-US" sz="2047" dirty="0" err="1">
                <a:solidFill>
                  <a:srgbClr val="0B4B49"/>
                </a:solidFill>
                <a:latin typeface="DM Sans"/>
                <a:ea typeface="DM Sans"/>
                <a:cs typeface="DM Sans"/>
                <a:sym typeface="DM Sans"/>
              </a:rPr>
              <a:t>thức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đạo</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đức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trách</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nhiệm</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công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dân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trong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xã</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hội</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số</a:t>
            </a:r>
            <a:r>
              <a:rPr lang="en-US" sz="2047" dirty="0">
                <a:solidFill>
                  <a:srgbClr val="0B4B49"/>
                </a:solidFill>
                <a:latin typeface="DM Sans"/>
                <a:ea typeface="DM Sans"/>
                <a:cs typeface="DM Sans"/>
                <a:sym typeface="DM Sans"/>
              </a:rPr>
              <a:t>.</a:t>
            </a:r>
          </a:p>
          <a:p>
            <a:pPr marL="502459" lvl="2" indent="-167486" algn="just">
              <a:lnSpc>
                <a:spcPts val="2703"/>
              </a:lnSpc>
              <a:buFont typeface="Arial"/>
              <a:buChar char="⚬"/>
            </a:pPr>
            <a:r>
              <a:rPr lang="en-US" sz="2047" dirty="0" err="1">
                <a:solidFill>
                  <a:srgbClr val="0B4B49"/>
                </a:solidFill>
                <a:latin typeface="DM Sans"/>
                <a:ea typeface="DM Sans"/>
                <a:cs typeface="DM Sans"/>
                <a:sym typeface="DM Sans"/>
              </a:rPr>
              <a:t>Cấp</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THPT</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Học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sinh</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được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khuyến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khích</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khám</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phá</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thiết</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kế</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và</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cải</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tiến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công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cụ</a:t>
            </a:r>
            <a:r>
              <a:rPr lang="en-US" sz="2047" dirty="0">
                <a:solidFill>
                  <a:srgbClr val="0B4B49"/>
                </a:solidFill>
                <a:latin typeface="DM Sans"/>
                <a:ea typeface="DM Sans"/>
                <a:cs typeface="DM Sans"/>
                <a:sym typeface="DM Sans"/>
              </a:rPr>
              <a:t> AI </a:t>
            </a:r>
            <a:r>
              <a:rPr lang="en-US" sz="2047" dirty="0" err="1">
                <a:solidFill>
                  <a:srgbClr val="0B4B49"/>
                </a:solidFill>
                <a:latin typeface="DM Sans"/>
                <a:ea typeface="DM Sans"/>
                <a:cs typeface="DM Sans"/>
                <a:sym typeface="DM Sans"/>
              </a:rPr>
              <a:t>đơn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giản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thông</a:t>
            </a:r>
            <a:r>
              <a:rPr lang="en-US" sz="2047" dirty="0">
                <a:solidFill>
                  <a:srgbClr val="0B4B49"/>
                </a:solidFill>
                <a:latin typeface="DM Sans"/>
                <a:ea typeface="DM Sans"/>
                <a:cs typeface="DM Sans"/>
                <a:sym typeface="DM Sans"/>
              </a:rPr>
              <a:t> qua </a:t>
            </a:r>
            <a:r>
              <a:rPr lang="en-US" sz="2047" dirty="0" err="1">
                <a:solidFill>
                  <a:srgbClr val="0B4B49"/>
                </a:solidFill>
                <a:latin typeface="DM Sans"/>
                <a:ea typeface="DM Sans"/>
                <a:cs typeface="DM Sans"/>
                <a:sym typeface="DM Sans"/>
              </a:rPr>
              <a:t>dự</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án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khoa</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học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chương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trình</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tập</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trung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phát</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triển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tư</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duy</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giải</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quyết</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vấn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đề</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khả</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năng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sáng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tạo</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và</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làm</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chủ</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công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cụ</a:t>
            </a:r>
            <a:r>
              <a:rPr lang="en-US" sz="2047" dirty="0">
                <a:solidFill>
                  <a:srgbClr val="0B4B49"/>
                </a:solidFill>
                <a:latin typeface="DM Sans"/>
                <a:ea typeface="DM Sans"/>
                <a:cs typeface="DM Sans"/>
                <a:sym typeface="DM Sans"/>
              </a:rPr>
              <a:t> AI, </a:t>
            </a:r>
            <a:r>
              <a:rPr lang="en-US" sz="2047" dirty="0" err="1">
                <a:solidFill>
                  <a:srgbClr val="0B4B49"/>
                </a:solidFill>
                <a:latin typeface="DM Sans"/>
                <a:ea typeface="DM Sans"/>
                <a:cs typeface="DM Sans"/>
                <a:sym typeface="DM Sans"/>
              </a:rPr>
              <a:t>giúp</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học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sinh</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vận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dụng</a:t>
            </a:r>
            <a:r>
              <a:rPr lang="en-US" sz="2047" dirty="0">
                <a:solidFill>
                  <a:srgbClr val="0B4B49"/>
                </a:solidFill>
                <a:latin typeface="DM Sans"/>
                <a:ea typeface="DM Sans"/>
                <a:cs typeface="DM Sans"/>
                <a:sym typeface="DM Sans"/>
              </a:rPr>
              <a:t> AI </a:t>
            </a:r>
            <a:r>
              <a:rPr lang="en-US" sz="2047" dirty="0" err="1">
                <a:solidFill>
                  <a:srgbClr val="0B4B49"/>
                </a:solidFill>
                <a:latin typeface="DM Sans"/>
                <a:ea typeface="DM Sans"/>
                <a:cs typeface="DM Sans"/>
                <a:sym typeface="DM Sans"/>
              </a:rPr>
              <a:t>tạo</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sản</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phẩm</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phục</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vụ</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cộng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đồng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và</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định</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hướng</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nghề</a:t>
            </a:r>
            <a:r>
              <a:rPr lang="en-US" sz="2047" dirty="0">
                <a:solidFill>
                  <a:srgbClr val="0B4B49"/>
                </a:solidFill>
                <a:latin typeface="DM Sans"/>
                <a:ea typeface="DM Sans"/>
                <a:cs typeface="DM Sans"/>
                <a:sym typeface="DM Sans"/>
              </a:rPr>
              <a:t> </a:t>
            </a:r>
            <a:r>
              <a:rPr lang="en-US" sz="2047" dirty="0" err="1">
                <a:solidFill>
                  <a:srgbClr val="0B4B49"/>
                </a:solidFill>
                <a:latin typeface="DM Sans"/>
                <a:ea typeface="DM Sans"/>
                <a:cs typeface="DM Sans"/>
                <a:sym typeface="DM Sans"/>
              </a:rPr>
              <a:t>nghiệp</a:t>
            </a:r>
            <a:r>
              <a:rPr lang="en-US" sz="2047" dirty="0">
                <a:solidFill>
                  <a:srgbClr val="0B4B49"/>
                </a:solidFill>
                <a:latin typeface="DM Sans"/>
                <a:ea typeface="DM Sans"/>
                <a:cs typeface="DM Sans"/>
                <a:sym typeface="DM Sans"/>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791" b="-16653"/>
            </a:stretch>
          </a:blipFill>
        </p:spPr>
      </p:sp>
      <p:sp>
        <p:nvSpPr>
          <p:cNvPr id="3" name="Freeform 3"/>
          <p:cNvSpPr/>
          <p:nvPr/>
        </p:nvSpPr>
        <p:spPr>
          <a:xfrm>
            <a:off x="685801" y="6172200"/>
            <a:ext cx="516007" cy="203178"/>
          </a:xfrm>
          <a:custGeom>
            <a:avLst/>
            <a:gdLst/>
            <a:ahLst/>
            <a:cxnLst/>
            <a:rect l="l" t="t" r="r" b="b"/>
            <a:pathLst>
              <a:path w="774011" h="304767">
                <a:moveTo>
                  <a:pt x="0" y="0"/>
                </a:moveTo>
                <a:lnTo>
                  <a:pt x="774011" y="0"/>
                </a:lnTo>
                <a:lnTo>
                  <a:pt x="774011" y="304767"/>
                </a:lnTo>
                <a:lnTo>
                  <a:pt x="0" y="304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926799" y="271426"/>
            <a:ext cx="8089363" cy="1174878"/>
            <a:chOff x="0" y="0"/>
            <a:chExt cx="15862697" cy="2303856"/>
          </a:xfrm>
        </p:grpSpPr>
        <p:sp>
          <p:nvSpPr>
            <p:cNvPr id="5" name="Freeform 5"/>
            <p:cNvSpPr/>
            <p:nvPr/>
          </p:nvSpPr>
          <p:spPr>
            <a:xfrm>
              <a:off x="0" y="0"/>
              <a:ext cx="15870241" cy="2311400"/>
            </a:xfrm>
            <a:custGeom>
              <a:avLst/>
              <a:gdLst/>
              <a:ahLst/>
              <a:cxnLst/>
              <a:rect l="l" t="t" r="r" b="b"/>
              <a:pathLst>
                <a:path w="15870241" h="2311400">
                  <a:moveTo>
                    <a:pt x="12226" y="0"/>
                  </a:moveTo>
                  <a:lnTo>
                    <a:pt x="15857733" y="0"/>
                  </a:lnTo>
                  <a:cubicBezTo>
                    <a:pt x="15864526" y="0"/>
                    <a:pt x="15870241" y="5715"/>
                    <a:pt x="15870241" y="12700"/>
                  </a:cubicBezTo>
                  <a:lnTo>
                    <a:pt x="15870241" y="2298700"/>
                  </a:lnTo>
                  <a:cubicBezTo>
                    <a:pt x="15870241" y="2305685"/>
                    <a:pt x="15864526" y="2311400"/>
                    <a:pt x="15857733" y="2311400"/>
                  </a:cubicBezTo>
                  <a:lnTo>
                    <a:pt x="12226" y="2311400"/>
                  </a:lnTo>
                  <a:cubicBezTo>
                    <a:pt x="5502" y="2311400"/>
                    <a:pt x="0" y="2305685"/>
                    <a:pt x="0" y="2298700"/>
                  </a:cubicBezTo>
                  <a:lnTo>
                    <a:pt x="0" y="12700"/>
                  </a:lnTo>
                  <a:cubicBezTo>
                    <a:pt x="0" y="5715"/>
                    <a:pt x="5502" y="0"/>
                    <a:pt x="12226" y="0"/>
                  </a:cubicBezTo>
                  <a:moveTo>
                    <a:pt x="12226" y="25400"/>
                  </a:moveTo>
                  <a:lnTo>
                    <a:pt x="12226" y="12700"/>
                  </a:lnTo>
                  <a:lnTo>
                    <a:pt x="24453" y="12700"/>
                  </a:lnTo>
                  <a:lnTo>
                    <a:pt x="24453" y="2298700"/>
                  </a:lnTo>
                  <a:lnTo>
                    <a:pt x="12226" y="2298700"/>
                  </a:lnTo>
                  <a:lnTo>
                    <a:pt x="12226" y="2286000"/>
                  </a:lnTo>
                  <a:lnTo>
                    <a:pt x="15857733" y="2286000"/>
                  </a:lnTo>
                  <a:lnTo>
                    <a:pt x="15857733" y="2298700"/>
                  </a:lnTo>
                  <a:lnTo>
                    <a:pt x="15845507" y="2298700"/>
                  </a:lnTo>
                  <a:lnTo>
                    <a:pt x="15845507" y="12700"/>
                  </a:lnTo>
                  <a:lnTo>
                    <a:pt x="15857733" y="12700"/>
                  </a:lnTo>
                  <a:lnTo>
                    <a:pt x="15857733" y="25400"/>
                  </a:lnTo>
                  <a:lnTo>
                    <a:pt x="12226" y="25400"/>
                  </a:lnTo>
                  <a:close/>
                </a:path>
              </a:pathLst>
            </a:custGeom>
            <a:solidFill>
              <a:srgbClr val="0D4641"/>
            </a:solidFill>
            <a:ln w="12700">
              <a:solidFill>
                <a:srgbClr val="000000"/>
              </a:solidFill>
            </a:ln>
          </p:spPr>
        </p:sp>
      </p:grpSp>
      <p:grpSp>
        <p:nvGrpSpPr>
          <p:cNvPr id="6" name="Group 6"/>
          <p:cNvGrpSpPr/>
          <p:nvPr/>
        </p:nvGrpSpPr>
        <p:grpSpPr>
          <a:xfrm>
            <a:off x="3931182" y="207671"/>
            <a:ext cx="8080597" cy="1234079"/>
            <a:chOff x="0" y="0"/>
            <a:chExt cx="15845507" cy="2419945"/>
          </a:xfrm>
        </p:grpSpPr>
        <p:sp>
          <p:nvSpPr>
            <p:cNvPr id="7" name="Freeform 7"/>
            <p:cNvSpPr/>
            <p:nvPr/>
          </p:nvSpPr>
          <p:spPr>
            <a:xfrm>
              <a:off x="0" y="0"/>
              <a:ext cx="15845507" cy="2419944"/>
            </a:xfrm>
            <a:custGeom>
              <a:avLst/>
              <a:gdLst/>
              <a:ahLst/>
              <a:cxnLst/>
              <a:rect l="l" t="t" r="r" b="b"/>
              <a:pathLst>
                <a:path w="15845507" h="2419944">
                  <a:moveTo>
                    <a:pt x="0" y="0"/>
                  </a:moveTo>
                  <a:lnTo>
                    <a:pt x="15845507" y="0"/>
                  </a:lnTo>
                  <a:lnTo>
                    <a:pt x="15845507" y="2419944"/>
                  </a:lnTo>
                  <a:lnTo>
                    <a:pt x="0" y="2419944"/>
                  </a:lnTo>
                  <a:close/>
                </a:path>
              </a:pathLst>
            </a:custGeom>
            <a:solidFill>
              <a:srgbClr val="000000">
                <a:alpha val="0"/>
              </a:srgbClr>
            </a:solidFill>
            <a:ln w="12700">
              <a:solidFill>
                <a:srgbClr val="000000"/>
              </a:solidFill>
            </a:ln>
          </p:spPr>
        </p:sp>
        <p:sp>
          <p:nvSpPr>
            <p:cNvPr id="8" name="TextBox 8"/>
            <p:cNvSpPr txBox="1"/>
            <p:nvPr/>
          </p:nvSpPr>
          <p:spPr>
            <a:xfrm>
              <a:off x="0" y="-57150"/>
              <a:ext cx="15845507" cy="2477095"/>
            </a:xfrm>
            <a:prstGeom prst="rect">
              <a:avLst/>
            </a:prstGeom>
          </p:spPr>
          <p:txBody>
            <a:bodyPr lIns="0" tIns="0" rIns="0" bIns="0" rtlCol="0" anchor="ctr"/>
            <a:lstStyle/>
            <a:p>
              <a:pPr algn="ctr">
                <a:lnSpc>
                  <a:spcPts val="4800"/>
                </a:lnSpc>
              </a:pPr>
              <a:r>
                <a:rPr lang="en-US" sz="3999" b="1">
                  <a:solidFill>
                    <a:srgbClr val="0B4B49"/>
                  </a:solidFill>
                  <a:latin typeface="Poppins Bold"/>
                  <a:ea typeface="Poppins Bold"/>
                  <a:cs typeface="Poppins Bold"/>
                  <a:sym typeface="Poppins Bold"/>
                </a:rPr>
                <a:t>Mục tiêu giáo dục AI cấp THCS</a:t>
              </a:r>
            </a:p>
          </p:txBody>
        </p:sp>
      </p:grpSp>
      <p:sp>
        <p:nvSpPr>
          <p:cNvPr id="9" name="TextBox 9"/>
          <p:cNvSpPr txBox="1"/>
          <p:nvPr/>
        </p:nvSpPr>
        <p:spPr>
          <a:xfrm>
            <a:off x="4015355" y="1617017"/>
            <a:ext cx="7802697" cy="5129609"/>
          </a:xfrm>
          <a:prstGeom prst="rect">
            <a:avLst/>
          </a:prstGeom>
        </p:spPr>
        <p:txBody>
          <a:bodyPr lIns="0" tIns="0" rIns="0" bIns="0" rtlCol="0" anchor="t">
            <a:spAutoFit/>
          </a:bodyPr>
          <a:lstStyle/>
          <a:p>
            <a:pPr marL="380544" lvl="2" indent="-126848" algn="just">
              <a:lnSpc>
                <a:spcPts val="2523"/>
              </a:lnSpc>
              <a:buFont typeface="Arial"/>
              <a:buChar char="⚬"/>
            </a:pPr>
            <a:r>
              <a:rPr lang="en-US" sz="2102">
                <a:solidFill>
                  <a:srgbClr val="0B4B49"/>
                </a:solidFill>
                <a:latin typeface="DM Sans"/>
                <a:ea typeface="DM Sans"/>
                <a:cs typeface="DM Sans"/>
                <a:sym typeface="DM Sans"/>
              </a:rPr>
              <a:t>Giúp học sinh hiểu và thực hành đạo đức AI: nhận diện lợi ích, rủi ro, thiên vị dữliệu, quyền riêng tư và trách nhiệm cá nhân khi sử dụng công nghệ; có thái độ ứng xử đúng đắn, tôn trọng pháp luật và văn hóa số.</a:t>
            </a:r>
          </a:p>
          <a:p>
            <a:pPr marL="380544" lvl="2" indent="-126848" algn="just">
              <a:lnSpc>
                <a:spcPts val="2523"/>
              </a:lnSpc>
              <a:buFont typeface="Arial"/>
              <a:buChar char="⚬"/>
            </a:pPr>
            <a:r>
              <a:rPr lang="en-US" sz="2102">
                <a:solidFill>
                  <a:srgbClr val="0B4B49"/>
                </a:solidFill>
                <a:latin typeface="DM Sans"/>
                <a:ea typeface="DM Sans"/>
                <a:cs typeface="DM Sans"/>
                <a:sym typeface="DM Sans"/>
              </a:rPr>
              <a:t>Giúp học sinh hiểu được nguyên lý hoạt động cơ bản của AI gồm dữ liệu, thuật toán và mô hình; biết ứng dụng kiến thức này để giải quyết một số vấn đề thực tiễn trong học tập và đời sống. </a:t>
            </a:r>
          </a:p>
          <a:p>
            <a:pPr marL="380544" lvl="2" indent="-126848" algn="just">
              <a:lnSpc>
                <a:spcPts val="2523"/>
              </a:lnSpc>
              <a:buFont typeface="Arial"/>
              <a:buChar char="⚬"/>
            </a:pPr>
            <a:r>
              <a:rPr lang="en-US" sz="2102">
                <a:solidFill>
                  <a:srgbClr val="0B4B49"/>
                </a:solidFill>
                <a:latin typeface="DM Sans"/>
                <a:ea typeface="DM Sans"/>
                <a:cs typeface="DM Sans"/>
                <a:sym typeface="DM Sans"/>
              </a:rPr>
              <a:t>Giúp học sinh có khả năng sử dụng các công cụ AI trực quan và thư viện AI mở để tạo ra sản phẩm số đơn giản; biết kiểm tra, đánh giá và điều chỉnh sản phẩm của mình dựa trên phản hồi.</a:t>
            </a:r>
          </a:p>
          <a:p>
            <a:pPr marL="380544" lvl="2" indent="-126848" algn="just">
              <a:lnSpc>
                <a:spcPts val="2523"/>
              </a:lnSpc>
              <a:buFont typeface="Arial"/>
              <a:buChar char="⚬"/>
            </a:pPr>
            <a:r>
              <a:rPr lang="en-US" sz="2102">
                <a:solidFill>
                  <a:srgbClr val="0B4B49"/>
                </a:solidFill>
                <a:latin typeface="DM Sans"/>
                <a:ea typeface="DM Sans"/>
                <a:cs typeface="DM Sans"/>
                <a:sym typeface="DM Sans"/>
              </a:rPr>
              <a:t>Giúp học sinh bước đầu hình thành tư duy thiết kế và phát triển hệ thống AI, biết hợp tác trong nhóm, chia sẻ sản phẩm và tìm hiểu các lĩnh vực nghề nghiệp liên quan đến AI.</a:t>
            </a:r>
          </a:p>
          <a:p>
            <a:pPr marL="380544" lvl="2" indent="-126848">
              <a:lnSpc>
                <a:spcPts val="2523"/>
              </a:lnSpc>
            </a:pPr>
            <a:endParaRPr lang="en-US" sz="2102">
              <a:solidFill>
                <a:srgbClr val="0B4B49"/>
              </a:solidFill>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726414"/>
            <a:ext cx="2480962" cy="1071598"/>
            <a:chOff x="0" y="0"/>
            <a:chExt cx="10358272" cy="4474032"/>
          </a:xfrm>
        </p:grpSpPr>
        <p:sp>
          <p:nvSpPr>
            <p:cNvPr id="3" name="Freeform 3"/>
            <p:cNvSpPr/>
            <p:nvPr/>
          </p:nvSpPr>
          <p:spPr>
            <a:xfrm>
              <a:off x="0" y="0"/>
              <a:ext cx="10358220" cy="4474083"/>
            </a:xfrm>
            <a:custGeom>
              <a:avLst/>
              <a:gdLst/>
              <a:ahLst/>
              <a:cxnLst/>
              <a:rect l="l" t="t" r="r" b="b"/>
              <a:pathLst>
                <a:path w="10358220" h="4474083">
                  <a:moveTo>
                    <a:pt x="0" y="0"/>
                  </a:moveTo>
                  <a:lnTo>
                    <a:pt x="10358220" y="0"/>
                  </a:lnTo>
                  <a:lnTo>
                    <a:pt x="10358220" y="4474083"/>
                  </a:lnTo>
                  <a:lnTo>
                    <a:pt x="0" y="4474083"/>
                  </a:lnTo>
                  <a:lnTo>
                    <a:pt x="0" y="0"/>
                  </a:lnTo>
                  <a:close/>
                </a:path>
              </a:pathLst>
            </a:custGeom>
            <a:blipFill>
              <a:blip r:embed="rId2"/>
              <a:stretch>
                <a:fillRect t="-18084" b="-18083"/>
              </a:stretch>
            </a:blipFill>
          </p:spPr>
        </p:sp>
      </p:grpSp>
      <p:grpSp>
        <p:nvGrpSpPr>
          <p:cNvPr id="4" name="Group 4"/>
          <p:cNvGrpSpPr/>
          <p:nvPr/>
        </p:nvGrpSpPr>
        <p:grpSpPr>
          <a:xfrm>
            <a:off x="9976219" y="59989"/>
            <a:ext cx="2134383" cy="2237016"/>
            <a:chOff x="0" y="0"/>
            <a:chExt cx="4268766" cy="4474032"/>
          </a:xfrm>
        </p:grpSpPr>
        <p:sp>
          <p:nvSpPr>
            <p:cNvPr id="5" name="Freeform 5"/>
            <p:cNvSpPr/>
            <p:nvPr/>
          </p:nvSpPr>
          <p:spPr>
            <a:xfrm flipH="1" flipV="1">
              <a:off x="0" y="0"/>
              <a:ext cx="4268744" cy="4474083"/>
            </a:xfrm>
            <a:custGeom>
              <a:avLst/>
              <a:gdLst/>
              <a:ahLst/>
              <a:cxnLst/>
              <a:rect l="l" t="t" r="r" b="b"/>
              <a:pathLst>
                <a:path w="4268744" h="4474083">
                  <a:moveTo>
                    <a:pt x="4268744" y="4474083"/>
                  </a:moveTo>
                  <a:lnTo>
                    <a:pt x="0" y="4474083"/>
                  </a:lnTo>
                  <a:lnTo>
                    <a:pt x="0" y="0"/>
                  </a:lnTo>
                  <a:lnTo>
                    <a:pt x="4268744" y="0"/>
                  </a:lnTo>
                  <a:lnTo>
                    <a:pt x="4268744" y="4474083"/>
                  </a:lnTo>
                  <a:close/>
                </a:path>
              </a:pathLst>
            </a:custGeom>
            <a:blipFill>
              <a:blip r:embed="rId2"/>
              <a:stretch>
                <a:fillRect l="-39101" t="-1" r="-39101"/>
              </a:stretch>
            </a:blipFill>
          </p:spPr>
        </p:sp>
      </p:grpSp>
      <p:grpSp>
        <p:nvGrpSpPr>
          <p:cNvPr id="6" name="Group 6"/>
          <p:cNvGrpSpPr/>
          <p:nvPr/>
        </p:nvGrpSpPr>
        <p:grpSpPr>
          <a:xfrm rot="-5400000">
            <a:off x="10689893" y="5377302"/>
            <a:ext cx="2237016" cy="604403"/>
            <a:chOff x="0" y="0"/>
            <a:chExt cx="4474032" cy="1208805"/>
          </a:xfrm>
        </p:grpSpPr>
        <p:sp>
          <p:nvSpPr>
            <p:cNvPr id="7" name="Freeform 7"/>
            <p:cNvSpPr/>
            <p:nvPr/>
          </p:nvSpPr>
          <p:spPr>
            <a:xfrm>
              <a:off x="0" y="0"/>
              <a:ext cx="4474083" cy="1208780"/>
            </a:xfrm>
            <a:custGeom>
              <a:avLst/>
              <a:gdLst/>
              <a:ahLst/>
              <a:cxnLst/>
              <a:rect l="l" t="t" r="r" b="b"/>
              <a:pathLst>
                <a:path w="4474083" h="1208780">
                  <a:moveTo>
                    <a:pt x="0" y="0"/>
                  </a:moveTo>
                  <a:lnTo>
                    <a:pt x="4474083" y="0"/>
                  </a:lnTo>
                  <a:lnTo>
                    <a:pt x="4474083" y="1208780"/>
                  </a:lnTo>
                  <a:lnTo>
                    <a:pt x="0" y="1208780"/>
                  </a:lnTo>
                  <a:lnTo>
                    <a:pt x="0" y="0"/>
                  </a:lnTo>
                  <a:close/>
                </a:path>
              </a:pathLst>
            </a:custGeom>
            <a:blipFill>
              <a:blip r:embed="rId3"/>
              <a:stretch>
                <a:fillRect l="-1" t="-49539" b="-49542"/>
              </a:stretch>
            </a:blipFill>
          </p:spPr>
        </p:sp>
      </p:grpSp>
      <p:grpSp>
        <p:nvGrpSpPr>
          <p:cNvPr id="8" name="Group 8"/>
          <p:cNvGrpSpPr/>
          <p:nvPr/>
        </p:nvGrpSpPr>
        <p:grpSpPr>
          <a:xfrm rot="-5400000">
            <a:off x="-617203" y="617203"/>
            <a:ext cx="2297005" cy="1062599"/>
            <a:chOff x="0" y="0"/>
            <a:chExt cx="4938011" cy="2284334"/>
          </a:xfrm>
        </p:grpSpPr>
        <p:sp>
          <p:nvSpPr>
            <p:cNvPr id="9" name="Freeform 9"/>
            <p:cNvSpPr/>
            <p:nvPr/>
          </p:nvSpPr>
          <p:spPr>
            <a:xfrm flipH="1" flipV="1">
              <a:off x="0" y="0"/>
              <a:ext cx="4938061" cy="2284286"/>
            </a:xfrm>
            <a:custGeom>
              <a:avLst/>
              <a:gdLst/>
              <a:ahLst/>
              <a:cxnLst/>
              <a:rect l="l" t="t" r="r" b="b"/>
              <a:pathLst>
                <a:path w="4938061" h="2284286">
                  <a:moveTo>
                    <a:pt x="4938061" y="2284286"/>
                  </a:moveTo>
                  <a:lnTo>
                    <a:pt x="0" y="2284286"/>
                  </a:lnTo>
                  <a:lnTo>
                    <a:pt x="0" y="0"/>
                  </a:lnTo>
                  <a:lnTo>
                    <a:pt x="4938061" y="0"/>
                  </a:lnTo>
                  <a:lnTo>
                    <a:pt x="4938061" y="2284286"/>
                  </a:lnTo>
                  <a:close/>
                </a:path>
              </a:pathLst>
            </a:custGeom>
            <a:blipFill>
              <a:blip r:embed="rId3"/>
              <a:stretch>
                <a:fillRect l="-1" t="-8135" b="-8137"/>
              </a:stretch>
            </a:blipFill>
          </p:spPr>
        </p:sp>
      </p:grpSp>
      <p:sp>
        <p:nvSpPr>
          <p:cNvPr id="10" name="Freeform 10"/>
          <p:cNvSpPr/>
          <p:nvPr/>
        </p:nvSpPr>
        <p:spPr>
          <a:xfrm>
            <a:off x="7602037" y="6375071"/>
            <a:ext cx="2008035" cy="845883"/>
          </a:xfrm>
          <a:custGeom>
            <a:avLst/>
            <a:gdLst/>
            <a:ahLst/>
            <a:cxnLst/>
            <a:rect l="l" t="t" r="r" b="b"/>
            <a:pathLst>
              <a:path w="3012053" h="1268825">
                <a:moveTo>
                  <a:pt x="0" y="0"/>
                </a:moveTo>
                <a:lnTo>
                  <a:pt x="3012052" y="0"/>
                </a:lnTo>
                <a:lnTo>
                  <a:pt x="3012052" y="1268825"/>
                </a:lnTo>
                <a:lnTo>
                  <a:pt x="0" y="1268825"/>
                </a:lnTo>
                <a:lnTo>
                  <a:pt x="0" y="0"/>
                </a:lnTo>
                <a:close/>
              </a:path>
            </a:pathLst>
          </a:custGeom>
          <a:blipFill>
            <a:blip r:embed="rId4">
              <a:extLst>
                <a:ext uri="{96DAC541-7B7A-43D3-8B79-37D633B846F1}">
                  <asvg:svgBlip xmlns:asvg="http://schemas.microsoft.com/office/drawing/2016/SVG/main" r:embed="rId5"/>
                </a:ext>
              </a:extLst>
            </a:blip>
            <a:stretch>
              <a:fillRect t="-173" b="-174"/>
            </a:stretch>
          </a:blipFill>
        </p:spPr>
      </p:sp>
      <p:sp>
        <p:nvSpPr>
          <p:cNvPr id="11" name="Freeform 11"/>
          <p:cNvSpPr/>
          <p:nvPr/>
        </p:nvSpPr>
        <p:spPr>
          <a:xfrm flipH="1" flipV="1">
            <a:off x="2581930" y="-362953"/>
            <a:ext cx="2008035" cy="845883"/>
          </a:xfrm>
          <a:custGeom>
            <a:avLst/>
            <a:gdLst/>
            <a:ahLst/>
            <a:cxnLst/>
            <a:rect l="l" t="t" r="r" b="b"/>
            <a:pathLst>
              <a:path w="3012053" h="1268825">
                <a:moveTo>
                  <a:pt x="3012052" y="1268825"/>
                </a:moveTo>
                <a:lnTo>
                  <a:pt x="0" y="1268825"/>
                </a:lnTo>
                <a:lnTo>
                  <a:pt x="0" y="0"/>
                </a:lnTo>
                <a:lnTo>
                  <a:pt x="3012052" y="0"/>
                </a:lnTo>
                <a:lnTo>
                  <a:pt x="3012052" y="1268825"/>
                </a:lnTo>
                <a:close/>
              </a:path>
            </a:pathLst>
          </a:custGeom>
          <a:blipFill>
            <a:blip r:embed="rId4">
              <a:extLst>
                <a:ext uri="{96DAC541-7B7A-43D3-8B79-37D633B846F1}">
                  <asvg:svgBlip xmlns:asvg="http://schemas.microsoft.com/office/drawing/2016/SVG/main" r:embed="rId5"/>
                </a:ext>
              </a:extLst>
            </a:blip>
            <a:stretch>
              <a:fillRect t="-173" b="-174"/>
            </a:stretch>
          </a:blipFill>
        </p:spPr>
      </p:sp>
      <p:grpSp>
        <p:nvGrpSpPr>
          <p:cNvPr id="12" name="Group 12"/>
          <p:cNvGrpSpPr/>
          <p:nvPr/>
        </p:nvGrpSpPr>
        <p:grpSpPr>
          <a:xfrm>
            <a:off x="1976736" y="270180"/>
            <a:ext cx="8238528" cy="1151928"/>
            <a:chOff x="0" y="0"/>
            <a:chExt cx="16477056" cy="2303856"/>
          </a:xfrm>
        </p:grpSpPr>
        <p:sp>
          <p:nvSpPr>
            <p:cNvPr id="13" name="Freeform 1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14" name="Group 14"/>
          <p:cNvGrpSpPr/>
          <p:nvPr/>
        </p:nvGrpSpPr>
        <p:grpSpPr>
          <a:xfrm>
            <a:off x="1062599" y="59989"/>
            <a:ext cx="9148201" cy="1357655"/>
            <a:chOff x="0" y="0"/>
            <a:chExt cx="18296402" cy="2715311"/>
          </a:xfrm>
        </p:grpSpPr>
        <p:sp>
          <p:nvSpPr>
            <p:cNvPr id="15" name="Freeform 15"/>
            <p:cNvSpPr/>
            <p:nvPr/>
          </p:nvSpPr>
          <p:spPr>
            <a:xfrm>
              <a:off x="0" y="0"/>
              <a:ext cx="18296403" cy="2715309"/>
            </a:xfrm>
            <a:custGeom>
              <a:avLst/>
              <a:gdLst/>
              <a:ahLst/>
              <a:cxnLst/>
              <a:rect l="l" t="t" r="r" b="b"/>
              <a:pathLst>
                <a:path w="18296403" h="2715309">
                  <a:moveTo>
                    <a:pt x="0" y="0"/>
                  </a:moveTo>
                  <a:lnTo>
                    <a:pt x="18296403" y="0"/>
                  </a:lnTo>
                  <a:lnTo>
                    <a:pt x="18296403" y="2715309"/>
                  </a:lnTo>
                  <a:lnTo>
                    <a:pt x="0" y="2715309"/>
                  </a:lnTo>
                  <a:close/>
                </a:path>
              </a:pathLst>
            </a:custGeom>
            <a:solidFill>
              <a:srgbClr val="000000">
                <a:alpha val="0"/>
              </a:srgbClr>
            </a:solidFill>
            <a:ln w="12700">
              <a:solidFill>
                <a:srgbClr val="000000"/>
              </a:solidFill>
            </a:ln>
          </p:spPr>
        </p:sp>
        <p:sp>
          <p:nvSpPr>
            <p:cNvPr id="16" name="TextBox 16"/>
            <p:cNvSpPr txBox="1"/>
            <p:nvPr/>
          </p:nvSpPr>
          <p:spPr>
            <a:xfrm>
              <a:off x="0" y="-57150"/>
              <a:ext cx="18296402" cy="2772461"/>
            </a:xfrm>
            <a:prstGeom prst="rect">
              <a:avLst/>
            </a:prstGeom>
          </p:spPr>
          <p:txBody>
            <a:bodyPr lIns="0" tIns="0" rIns="0" bIns="0" rtlCol="0" anchor="ctr"/>
            <a:lstStyle/>
            <a:p>
              <a:pPr algn="ctr">
                <a:lnSpc>
                  <a:spcPts val="5279"/>
                </a:lnSpc>
              </a:pPr>
              <a:r>
                <a:rPr lang="en-US" sz="4400" b="1">
                  <a:solidFill>
                    <a:srgbClr val="FFFFFF"/>
                  </a:solidFill>
                  <a:latin typeface="Poppins Bold"/>
                  <a:ea typeface="Poppins Bold"/>
                  <a:cs typeface="Poppins Bold"/>
                  <a:sym typeface="Poppins Bold"/>
                </a:rPr>
                <a:t>Nội dung giáo dục AI cấp THCS</a:t>
              </a:r>
            </a:p>
          </p:txBody>
        </p:sp>
      </p:grpSp>
      <p:graphicFrame>
        <p:nvGraphicFramePr>
          <p:cNvPr id="17" name="Table 17"/>
          <p:cNvGraphicFramePr>
            <a:graphicFrameLocks noGrp="1"/>
          </p:cNvGraphicFramePr>
          <p:nvPr/>
        </p:nvGraphicFramePr>
        <p:xfrm>
          <a:off x="531300" y="1020763"/>
          <a:ext cx="11277102" cy="5940604"/>
        </p:xfrm>
        <a:graphic>
          <a:graphicData uri="http://schemas.openxmlformats.org/drawingml/2006/table">
            <a:tbl>
              <a:tblPr/>
              <a:tblGrid>
                <a:gridCol w="1497945">
                  <a:extLst>
                    <a:ext uri="{9D8B030D-6E8A-4147-A177-3AD203B41FA5}">
                      <a16:colId xmlns:a16="http://schemas.microsoft.com/office/drawing/2014/main" val="20000"/>
                    </a:ext>
                  </a:extLst>
                </a:gridCol>
                <a:gridCol w="2278642">
                  <a:extLst>
                    <a:ext uri="{9D8B030D-6E8A-4147-A177-3AD203B41FA5}">
                      <a16:colId xmlns:a16="http://schemas.microsoft.com/office/drawing/2014/main" val="20001"/>
                    </a:ext>
                  </a:extLst>
                </a:gridCol>
                <a:gridCol w="2304671">
                  <a:extLst>
                    <a:ext uri="{9D8B030D-6E8A-4147-A177-3AD203B41FA5}">
                      <a16:colId xmlns:a16="http://schemas.microsoft.com/office/drawing/2014/main" val="20002"/>
                    </a:ext>
                  </a:extLst>
                </a:gridCol>
                <a:gridCol w="2743119">
                  <a:extLst>
                    <a:ext uri="{9D8B030D-6E8A-4147-A177-3AD203B41FA5}">
                      <a16:colId xmlns:a16="http://schemas.microsoft.com/office/drawing/2014/main" val="20003"/>
                    </a:ext>
                  </a:extLst>
                </a:gridCol>
                <a:gridCol w="2452726">
                  <a:extLst>
                    <a:ext uri="{9D8B030D-6E8A-4147-A177-3AD203B41FA5}">
                      <a16:colId xmlns:a16="http://schemas.microsoft.com/office/drawing/2014/main" val="20004"/>
                    </a:ext>
                  </a:extLst>
                </a:gridCol>
              </a:tblGrid>
              <a:tr h="552745">
                <a:tc>
                  <a:txBody>
                    <a:bodyPr/>
                    <a:lstStyle/>
                    <a:p>
                      <a:pPr algn="ctr">
                        <a:lnSpc>
                          <a:spcPts val="3838"/>
                        </a:lnSpc>
                        <a:defRPr/>
                      </a:pPr>
                      <a:r>
                        <a:rPr lang="en-US" sz="2000">
                          <a:solidFill>
                            <a:srgbClr val="FFFFFF"/>
                          </a:solidFill>
                          <a:latin typeface="Poppins"/>
                          <a:ea typeface="Poppins"/>
                          <a:cs typeface="Poppins"/>
                          <a:sym typeface="Poppins"/>
                        </a:rPr>
                        <a:t>Chủ đề</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0A3F3A"/>
                    </a:solidFill>
                  </a:tcPr>
                </a:tc>
                <a:tc>
                  <a:txBody>
                    <a:bodyPr/>
                    <a:lstStyle/>
                    <a:p>
                      <a:pPr algn="ctr">
                        <a:lnSpc>
                          <a:spcPts val="3838"/>
                        </a:lnSpc>
                        <a:defRPr/>
                      </a:pPr>
                      <a:r>
                        <a:rPr lang="en-US" sz="2000">
                          <a:solidFill>
                            <a:srgbClr val="FFFFFF"/>
                          </a:solidFill>
                          <a:latin typeface="Poppins"/>
                          <a:ea typeface="Poppins"/>
                          <a:cs typeface="Poppins"/>
                          <a:sym typeface="Poppins"/>
                        </a:rPr>
                        <a:t>Lớp 6</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0A3F3A"/>
                    </a:solidFill>
                  </a:tcPr>
                </a:tc>
                <a:tc>
                  <a:txBody>
                    <a:bodyPr/>
                    <a:lstStyle/>
                    <a:p>
                      <a:pPr algn="ctr">
                        <a:lnSpc>
                          <a:spcPts val="3838"/>
                        </a:lnSpc>
                        <a:defRPr/>
                      </a:pPr>
                      <a:r>
                        <a:rPr lang="en-US" sz="2000">
                          <a:solidFill>
                            <a:srgbClr val="FFFFFF"/>
                          </a:solidFill>
                          <a:latin typeface="Poppins"/>
                          <a:ea typeface="Poppins"/>
                          <a:cs typeface="Poppins"/>
                          <a:sym typeface="Poppins"/>
                        </a:rPr>
                        <a:t>Lớp 7</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0A3F3A"/>
                    </a:solidFill>
                  </a:tcPr>
                </a:tc>
                <a:tc>
                  <a:txBody>
                    <a:bodyPr/>
                    <a:lstStyle/>
                    <a:p>
                      <a:pPr algn="ctr">
                        <a:lnSpc>
                          <a:spcPts val="3838"/>
                        </a:lnSpc>
                        <a:defRPr/>
                      </a:pPr>
                      <a:r>
                        <a:rPr lang="en-US" sz="2000">
                          <a:solidFill>
                            <a:srgbClr val="FFFFFF"/>
                          </a:solidFill>
                          <a:latin typeface="Poppins"/>
                          <a:ea typeface="Poppins"/>
                          <a:cs typeface="Poppins"/>
                          <a:sym typeface="Poppins"/>
                        </a:rPr>
                        <a:t>Lớp 8</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0A3F3A"/>
                    </a:solidFill>
                  </a:tcPr>
                </a:tc>
                <a:tc>
                  <a:txBody>
                    <a:bodyPr/>
                    <a:lstStyle/>
                    <a:p>
                      <a:pPr algn="ctr">
                        <a:lnSpc>
                          <a:spcPts val="3838"/>
                        </a:lnSpc>
                        <a:defRPr/>
                      </a:pPr>
                      <a:r>
                        <a:rPr lang="en-US" sz="2000">
                          <a:solidFill>
                            <a:srgbClr val="FFFFFF"/>
                          </a:solidFill>
                          <a:latin typeface="Poppins"/>
                          <a:ea typeface="Poppins"/>
                          <a:cs typeface="Poppins"/>
                          <a:sym typeface="Poppins"/>
                        </a:rPr>
                        <a:t>Lớp 9</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0A3F3A"/>
                    </a:solidFill>
                  </a:tcPr>
                </a:tc>
                <a:extLst>
                  <a:ext uri="{0D108BD9-81ED-4DB2-BD59-A6C34878D82A}">
                    <a16:rowId xmlns:a16="http://schemas.microsoft.com/office/drawing/2014/main" val="10000"/>
                  </a:ext>
                </a:extLst>
              </a:tr>
              <a:tr h="5387859">
                <a:tc>
                  <a:txBody>
                    <a:bodyPr/>
                    <a:lstStyle/>
                    <a:p>
                      <a:pPr algn="l">
                        <a:lnSpc>
                          <a:spcPts val="3838"/>
                        </a:lnSpc>
                        <a:defRPr/>
                      </a:pPr>
                      <a:r>
                        <a:rPr lang="en-US" sz="2000">
                          <a:solidFill>
                            <a:srgbClr val="FFFFFF"/>
                          </a:solidFill>
                          <a:latin typeface="Poppins"/>
                          <a:ea typeface="Poppins"/>
                          <a:cs typeface="Poppins"/>
                          <a:sym typeface="Poppins"/>
                        </a:rPr>
                        <a:t>A. Tư duy lấy con người làm trung tâm</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838"/>
                        </a:lnSpc>
                        <a:defRPr/>
                      </a:pPr>
                      <a:r>
                        <a:rPr lang="en-US" sz="2000">
                          <a:solidFill>
                            <a:srgbClr val="FFFFFF"/>
                          </a:solidFill>
                          <a:latin typeface="DM Sans"/>
                          <a:ea typeface="DM Sans"/>
                          <a:cs typeface="DM Sans"/>
                          <a:sym typeface="DM Sans"/>
                        </a:rPr>
                        <a:t>- Con người tạo và điều khiển AI</a:t>
                      </a:r>
                      <a:endParaRPr lang="en-US" sz="700"/>
                    </a:p>
                    <a:p>
                      <a:pPr algn="l">
                        <a:lnSpc>
                          <a:spcPts val="3838"/>
                        </a:lnSpc>
                      </a:pPr>
                      <a:r>
                        <a:rPr lang="en-US" sz="2000">
                          <a:solidFill>
                            <a:srgbClr val="FFFFFF"/>
                          </a:solidFill>
                          <a:latin typeface="DM Sans"/>
                          <a:ea typeface="DM Sans"/>
                          <a:cs typeface="DM Sans"/>
                          <a:sym typeface="DM Sans"/>
                        </a:rPr>
                        <a:t>- AI hoạt động theo lập trình</a:t>
                      </a:r>
                    </a:p>
                    <a:p>
                      <a:pPr algn="l">
                        <a:lnSpc>
                          <a:spcPts val="3838"/>
                        </a:lnSpc>
                      </a:pPr>
                      <a:r>
                        <a:rPr lang="en-US" sz="2000">
                          <a:solidFill>
                            <a:srgbClr val="FFFFFF"/>
                          </a:solidFill>
                          <a:latin typeface="DM Sans"/>
                          <a:ea typeface="DM Sans"/>
                          <a:cs typeface="DM Sans"/>
                          <a:sym typeface="DM Sans"/>
                        </a:rPr>
                        <a:t>- Con người ra quyết định với AI</a:t>
                      </a:r>
                    </a:p>
                    <a:p>
                      <a:pPr algn="l">
                        <a:lnSpc>
                          <a:spcPts val="3838"/>
                        </a:lnSpc>
                      </a:pPr>
                      <a:r>
                        <a:rPr lang="en-US" sz="2000">
                          <a:solidFill>
                            <a:srgbClr val="FFFFFF"/>
                          </a:solidFill>
                          <a:latin typeface="DM Sans"/>
                          <a:ea typeface="DM Sans"/>
                          <a:cs typeface="DM Sans"/>
                          <a:sym typeface="DM Sans"/>
                        </a:rPr>
                        <a:t>- Quyền sở hữu và quyền riêng tư</a:t>
                      </a:r>
                    </a:p>
                    <a:p>
                      <a:pPr algn="l">
                        <a:lnSpc>
                          <a:spcPts val="3838"/>
                        </a:lnSpc>
                      </a:pPr>
                      <a:r>
                        <a:rPr lang="en-US" sz="2000">
                          <a:solidFill>
                            <a:srgbClr val="FFFFFF"/>
                          </a:solidFill>
                          <a:latin typeface="DM Sans"/>
                          <a:ea typeface="DM Sans"/>
                          <a:cs typeface="DM Sans"/>
                          <a:sym typeface="DM Sans"/>
                        </a:rPr>
                        <a:t>- Bảo vệ cá nhân trong thời đại AI</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838"/>
                        </a:lnSpc>
                        <a:defRPr/>
                      </a:pPr>
                      <a:r>
                        <a:rPr lang="en-US" sz="2000">
                          <a:solidFill>
                            <a:srgbClr val="FFFFFF"/>
                          </a:solidFill>
                          <a:latin typeface="DM Sans"/>
                          <a:ea typeface="DM Sans"/>
                          <a:cs typeface="DM Sans"/>
                          <a:sym typeface="DM Sans"/>
                        </a:rPr>
                        <a:t>- Quyền ra quyết định</a:t>
                      </a:r>
                      <a:endParaRPr lang="en-US" sz="700"/>
                    </a:p>
                    <a:p>
                      <a:pPr algn="l">
                        <a:lnSpc>
                          <a:spcPts val="3838"/>
                        </a:lnSpc>
                      </a:pPr>
                      <a:r>
                        <a:rPr lang="en-US" sz="2000">
                          <a:solidFill>
                            <a:srgbClr val="FFFFFF"/>
                          </a:solidFill>
                          <a:latin typeface="DM Sans"/>
                          <a:ea typeface="DM Sans"/>
                          <a:cs typeface="DM Sans"/>
                          <a:sym typeface="DM Sans"/>
                        </a:rPr>
                        <a:t>- Xác thực kết quả</a:t>
                      </a:r>
                    </a:p>
                    <a:p>
                      <a:pPr algn="l">
                        <a:lnSpc>
                          <a:spcPts val="3838"/>
                        </a:lnSpc>
                      </a:pPr>
                      <a:r>
                        <a:rPr lang="en-US" sz="2000">
                          <a:solidFill>
                            <a:srgbClr val="FFFFFF"/>
                          </a:solidFill>
                          <a:latin typeface="DM Sans"/>
                          <a:ea typeface="DM Sans"/>
                          <a:cs typeface="DM Sans"/>
                          <a:sym typeface="DM Sans"/>
                        </a:rPr>
                        <a:t>- Hậu quả khi AI quyết định sai</a:t>
                      </a:r>
                    </a:p>
                    <a:p>
                      <a:pPr algn="l">
                        <a:lnSpc>
                          <a:spcPts val="3838"/>
                        </a:lnSpc>
                      </a:pPr>
                      <a:r>
                        <a:rPr lang="en-US" sz="2000">
                          <a:solidFill>
                            <a:srgbClr val="FFFFFF"/>
                          </a:solidFill>
                          <a:latin typeface="DM Sans"/>
                          <a:ea typeface="DM Sans"/>
                          <a:cs typeface="DM Sans"/>
                          <a:sym typeface="DM Sans"/>
                        </a:rPr>
                        <a:t>- Ngăn chặn công cụ AI có hại</a:t>
                      </a:r>
                    </a:p>
                    <a:p>
                      <a:pPr algn="l">
                        <a:lnSpc>
                          <a:spcPts val="3838"/>
                        </a:lnSpc>
                      </a:pPr>
                      <a:r>
                        <a:rPr lang="en-US" sz="2000">
                          <a:solidFill>
                            <a:srgbClr val="FFFFFF"/>
                          </a:solidFill>
                          <a:latin typeface="DM Sans"/>
                          <a:ea typeface="DM Sans"/>
                          <a:cs typeface="DM Sans"/>
                          <a:sym typeface="DM Sans"/>
                        </a:rPr>
                        <a:t>- Quyền tự chủ của AI và con người</a:t>
                      </a:r>
                    </a:p>
                    <a:p>
                      <a:pPr algn="l">
                        <a:lnSpc>
                          <a:spcPts val="3838"/>
                        </a:lnSpc>
                      </a:pPr>
                      <a:r>
                        <a:rPr lang="en-US" sz="2000">
                          <a:solidFill>
                            <a:srgbClr val="FFFFFF"/>
                          </a:solidFill>
                          <a:latin typeface="DM Sans"/>
                          <a:ea typeface="DM Sans"/>
                          <a:cs typeface="DM Sans"/>
                          <a:sym typeface="DM Sans"/>
                        </a:rPr>
                        <a:t>- Bảo vệ quyền tự chủ của con người</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838"/>
                        </a:lnSpc>
                        <a:defRPr/>
                      </a:pPr>
                      <a:r>
                        <a:rPr lang="en-US" sz="2000">
                          <a:solidFill>
                            <a:srgbClr val="FFFFFF"/>
                          </a:solidFill>
                          <a:latin typeface="DM Sans"/>
                          <a:ea typeface="DM Sans"/>
                          <a:cs typeface="DM Sans"/>
                          <a:sym typeface="DM Sans"/>
                        </a:rPr>
                        <a:t>- AI không thay thế con người</a:t>
                      </a:r>
                      <a:endParaRPr lang="en-US" sz="700"/>
                    </a:p>
                    <a:p>
                      <a:pPr algn="l">
                        <a:lnSpc>
                          <a:spcPts val="3838"/>
                        </a:lnSpc>
                      </a:pPr>
                      <a:r>
                        <a:rPr lang="en-US" sz="2000">
                          <a:solidFill>
                            <a:srgbClr val="FFFFFF"/>
                          </a:solidFill>
                          <a:latin typeface="DM Sans"/>
                          <a:ea typeface="DM Sans"/>
                          <a:cs typeface="DM Sans"/>
                          <a:sym typeface="DM Sans"/>
                        </a:rPr>
                        <a:t>- Rủi ro khi lạm dụng AI</a:t>
                      </a:r>
                    </a:p>
                    <a:p>
                      <a:pPr algn="l">
                        <a:lnSpc>
                          <a:spcPts val="3838"/>
                        </a:lnSpc>
                      </a:pPr>
                      <a:r>
                        <a:rPr lang="en-US" sz="2000">
                          <a:solidFill>
                            <a:srgbClr val="FFFFFF"/>
                          </a:solidFill>
                          <a:latin typeface="DM Sans"/>
                          <a:ea typeface="DM Sans"/>
                          <a:cs typeface="DM Sans"/>
                          <a:sym typeface="DM Sans"/>
                        </a:rPr>
                        <a:t>- Nguy cơ bị AI kiểm soát</a:t>
                      </a:r>
                    </a:p>
                    <a:p>
                      <a:pPr algn="l">
                        <a:lnSpc>
                          <a:spcPts val="3838"/>
                        </a:lnSpc>
                      </a:pPr>
                      <a:r>
                        <a:rPr lang="en-US" sz="2000">
                          <a:solidFill>
                            <a:srgbClr val="FFFFFF"/>
                          </a:solidFill>
                          <a:latin typeface="DM Sans"/>
                          <a:ea typeface="DM Sans"/>
                          <a:cs typeface="DM Sans"/>
                          <a:sym typeface="DM Sans"/>
                        </a:rPr>
                        <a:t>- Người dùng và người tạo AI</a:t>
                      </a:r>
                    </a:p>
                    <a:p>
                      <a:pPr algn="l">
                        <a:lnSpc>
                          <a:spcPts val="3838"/>
                        </a:lnSpc>
                      </a:pPr>
                      <a:r>
                        <a:rPr lang="en-US" sz="2000">
                          <a:solidFill>
                            <a:srgbClr val="FFFFFF"/>
                          </a:solidFill>
                          <a:latin typeface="DM Sans"/>
                          <a:ea typeface="DM Sans"/>
                          <a:cs typeface="DM Sans"/>
                          <a:sym typeface="DM Sans"/>
                        </a:rPr>
                        <a:t>- Trách nhiệm pháp lý</a:t>
                      </a:r>
                    </a:p>
                    <a:p>
                      <a:pPr algn="l">
                        <a:lnSpc>
                          <a:spcPts val="3838"/>
                        </a:lnSpc>
                      </a:pPr>
                      <a:r>
                        <a:rPr lang="en-US" sz="2000">
                          <a:solidFill>
                            <a:srgbClr val="FFFFFF"/>
                          </a:solidFill>
                          <a:latin typeface="DM Sans"/>
                          <a:ea typeface="DM Sans"/>
                          <a:cs typeface="DM Sans"/>
                          <a:sym typeface="DM Sans"/>
                        </a:rPr>
                        <a:t>- Trách nhiệm giải trình</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838"/>
                        </a:lnSpc>
                        <a:defRPr/>
                      </a:pP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Thách</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thức</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xã</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hội</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trong</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kỉ</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nguyên</a:t>
                      </a:r>
                      <a:r>
                        <a:rPr lang="en-US" sz="2000" dirty="0">
                          <a:solidFill>
                            <a:srgbClr val="FFFFFF"/>
                          </a:solidFill>
                          <a:latin typeface="DM Sans"/>
                          <a:ea typeface="DM Sans"/>
                          <a:cs typeface="DM Sans"/>
                          <a:sym typeface="DM Sans"/>
                        </a:rPr>
                        <a:t> AI</a:t>
                      </a:r>
                      <a:endParaRPr lang="en-US" sz="700" dirty="0"/>
                    </a:p>
                    <a:p>
                      <a:pPr algn="l">
                        <a:lnSpc>
                          <a:spcPts val="3838"/>
                        </a:lnSpc>
                      </a:pPr>
                      <a:r>
                        <a:rPr lang="en-US" sz="2000" dirty="0">
                          <a:solidFill>
                            <a:srgbClr val="FFFFFF"/>
                          </a:solidFill>
                          <a:latin typeface="DM Sans"/>
                          <a:ea typeface="DM Sans"/>
                          <a:cs typeface="DM Sans"/>
                          <a:sym typeface="DM Sans"/>
                        </a:rPr>
                        <a:t>- AI </a:t>
                      </a:r>
                      <a:r>
                        <a:rPr lang="en-US" sz="2000" dirty="0" err="1">
                          <a:solidFill>
                            <a:srgbClr val="FFFFFF"/>
                          </a:solidFill>
                          <a:latin typeface="DM Sans"/>
                          <a:ea typeface="DM Sans"/>
                          <a:cs typeface="DM Sans"/>
                          <a:sym typeface="DM Sans"/>
                        </a:rPr>
                        <a:t>tác</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động</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đến</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xã</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hội</a:t>
                      </a:r>
                      <a:endParaRPr lang="en-US" sz="2000" dirty="0">
                        <a:solidFill>
                          <a:srgbClr val="FFFFFF"/>
                        </a:solidFill>
                        <a:latin typeface="DM Sans"/>
                        <a:ea typeface="DM Sans"/>
                        <a:cs typeface="DM Sans"/>
                        <a:sym typeface="DM Sans"/>
                      </a:endParaRPr>
                    </a:p>
                    <a:p>
                      <a:pPr algn="l">
                        <a:lnSpc>
                          <a:spcPts val="3838"/>
                        </a:lnSpc>
                      </a:pP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Thiên</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vị</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và</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thành</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kiến</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trong</a:t>
                      </a:r>
                      <a:r>
                        <a:rPr lang="en-US" sz="2000" dirty="0">
                          <a:solidFill>
                            <a:srgbClr val="FFFFFF"/>
                          </a:solidFill>
                          <a:latin typeface="DM Sans"/>
                          <a:ea typeface="DM Sans"/>
                          <a:cs typeface="DM Sans"/>
                          <a:sym typeface="DM Sans"/>
                        </a:rPr>
                        <a:t> AI</a:t>
                      </a:r>
                    </a:p>
                    <a:p>
                      <a:pPr algn="l">
                        <a:lnSpc>
                          <a:spcPts val="3838"/>
                        </a:lnSpc>
                      </a:pP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Định</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hướng</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học</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tập</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trong</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kỉ</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nguyên</a:t>
                      </a:r>
                      <a:r>
                        <a:rPr lang="en-US" sz="2000" dirty="0">
                          <a:solidFill>
                            <a:srgbClr val="FFFFFF"/>
                          </a:solidFill>
                          <a:latin typeface="DM Sans"/>
                          <a:ea typeface="DM Sans"/>
                          <a:cs typeface="DM Sans"/>
                          <a:sym typeface="DM Sans"/>
                        </a:rPr>
                        <a:t> AI</a:t>
                      </a:r>
                    </a:p>
                    <a:p>
                      <a:pPr algn="l">
                        <a:lnSpc>
                          <a:spcPts val="3838"/>
                        </a:lnSpc>
                      </a:pPr>
                      <a:r>
                        <a:rPr lang="en-US" sz="2000" dirty="0">
                          <a:solidFill>
                            <a:srgbClr val="FFFFFF"/>
                          </a:solidFill>
                          <a:latin typeface="DM Sans"/>
                          <a:ea typeface="DM Sans"/>
                          <a:cs typeface="DM Sans"/>
                          <a:sym typeface="DM Sans"/>
                        </a:rPr>
                        <a:t>- AI </a:t>
                      </a:r>
                      <a:r>
                        <a:rPr lang="en-US" sz="2000" dirty="0" err="1">
                          <a:solidFill>
                            <a:srgbClr val="FFFFFF"/>
                          </a:solidFill>
                          <a:latin typeface="DM Sans"/>
                          <a:ea typeface="DM Sans"/>
                          <a:cs typeface="DM Sans"/>
                          <a:sym typeface="DM Sans"/>
                        </a:rPr>
                        <a:t>giúp</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thể</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hiện</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bản</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thân</a:t>
                      </a:r>
                      <a:endParaRPr lang="en-US" sz="2000" dirty="0">
                        <a:solidFill>
                          <a:srgbClr val="FFFFFF"/>
                        </a:solidFill>
                        <a:latin typeface="DM Sans"/>
                        <a:ea typeface="DM Sans"/>
                        <a:cs typeface="DM Sans"/>
                        <a:sym typeface="DM Sans"/>
                      </a:endParaRPr>
                    </a:p>
                    <a:p>
                      <a:pPr algn="l">
                        <a:lnSpc>
                          <a:spcPts val="3838"/>
                        </a:lnSpc>
                      </a:pP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Nghề</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nghiệp</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tương</a:t>
                      </a:r>
                      <a:r>
                        <a:rPr lang="en-US" sz="2000" dirty="0">
                          <a:solidFill>
                            <a:srgbClr val="FFFFFF"/>
                          </a:solidFill>
                          <a:latin typeface="DM Sans"/>
                          <a:ea typeface="DM Sans"/>
                          <a:cs typeface="DM Sans"/>
                          <a:sym typeface="DM Sans"/>
                        </a:rPr>
                        <a:t> </a:t>
                      </a:r>
                      <a:r>
                        <a:rPr lang="en-US" sz="2000" dirty="0" err="1">
                          <a:solidFill>
                            <a:srgbClr val="FFFFFF"/>
                          </a:solidFill>
                          <a:latin typeface="DM Sans"/>
                          <a:ea typeface="DM Sans"/>
                          <a:cs typeface="DM Sans"/>
                          <a:sym typeface="DM Sans"/>
                        </a:rPr>
                        <a:t>lai</a:t>
                      </a:r>
                      <a:endParaRPr lang="en-US" sz="2000" dirty="0">
                        <a:solidFill>
                          <a:srgbClr val="FFFFFF"/>
                        </a:solidFill>
                        <a:latin typeface="DM Sans"/>
                        <a:ea typeface="DM Sans"/>
                        <a:cs typeface="DM Sans"/>
                        <a:sym typeface="DM Sans"/>
                      </a:endParaRP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111371"/>
            <a:ext cx="3904909" cy="1686641"/>
            <a:chOff x="0" y="0"/>
            <a:chExt cx="10358272" cy="4474032"/>
          </a:xfrm>
        </p:grpSpPr>
        <p:sp>
          <p:nvSpPr>
            <p:cNvPr id="3" name="Freeform 3"/>
            <p:cNvSpPr/>
            <p:nvPr/>
          </p:nvSpPr>
          <p:spPr>
            <a:xfrm>
              <a:off x="0" y="0"/>
              <a:ext cx="10358220" cy="4474083"/>
            </a:xfrm>
            <a:custGeom>
              <a:avLst/>
              <a:gdLst/>
              <a:ahLst/>
              <a:cxnLst/>
              <a:rect l="l" t="t" r="r" b="b"/>
              <a:pathLst>
                <a:path w="10358220" h="4474083">
                  <a:moveTo>
                    <a:pt x="0" y="0"/>
                  </a:moveTo>
                  <a:lnTo>
                    <a:pt x="10358220" y="0"/>
                  </a:lnTo>
                  <a:lnTo>
                    <a:pt x="10358220" y="4474083"/>
                  </a:lnTo>
                  <a:lnTo>
                    <a:pt x="0" y="4474083"/>
                  </a:lnTo>
                  <a:lnTo>
                    <a:pt x="0" y="0"/>
                  </a:lnTo>
                  <a:close/>
                </a:path>
              </a:pathLst>
            </a:custGeom>
            <a:blipFill>
              <a:blip r:embed="rId2"/>
              <a:stretch>
                <a:fillRect t="-18084" b="-18083"/>
              </a:stretch>
            </a:blipFill>
          </p:spPr>
        </p:sp>
      </p:grpSp>
      <p:grpSp>
        <p:nvGrpSpPr>
          <p:cNvPr id="4" name="Group 4"/>
          <p:cNvGrpSpPr/>
          <p:nvPr/>
        </p:nvGrpSpPr>
        <p:grpSpPr>
          <a:xfrm>
            <a:off x="7303100" y="59989"/>
            <a:ext cx="4807503" cy="2237016"/>
            <a:chOff x="0" y="0"/>
            <a:chExt cx="9615005" cy="4474032"/>
          </a:xfrm>
        </p:grpSpPr>
        <p:sp>
          <p:nvSpPr>
            <p:cNvPr id="5" name="Freeform 5"/>
            <p:cNvSpPr/>
            <p:nvPr/>
          </p:nvSpPr>
          <p:spPr>
            <a:xfrm flipH="1" flipV="1">
              <a:off x="0" y="0"/>
              <a:ext cx="9614957" cy="4474083"/>
            </a:xfrm>
            <a:custGeom>
              <a:avLst/>
              <a:gdLst/>
              <a:ahLst/>
              <a:cxnLst/>
              <a:rect l="l" t="t" r="r" b="b"/>
              <a:pathLst>
                <a:path w="9614957" h="4474083">
                  <a:moveTo>
                    <a:pt x="9614957" y="4474083"/>
                  </a:moveTo>
                  <a:lnTo>
                    <a:pt x="0" y="4474083"/>
                  </a:lnTo>
                  <a:lnTo>
                    <a:pt x="0" y="0"/>
                  </a:lnTo>
                  <a:lnTo>
                    <a:pt x="9614957" y="0"/>
                  </a:lnTo>
                  <a:lnTo>
                    <a:pt x="9614957" y="4474083"/>
                  </a:lnTo>
                  <a:close/>
                </a:path>
              </a:pathLst>
            </a:custGeom>
            <a:blipFill>
              <a:blip r:embed="rId2"/>
              <a:stretch>
                <a:fillRect t="-13199" b="-13197"/>
              </a:stretch>
            </a:blipFill>
          </p:spPr>
        </p:sp>
      </p:grpSp>
      <p:grpSp>
        <p:nvGrpSpPr>
          <p:cNvPr id="6" name="Group 6"/>
          <p:cNvGrpSpPr/>
          <p:nvPr/>
        </p:nvGrpSpPr>
        <p:grpSpPr>
          <a:xfrm rot="-5400000">
            <a:off x="10414196" y="5161593"/>
            <a:ext cx="2297005" cy="1095809"/>
            <a:chOff x="0" y="0"/>
            <a:chExt cx="4474032" cy="2134383"/>
          </a:xfrm>
        </p:grpSpPr>
        <p:sp>
          <p:nvSpPr>
            <p:cNvPr id="7" name="Freeform 7"/>
            <p:cNvSpPr/>
            <p:nvPr/>
          </p:nvSpPr>
          <p:spPr>
            <a:xfrm>
              <a:off x="0" y="0"/>
              <a:ext cx="4474083" cy="2134338"/>
            </a:xfrm>
            <a:custGeom>
              <a:avLst/>
              <a:gdLst/>
              <a:ahLst/>
              <a:cxnLst/>
              <a:rect l="l" t="t" r="r" b="b"/>
              <a:pathLst>
                <a:path w="4474083" h="2134338">
                  <a:moveTo>
                    <a:pt x="0" y="0"/>
                  </a:moveTo>
                  <a:lnTo>
                    <a:pt x="4474083" y="0"/>
                  </a:lnTo>
                  <a:lnTo>
                    <a:pt x="4474083" y="2134338"/>
                  </a:lnTo>
                  <a:lnTo>
                    <a:pt x="0" y="2134338"/>
                  </a:lnTo>
                  <a:lnTo>
                    <a:pt x="0" y="0"/>
                  </a:lnTo>
                  <a:close/>
                </a:path>
              </a:pathLst>
            </a:custGeom>
            <a:blipFill>
              <a:blip r:embed="rId3"/>
              <a:stretch>
                <a:fillRect l="-1" t="-6374" b="-6375"/>
              </a:stretch>
            </a:blipFill>
          </p:spPr>
        </p:sp>
      </p:grpSp>
      <p:grpSp>
        <p:nvGrpSpPr>
          <p:cNvPr id="8" name="Group 8"/>
          <p:cNvGrpSpPr/>
          <p:nvPr/>
        </p:nvGrpSpPr>
        <p:grpSpPr>
          <a:xfrm rot="-5400000">
            <a:off x="-514466" y="574454"/>
            <a:ext cx="2237016" cy="1208085"/>
            <a:chOff x="0" y="0"/>
            <a:chExt cx="4938011" cy="2666738"/>
          </a:xfrm>
        </p:grpSpPr>
        <p:sp>
          <p:nvSpPr>
            <p:cNvPr id="9" name="Freeform 9"/>
            <p:cNvSpPr/>
            <p:nvPr/>
          </p:nvSpPr>
          <p:spPr>
            <a:xfrm flipH="1" flipV="1">
              <a:off x="0" y="0"/>
              <a:ext cx="4938061" cy="2666681"/>
            </a:xfrm>
            <a:custGeom>
              <a:avLst/>
              <a:gdLst/>
              <a:ahLst/>
              <a:cxnLst/>
              <a:rect l="l" t="t" r="r" b="b"/>
              <a:pathLst>
                <a:path w="4938061" h="2666681">
                  <a:moveTo>
                    <a:pt x="4938061" y="2666681"/>
                  </a:moveTo>
                  <a:lnTo>
                    <a:pt x="0" y="2666681"/>
                  </a:lnTo>
                  <a:lnTo>
                    <a:pt x="0" y="0"/>
                  </a:lnTo>
                  <a:lnTo>
                    <a:pt x="4938061" y="0"/>
                  </a:lnTo>
                  <a:lnTo>
                    <a:pt x="4938061" y="2666681"/>
                  </a:lnTo>
                  <a:close/>
                </a:path>
              </a:pathLst>
            </a:custGeom>
            <a:blipFill>
              <a:blip r:embed="rId3"/>
              <a:stretch>
                <a:fillRect l="-202" r="-201" b="-1"/>
              </a:stretch>
            </a:blipFill>
          </p:spPr>
        </p:sp>
      </p:grpSp>
      <p:sp>
        <p:nvSpPr>
          <p:cNvPr id="10" name="Freeform 10"/>
          <p:cNvSpPr/>
          <p:nvPr/>
        </p:nvSpPr>
        <p:spPr>
          <a:xfrm>
            <a:off x="7602037" y="6375071"/>
            <a:ext cx="2008035" cy="845883"/>
          </a:xfrm>
          <a:custGeom>
            <a:avLst/>
            <a:gdLst/>
            <a:ahLst/>
            <a:cxnLst/>
            <a:rect l="l" t="t" r="r" b="b"/>
            <a:pathLst>
              <a:path w="3012053" h="1268825">
                <a:moveTo>
                  <a:pt x="0" y="0"/>
                </a:moveTo>
                <a:lnTo>
                  <a:pt x="3012052" y="0"/>
                </a:lnTo>
                <a:lnTo>
                  <a:pt x="3012052" y="1268825"/>
                </a:lnTo>
                <a:lnTo>
                  <a:pt x="0" y="1268825"/>
                </a:lnTo>
                <a:lnTo>
                  <a:pt x="0" y="0"/>
                </a:lnTo>
                <a:close/>
              </a:path>
            </a:pathLst>
          </a:custGeom>
          <a:blipFill>
            <a:blip r:embed="rId4">
              <a:extLst>
                <a:ext uri="{96DAC541-7B7A-43D3-8B79-37D633B846F1}">
                  <asvg:svgBlip xmlns:asvg="http://schemas.microsoft.com/office/drawing/2016/SVG/main" r:embed="rId5"/>
                </a:ext>
              </a:extLst>
            </a:blip>
            <a:stretch>
              <a:fillRect t="-173" b="-174"/>
            </a:stretch>
          </a:blipFill>
        </p:spPr>
      </p:sp>
      <p:sp>
        <p:nvSpPr>
          <p:cNvPr id="11" name="Freeform 11"/>
          <p:cNvSpPr/>
          <p:nvPr/>
        </p:nvSpPr>
        <p:spPr>
          <a:xfrm flipH="1" flipV="1">
            <a:off x="2581930" y="-362953"/>
            <a:ext cx="2008035" cy="845883"/>
          </a:xfrm>
          <a:custGeom>
            <a:avLst/>
            <a:gdLst/>
            <a:ahLst/>
            <a:cxnLst/>
            <a:rect l="l" t="t" r="r" b="b"/>
            <a:pathLst>
              <a:path w="3012053" h="1268825">
                <a:moveTo>
                  <a:pt x="3012052" y="1268825"/>
                </a:moveTo>
                <a:lnTo>
                  <a:pt x="0" y="1268825"/>
                </a:lnTo>
                <a:lnTo>
                  <a:pt x="0" y="0"/>
                </a:lnTo>
                <a:lnTo>
                  <a:pt x="3012052" y="0"/>
                </a:lnTo>
                <a:lnTo>
                  <a:pt x="3012052" y="1268825"/>
                </a:lnTo>
                <a:close/>
              </a:path>
            </a:pathLst>
          </a:custGeom>
          <a:blipFill>
            <a:blip r:embed="rId4">
              <a:extLst>
                <a:ext uri="{96DAC541-7B7A-43D3-8B79-37D633B846F1}">
                  <asvg:svgBlip xmlns:asvg="http://schemas.microsoft.com/office/drawing/2016/SVG/main" r:embed="rId5"/>
                </a:ext>
              </a:extLst>
            </a:blip>
            <a:stretch>
              <a:fillRect t="-173" b="-174"/>
            </a:stretch>
          </a:blipFill>
        </p:spPr>
      </p:sp>
      <p:grpSp>
        <p:nvGrpSpPr>
          <p:cNvPr id="12" name="Group 12"/>
          <p:cNvGrpSpPr/>
          <p:nvPr/>
        </p:nvGrpSpPr>
        <p:grpSpPr>
          <a:xfrm>
            <a:off x="1082764" y="1540383"/>
            <a:ext cx="10266883" cy="1140415"/>
            <a:chOff x="0" y="0"/>
            <a:chExt cx="20533767" cy="2280831"/>
          </a:xfrm>
        </p:grpSpPr>
        <p:sp>
          <p:nvSpPr>
            <p:cNvPr id="13" name="Freeform 13"/>
            <p:cNvSpPr/>
            <p:nvPr/>
          </p:nvSpPr>
          <p:spPr>
            <a:xfrm>
              <a:off x="0" y="0"/>
              <a:ext cx="20541311" cy="2288375"/>
            </a:xfrm>
            <a:custGeom>
              <a:avLst/>
              <a:gdLst/>
              <a:ahLst/>
              <a:cxnLst/>
              <a:rect l="l" t="t" r="r" b="b"/>
              <a:pathLst>
                <a:path w="20541311" h="2288375">
                  <a:moveTo>
                    <a:pt x="15827" y="0"/>
                  </a:moveTo>
                  <a:lnTo>
                    <a:pt x="20527341" y="0"/>
                  </a:lnTo>
                  <a:cubicBezTo>
                    <a:pt x="20535596" y="0"/>
                    <a:pt x="20541311" y="5658"/>
                    <a:pt x="20541311" y="12573"/>
                  </a:cubicBezTo>
                  <a:lnTo>
                    <a:pt x="20541311" y="2275726"/>
                  </a:lnTo>
                  <a:cubicBezTo>
                    <a:pt x="20541311" y="2282660"/>
                    <a:pt x="20535596" y="2288375"/>
                    <a:pt x="20527341" y="2288375"/>
                  </a:cubicBezTo>
                  <a:lnTo>
                    <a:pt x="15827" y="2288375"/>
                  </a:lnTo>
                  <a:cubicBezTo>
                    <a:pt x="7122" y="2288375"/>
                    <a:pt x="0" y="2282660"/>
                    <a:pt x="0" y="2275726"/>
                  </a:cubicBezTo>
                  <a:lnTo>
                    <a:pt x="0" y="12573"/>
                  </a:lnTo>
                  <a:cubicBezTo>
                    <a:pt x="0" y="5658"/>
                    <a:pt x="7122" y="0"/>
                    <a:pt x="15827" y="0"/>
                  </a:cubicBezTo>
                  <a:moveTo>
                    <a:pt x="15827" y="25146"/>
                  </a:moveTo>
                  <a:lnTo>
                    <a:pt x="15827" y="12573"/>
                  </a:lnTo>
                  <a:lnTo>
                    <a:pt x="31654" y="12573"/>
                  </a:lnTo>
                  <a:lnTo>
                    <a:pt x="31654" y="2275726"/>
                  </a:lnTo>
                  <a:lnTo>
                    <a:pt x="15827" y="2275726"/>
                  </a:lnTo>
                  <a:lnTo>
                    <a:pt x="15827" y="2263153"/>
                  </a:lnTo>
                  <a:lnTo>
                    <a:pt x="20527341" y="2263153"/>
                  </a:lnTo>
                  <a:lnTo>
                    <a:pt x="20527341" y="2275726"/>
                  </a:lnTo>
                  <a:lnTo>
                    <a:pt x="20511515" y="2275726"/>
                  </a:lnTo>
                  <a:lnTo>
                    <a:pt x="20511515" y="12573"/>
                  </a:lnTo>
                  <a:lnTo>
                    <a:pt x="20527341" y="12573"/>
                  </a:lnTo>
                  <a:lnTo>
                    <a:pt x="20527341" y="25146"/>
                  </a:lnTo>
                  <a:lnTo>
                    <a:pt x="15827" y="25146"/>
                  </a:lnTo>
                  <a:close/>
                </a:path>
              </a:pathLst>
            </a:custGeom>
            <a:solidFill>
              <a:srgbClr val="FFFFFF"/>
            </a:solidFill>
            <a:ln w="12700">
              <a:solidFill>
                <a:srgbClr val="000000"/>
              </a:solidFill>
            </a:ln>
          </p:spPr>
        </p:sp>
      </p:grpSp>
      <p:grpSp>
        <p:nvGrpSpPr>
          <p:cNvPr id="14" name="Group 14"/>
          <p:cNvGrpSpPr/>
          <p:nvPr/>
        </p:nvGrpSpPr>
        <p:grpSpPr>
          <a:xfrm>
            <a:off x="1088327" y="1478498"/>
            <a:ext cx="10255757" cy="1197881"/>
            <a:chOff x="0" y="0"/>
            <a:chExt cx="20511515" cy="2395761"/>
          </a:xfrm>
        </p:grpSpPr>
        <p:sp>
          <p:nvSpPr>
            <p:cNvPr id="15" name="Freeform 15"/>
            <p:cNvSpPr/>
            <p:nvPr/>
          </p:nvSpPr>
          <p:spPr>
            <a:xfrm>
              <a:off x="0" y="0"/>
              <a:ext cx="20511515" cy="2395760"/>
            </a:xfrm>
            <a:custGeom>
              <a:avLst/>
              <a:gdLst/>
              <a:ahLst/>
              <a:cxnLst/>
              <a:rect l="l" t="t" r="r" b="b"/>
              <a:pathLst>
                <a:path w="20511515" h="2395760">
                  <a:moveTo>
                    <a:pt x="0" y="0"/>
                  </a:moveTo>
                  <a:lnTo>
                    <a:pt x="20511515" y="0"/>
                  </a:lnTo>
                  <a:lnTo>
                    <a:pt x="20511515" y="2395760"/>
                  </a:lnTo>
                  <a:lnTo>
                    <a:pt x="0" y="2395760"/>
                  </a:lnTo>
                  <a:close/>
                </a:path>
              </a:pathLst>
            </a:custGeom>
            <a:solidFill>
              <a:srgbClr val="000000">
                <a:alpha val="0"/>
              </a:srgbClr>
            </a:solidFill>
            <a:ln w="12700">
              <a:solidFill>
                <a:srgbClr val="000000"/>
              </a:solidFill>
            </a:ln>
          </p:spPr>
        </p:sp>
        <p:sp>
          <p:nvSpPr>
            <p:cNvPr id="16" name="TextBox 16"/>
            <p:cNvSpPr txBox="1"/>
            <p:nvPr/>
          </p:nvSpPr>
          <p:spPr>
            <a:xfrm>
              <a:off x="0" y="-57150"/>
              <a:ext cx="20511515" cy="2452911"/>
            </a:xfrm>
            <a:prstGeom prst="rect">
              <a:avLst/>
            </a:prstGeom>
          </p:spPr>
          <p:txBody>
            <a:bodyPr lIns="0" tIns="0" rIns="0" bIns="0" rtlCol="0" anchor="ctr"/>
            <a:lstStyle/>
            <a:p>
              <a:pPr algn="ctr">
                <a:lnSpc>
                  <a:spcPts val="5279"/>
                </a:lnSpc>
              </a:pPr>
              <a:r>
                <a:rPr lang="en-US" sz="4800" b="1">
                  <a:solidFill>
                    <a:srgbClr val="FFFFFF"/>
                  </a:solidFill>
                  <a:latin typeface="+mj-lt"/>
                  <a:ea typeface="Poppins Bold"/>
                  <a:cs typeface="Poppins Bold"/>
                  <a:sym typeface="Poppins Bold"/>
                </a:rPr>
                <a:t>Nội dung giáo dục AI cấp THCS</a:t>
              </a:r>
            </a:p>
          </p:txBody>
        </p:sp>
      </p:grpSp>
      <p:graphicFrame>
        <p:nvGraphicFramePr>
          <p:cNvPr id="17" name="Table 17"/>
          <p:cNvGraphicFramePr>
            <a:graphicFrameLocks noGrp="1"/>
          </p:cNvGraphicFramePr>
          <p:nvPr/>
        </p:nvGraphicFramePr>
        <p:xfrm>
          <a:off x="949734" y="3066651"/>
          <a:ext cx="10556467" cy="3175376"/>
        </p:xfrm>
        <a:graphic>
          <a:graphicData uri="http://schemas.openxmlformats.org/drawingml/2006/table">
            <a:tbl>
              <a:tblPr/>
              <a:tblGrid>
                <a:gridCol w="1768548">
                  <a:extLst>
                    <a:ext uri="{9D8B030D-6E8A-4147-A177-3AD203B41FA5}">
                      <a16:colId xmlns:a16="http://schemas.microsoft.com/office/drawing/2014/main" val="20000"/>
                    </a:ext>
                  </a:extLst>
                </a:gridCol>
                <a:gridCol w="2608776">
                  <a:extLst>
                    <a:ext uri="{9D8B030D-6E8A-4147-A177-3AD203B41FA5}">
                      <a16:colId xmlns:a16="http://schemas.microsoft.com/office/drawing/2014/main" val="20001"/>
                    </a:ext>
                  </a:extLst>
                </a:gridCol>
                <a:gridCol w="2090055">
                  <a:extLst>
                    <a:ext uri="{9D8B030D-6E8A-4147-A177-3AD203B41FA5}">
                      <a16:colId xmlns:a16="http://schemas.microsoft.com/office/drawing/2014/main" val="20002"/>
                    </a:ext>
                  </a:extLst>
                </a:gridCol>
                <a:gridCol w="2074885">
                  <a:extLst>
                    <a:ext uri="{9D8B030D-6E8A-4147-A177-3AD203B41FA5}">
                      <a16:colId xmlns:a16="http://schemas.microsoft.com/office/drawing/2014/main" val="20003"/>
                    </a:ext>
                  </a:extLst>
                </a:gridCol>
                <a:gridCol w="2014203">
                  <a:extLst>
                    <a:ext uri="{9D8B030D-6E8A-4147-A177-3AD203B41FA5}">
                      <a16:colId xmlns:a16="http://schemas.microsoft.com/office/drawing/2014/main" val="20004"/>
                    </a:ext>
                  </a:extLst>
                </a:gridCol>
              </a:tblGrid>
              <a:tr h="565715">
                <a:tc>
                  <a:txBody>
                    <a:bodyPr/>
                    <a:lstStyle/>
                    <a:p>
                      <a:pPr algn="ctr">
                        <a:lnSpc>
                          <a:spcPts val="3966"/>
                        </a:lnSpc>
                        <a:defRPr/>
                      </a:pPr>
                      <a:r>
                        <a:rPr lang="en-US" sz="2100">
                          <a:solidFill>
                            <a:srgbClr val="FFFFFF"/>
                          </a:solidFill>
                          <a:latin typeface="Poppins"/>
                          <a:ea typeface="Poppins"/>
                          <a:cs typeface="Poppins"/>
                          <a:sym typeface="Poppins"/>
                        </a:rPr>
                        <a:t>Chủ đề</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196760"/>
                    </a:solidFill>
                  </a:tcPr>
                </a:tc>
                <a:tc>
                  <a:txBody>
                    <a:bodyPr/>
                    <a:lstStyle/>
                    <a:p>
                      <a:pPr algn="ctr">
                        <a:lnSpc>
                          <a:spcPts val="3966"/>
                        </a:lnSpc>
                        <a:defRPr/>
                      </a:pPr>
                      <a:r>
                        <a:rPr lang="en-US" sz="2100">
                          <a:solidFill>
                            <a:srgbClr val="FFFFFF"/>
                          </a:solidFill>
                          <a:latin typeface="Poppins"/>
                          <a:ea typeface="Poppins"/>
                          <a:cs typeface="Poppins"/>
                          <a:sym typeface="Poppins"/>
                        </a:rPr>
                        <a:t>Lớp 6</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196760"/>
                    </a:solidFill>
                  </a:tcPr>
                </a:tc>
                <a:tc>
                  <a:txBody>
                    <a:bodyPr/>
                    <a:lstStyle/>
                    <a:p>
                      <a:pPr algn="ctr">
                        <a:lnSpc>
                          <a:spcPts val="3966"/>
                        </a:lnSpc>
                        <a:defRPr/>
                      </a:pPr>
                      <a:r>
                        <a:rPr lang="en-US" sz="2100">
                          <a:solidFill>
                            <a:srgbClr val="FFFFFF"/>
                          </a:solidFill>
                          <a:latin typeface="Poppins"/>
                          <a:ea typeface="Poppins"/>
                          <a:cs typeface="Poppins"/>
                          <a:sym typeface="Poppins"/>
                        </a:rPr>
                        <a:t>Lớp 7</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196760"/>
                    </a:solidFill>
                  </a:tcPr>
                </a:tc>
                <a:tc>
                  <a:txBody>
                    <a:bodyPr/>
                    <a:lstStyle/>
                    <a:p>
                      <a:pPr algn="ctr">
                        <a:lnSpc>
                          <a:spcPts val="3966"/>
                        </a:lnSpc>
                        <a:defRPr/>
                      </a:pPr>
                      <a:r>
                        <a:rPr lang="en-US" sz="2100">
                          <a:solidFill>
                            <a:srgbClr val="FFFFFF"/>
                          </a:solidFill>
                          <a:latin typeface="Poppins"/>
                          <a:ea typeface="Poppins"/>
                          <a:cs typeface="Poppins"/>
                          <a:sym typeface="Poppins"/>
                        </a:rPr>
                        <a:t>Lớp 8</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196760"/>
                    </a:solidFill>
                  </a:tcPr>
                </a:tc>
                <a:tc>
                  <a:txBody>
                    <a:bodyPr/>
                    <a:lstStyle/>
                    <a:p>
                      <a:pPr algn="ctr">
                        <a:lnSpc>
                          <a:spcPts val="3966"/>
                        </a:lnSpc>
                        <a:defRPr/>
                      </a:pPr>
                      <a:r>
                        <a:rPr lang="en-US" sz="2100">
                          <a:solidFill>
                            <a:srgbClr val="FFFFFF"/>
                          </a:solidFill>
                          <a:latin typeface="Poppins"/>
                          <a:ea typeface="Poppins"/>
                          <a:cs typeface="Poppins"/>
                          <a:sym typeface="Poppins"/>
                        </a:rPr>
                        <a:t>Lớp 9</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196760"/>
                    </a:solidFill>
                  </a:tcPr>
                </a:tc>
                <a:extLst>
                  <a:ext uri="{0D108BD9-81ED-4DB2-BD59-A6C34878D82A}">
                    <a16:rowId xmlns:a16="http://schemas.microsoft.com/office/drawing/2014/main" val="10000"/>
                  </a:ext>
                </a:extLst>
              </a:tr>
              <a:tr h="2609661">
                <a:tc>
                  <a:txBody>
                    <a:bodyPr/>
                    <a:lstStyle/>
                    <a:p>
                      <a:pPr algn="l">
                        <a:lnSpc>
                          <a:spcPts val="3966"/>
                        </a:lnSpc>
                        <a:defRPr/>
                      </a:pPr>
                      <a:r>
                        <a:rPr lang="en-US" sz="2100">
                          <a:solidFill>
                            <a:srgbClr val="FFFFFF"/>
                          </a:solidFill>
                          <a:latin typeface="Poppins"/>
                          <a:ea typeface="Poppins"/>
                          <a:cs typeface="Poppins"/>
                          <a:sym typeface="Poppins"/>
                        </a:rPr>
                        <a:t>B. Đạo đức AI</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a:solidFill>
                            <a:srgbClr val="FFFFFF"/>
                          </a:solidFill>
                          <a:latin typeface="DM Sans"/>
                          <a:ea typeface="DM Sans"/>
                          <a:cs typeface="DM Sans"/>
                          <a:sym typeface="DM Sans"/>
                        </a:rPr>
                        <a:t>- Mặt tốt và mặt xấu</a:t>
                      </a:r>
                      <a:endParaRPr lang="en-US" sz="700"/>
                    </a:p>
                    <a:p>
                      <a:pPr algn="l">
                        <a:lnSpc>
                          <a:spcPts val="3966"/>
                        </a:lnSpc>
                      </a:pPr>
                      <a:r>
                        <a:rPr lang="en-US" sz="2100">
                          <a:solidFill>
                            <a:srgbClr val="FFFFFF"/>
                          </a:solidFill>
                          <a:latin typeface="DM Sans"/>
                          <a:ea typeface="DM Sans"/>
                          <a:cs typeface="DM Sans"/>
                          <a:sym typeface="DM Sans"/>
                        </a:rPr>
                        <a:t>- An toàn khi sử dụng AI</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a:solidFill>
                            <a:srgbClr val="FFFFFF"/>
                          </a:solidFill>
                          <a:latin typeface="DM Sans"/>
                          <a:ea typeface="DM Sans"/>
                          <a:cs typeface="DM Sans"/>
                          <a:sym typeface="DM Sans"/>
                        </a:rPr>
                        <a:t> - Đánh giá và hành động vì một AI tốt đẹp hơn</a:t>
                      </a:r>
                      <a:endParaRPr lang="en-US" sz="700"/>
                    </a:p>
                    <a:p>
                      <a:pPr algn="l">
                        <a:lnSpc>
                          <a:spcPts val="3966"/>
                        </a:lnSpc>
                      </a:pPr>
                      <a:r>
                        <a:rPr lang="en-US" sz="2100">
                          <a:solidFill>
                            <a:srgbClr val="FFFFFF"/>
                          </a:solidFill>
                          <a:latin typeface="DM Sans"/>
                          <a:ea typeface="DM Sans"/>
                          <a:cs typeface="DM Sans"/>
                          <a:sym typeface="DM Sans"/>
                        </a:rPr>
                        <a:t>- Trách nhiệm khi sử dụng AI</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a:solidFill>
                            <a:srgbClr val="FFFFFF"/>
                          </a:solidFill>
                          <a:latin typeface="DM Sans"/>
                          <a:ea typeface="DM Sans"/>
                          <a:cs typeface="DM Sans"/>
                          <a:sym typeface="DM Sans"/>
                        </a:rPr>
                        <a:t>- Rủi ro với AI</a:t>
                      </a:r>
                      <a:endParaRPr lang="en-US" sz="700"/>
                    </a:p>
                    <a:p>
                      <a:pPr algn="l">
                        <a:lnSpc>
                          <a:spcPts val="3966"/>
                        </a:lnSpc>
                      </a:pPr>
                      <a:r>
                        <a:rPr lang="en-US" sz="2100">
                          <a:solidFill>
                            <a:srgbClr val="FFFFFF"/>
                          </a:solidFill>
                          <a:latin typeface="DM Sans"/>
                          <a:ea typeface="DM Sans"/>
                          <a:cs typeface="DM Sans"/>
                          <a:sym typeface="DM Sans"/>
                        </a:rPr>
                        <a:t>- Phòng tránh rủi ro dữ liệu</a:t>
                      </a:r>
                    </a:p>
                    <a:p>
                      <a:pPr algn="l">
                        <a:lnSpc>
                          <a:spcPts val="3966"/>
                        </a:lnSpc>
                      </a:pPr>
                      <a:r>
                        <a:rPr lang="en-US" sz="2100">
                          <a:solidFill>
                            <a:srgbClr val="FFFFFF"/>
                          </a:solidFill>
                          <a:latin typeface="DM Sans"/>
                          <a:ea typeface="DM Sans"/>
                          <a:cs typeface="DM Sans"/>
                          <a:sym typeface="DM Sans"/>
                        </a:rPr>
                        <a:t>- Trách nhiệm phát triển AI</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a:solidFill>
                            <a:srgbClr val="FFFFFF"/>
                          </a:solidFill>
                          <a:latin typeface="DM Sans"/>
                          <a:ea typeface="DM Sans"/>
                          <a:cs typeface="DM Sans"/>
                          <a:sym typeface="DM Sans"/>
                        </a:rPr>
                        <a:t> - Trách nhiệm khi sử dụng AI</a:t>
                      </a:r>
                      <a:endParaRPr lang="en-US" sz="700"/>
                    </a:p>
                    <a:p>
                      <a:pPr algn="l">
                        <a:lnSpc>
                          <a:spcPts val="3966"/>
                        </a:lnSpc>
                      </a:pPr>
                      <a:r>
                        <a:rPr lang="en-US" sz="2100">
                          <a:solidFill>
                            <a:srgbClr val="FFFFFF"/>
                          </a:solidFill>
                          <a:latin typeface="DM Sans"/>
                          <a:ea typeface="DM Sans"/>
                          <a:cs typeface="DM Sans"/>
                          <a:sym typeface="DM Sans"/>
                        </a:rPr>
                        <a:t>- Kiến tạo AI công bằng</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5625"/>
            <a:ext cx="120396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gradFill flip="none" rotWithShape="1">
            <a:gsLst>
              <a:gs pos="14000">
                <a:schemeClr val="accent1">
                  <a:lumMod val="67000"/>
                </a:schemeClr>
              </a:gs>
              <a:gs pos="48000">
                <a:schemeClr val="accent1">
                  <a:lumMod val="97000"/>
                  <a:lumOff val="3000"/>
                </a:schemeClr>
              </a:gs>
              <a:gs pos="71000">
                <a:schemeClr val="accent1">
                  <a:lumMod val="60000"/>
                  <a:lumOff val="40000"/>
                </a:schemeClr>
              </a:gs>
            </a:gsLst>
            <a:lin ang="2700000" scaled="1"/>
            <a:tileRect/>
          </a:gradFill>
        </p:spPr>
      </p:sp>
      <p:sp>
        <p:nvSpPr>
          <p:cNvPr id="9" name="Freeform 9"/>
          <p:cNvSpPr/>
          <p:nvPr/>
        </p:nvSpPr>
        <p:spPr>
          <a:xfrm>
            <a:off x="1470165" y="18497"/>
            <a:ext cx="4945784" cy="4945784"/>
          </a:xfrm>
          <a:custGeom>
            <a:avLst/>
            <a:gdLst/>
            <a:ahLst/>
            <a:cxnLst/>
            <a:rect l="l" t="t" r="r" b="b"/>
            <a:pathLst>
              <a:path w="5275503" h="5275503">
                <a:moveTo>
                  <a:pt x="0" y="0"/>
                </a:moveTo>
                <a:lnTo>
                  <a:pt x="5275504" y="0"/>
                </a:lnTo>
                <a:lnTo>
                  <a:pt x="5275504" y="5275503"/>
                </a:lnTo>
                <a:lnTo>
                  <a:pt x="0" y="5275503"/>
                </a:lnTo>
                <a:lnTo>
                  <a:pt x="0" y="0"/>
                </a:lnTo>
                <a:close/>
              </a:path>
            </a:pathLst>
          </a:custGeom>
          <a:blipFill>
            <a:blip r:embed="rId2"/>
            <a:stretch>
              <a:fillRect/>
            </a:stretch>
          </a:blipFill>
        </p:spPr>
      </p:sp>
      <p:grpSp>
        <p:nvGrpSpPr>
          <p:cNvPr id="10" name="Group 10"/>
          <p:cNvGrpSpPr/>
          <p:nvPr/>
        </p:nvGrpSpPr>
        <p:grpSpPr>
          <a:xfrm>
            <a:off x="6888364" y="326730"/>
            <a:ext cx="4055193" cy="418727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AFFF3">
                    <a:alpha val="100000"/>
                  </a:srgbClr>
                </a:gs>
                <a:gs pos="100000">
                  <a:srgbClr val="4ECFEB">
                    <a:alpha val="100000"/>
                  </a:srgbClr>
                </a:gs>
              </a:gsLst>
              <a:lin ang="0"/>
            </a:gradFill>
          </p:spPr>
        </p:sp>
        <p:sp>
          <p:nvSpPr>
            <p:cNvPr id="12" name="TextBox 12"/>
            <p:cNvSpPr txBox="1"/>
            <p:nvPr/>
          </p:nvSpPr>
          <p:spPr>
            <a:xfrm>
              <a:off x="76200" y="38100"/>
              <a:ext cx="660400" cy="698500"/>
            </a:xfrm>
            <a:prstGeom prst="rect">
              <a:avLst/>
            </a:prstGeom>
          </p:spPr>
          <p:txBody>
            <a:bodyPr lIns="46417" tIns="46417" rIns="46417" bIns="46417" rtlCol="0" anchor="ctr"/>
            <a:lstStyle/>
            <a:p>
              <a:pPr algn="ctr" defTabSz="857324">
                <a:lnSpc>
                  <a:spcPts val="1791"/>
                </a:lnSpc>
              </a:pPr>
              <a:endParaRPr sz="1687">
                <a:solidFill>
                  <a:prstClr val="black"/>
                </a:solidFill>
                <a:latin typeface="Calibri"/>
              </a:endParaRPr>
            </a:p>
          </p:txBody>
        </p:sp>
      </p:grpSp>
      <p:grpSp>
        <p:nvGrpSpPr>
          <p:cNvPr id="13" name="Group 13"/>
          <p:cNvGrpSpPr/>
          <p:nvPr/>
        </p:nvGrpSpPr>
        <p:grpSpPr>
          <a:xfrm>
            <a:off x="7018605" y="495856"/>
            <a:ext cx="3755827" cy="384902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0951" t="-10951"/>
              </a:stretch>
            </a:blipFill>
          </p:spPr>
        </p:sp>
      </p:grpSp>
      <p:sp>
        <p:nvSpPr>
          <p:cNvPr id="16" name="Freeform 16"/>
          <p:cNvSpPr/>
          <p:nvPr/>
        </p:nvSpPr>
        <p:spPr>
          <a:xfrm>
            <a:off x="6978752" y="2701117"/>
            <a:ext cx="3009445" cy="4137099"/>
          </a:xfrm>
          <a:custGeom>
            <a:avLst/>
            <a:gdLst/>
            <a:ahLst/>
            <a:cxnLst/>
            <a:rect l="l" t="t" r="r" b="b"/>
            <a:pathLst>
              <a:path w="4026776" h="4412905">
                <a:moveTo>
                  <a:pt x="0" y="0"/>
                </a:moveTo>
                <a:lnTo>
                  <a:pt x="4026776" y="0"/>
                </a:lnTo>
                <a:lnTo>
                  <a:pt x="4026776" y="4412905"/>
                </a:lnTo>
                <a:lnTo>
                  <a:pt x="0" y="4412905"/>
                </a:lnTo>
                <a:lnTo>
                  <a:pt x="0" y="0"/>
                </a:lnTo>
                <a:close/>
              </a:path>
            </a:pathLst>
          </a:custGeom>
          <a:blipFill>
            <a:blip r:embed="rId4"/>
            <a:stretch>
              <a:fillRect/>
            </a:stretch>
          </a:blipFill>
        </p:spPr>
      </p:sp>
      <p:grpSp>
        <p:nvGrpSpPr>
          <p:cNvPr id="17" name="Group 17"/>
          <p:cNvGrpSpPr/>
          <p:nvPr/>
        </p:nvGrpSpPr>
        <p:grpSpPr>
          <a:xfrm>
            <a:off x="344933" y="399316"/>
            <a:ext cx="7529067" cy="826928"/>
            <a:chOff x="0" y="0"/>
            <a:chExt cx="3657490" cy="406400"/>
          </a:xfrm>
        </p:grpSpPr>
        <p:sp>
          <p:nvSpPr>
            <p:cNvPr id="18" name="Freeform 18"/>
            <p:cNvSpPr/>
            <p:nvPr/>
          </p:nvSpPr>
          <p:spPr>
            <a:xfrm>
              <a:off x="0" y="0"/>
              <a:ext cx="3657490" cy="406400"/>
            </a:xfrm>
            <a:custGeom>
              <a:avLst/>
              <a:gdLst/>
              <a:ahLst/>
              <a:cxnLst/>
              <a:rect l="l" t="t" r="r" b="b"/>
              <a:pathLst>
                <a:path w="3657490" h="406400">
                  <a:moveTo>
                    <a:pt x="3454290" y="0"/>
                  </a:moveTo>
                  <a:cubicBezTo>
                    <a:pt x="3566514" y="0"/>
                    <a:pt x="3657490" y="90976"/>
                    <a:pt x="3657490" y="203200"/>
                  </a:cubicBezTo>
                  <a:cubicBezTo>
                    <a:pt x="3657490" y="315424"/>
                    <a:pt x="3566514" y="406400"/>
                    <a:pt x="3454290" y="406400"/>
                  </a:cubicBezTo>
                  <a:lnTo>
                    <a:pt x="203200" y="406400"/>
                  </a:lnTo>
                  <a:cubicBezTo>
                    <a:pt x="90976" y="406400"/>
                    <a:pt x="0" y="315424"/>
                    <a:pt x="0" y="203200"/>
                  </a:cubicBezTo>
                  <a:cubicBezTo>
                    <a:pt x="0" y="90976"/>
                    <a:pt x="90976" y="0"/>
                    <a:pt x="203200" y="0"/>
                  </a:cubicBezTo>
                  <a:close/>
                </a:path>
              </a:pathLst>
            </a:custGeom>
            <a:gradFill rotWithShape="1">
              <a:gsLst>
                <a:gs pos="0">
                  <a:srgbClr val="9FE6F6">
                    <a:alpha val="100000"/>
                  </a:srgbClr>
                </a:gs>
                <a:gs pos="100000">
                  <a:srgbClr val="9AFFF3">
                    <a:alpha val="100000"/>
                  </a:srgbClr>
                </a:gs>
              </a:gsLst>
              <a:lin ang="0"/>
            </a:gradFill>
          </p:spPr>
        </p:sp>
        <p:sp>
          <p:nvSpPr>
            <p:cNvPr id="19" name="TextBox 19"/>
            <p:cNvSpPr txBox="1"/>
            <p:nvPr/>
          </p:nvSpPr>
          <p:spPr>
            <a:xfrm>
              <a:off x="0" y="-38100"/>
              <a:ext cx="3657490" cy="444500"/>
            </a:xfrm>
            <a:prstGeom prst="rect">
              <a:avLst/>
            </a:prstGeom>
          </p:spPr>
          <p:txBody>
            <a:bodyPr lIns="46417" tIns="46417" rIns="46417" bIns="46417" rtlCol="0" anchor="ctr"/>
            <a:lstStyle/>
            <a:p>
              <a:pPr algn="ctr" defTabSz="857324">
                <a:lnSpc>
                  <a:spcPts val="1791"/>
                </a:lnSpc>
              </a:pPr>
              <a:endParaRPr sz="1687">
                <a:solidFill>
                  <a:prstClr val="black"/>
                </a:solidFill>
                <a:latin typeface="Calibri"/>
              </a:endParaRPr>
            </a:p>
          </p:txBody>
        </p:sp>
      </p:grpSp>
      <p:sp>
        <p:nvSpPr>
          <p:cNvPr id="21" name="Freeform 21"/>
          <p:cNvSpPr/>
          <p:nvPr/>
        </p:nvSpPr>
        <p:spPr>
          <a:xfrm>
            <a:off x="556816" y="1955800"/>
            <a:ext cx="177556" cy="152400"/>
          </a:xfrm>
          <a:custGeom>
            <a:avLst/>
            <a:gdLst/>
            <a:ahLst/>
            <a:cxnLst/>
            <a:rect l="l" t="t" r="r" b="b"/>
            <a:pathLst>
              <a:path w="189393" h="189393">
                <a:moveTo>
                  <a:pt x="0" y="0"/>
                </a:moveTo>
                <a:lnTo>
                  <a:pt x="189393" y="0"/>
                </a:lnTo>
                <a:lnTo>
                  <a:pt x="189393" y="189392"/>
                </a:lnTo>
                <a:lnTo>
                  <a:pt x="0" y="189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a:off x="556816" y="4340935"/>
            <a:ext cx="177556" cy="177556"/>
          </a:xfrm>
          <a:custGeom>
            <a:avLst/>
            <a:gdLst/>
            <a:ahLst/>
            <a:cxnLst/>
            <a:rect l="l" t="t" r="r" b="b"/>
            <a:pathLst>
              <a:path w="189393" h="189393">
                <a:moveTo>
                  <a:pt x="0" y="0"/>
                </a:moveTo>
                <a:lnTo>
                  <a:pt x="189393" y="0"/>
                </a:lnTo>
                <a:lnTo>
                  <a:pt x="189393" y="189393"/>
                </a:lnTo>
                <a:lnTo>
                  <a:pt x="0" y="1893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a:off x="1209190" y="5957459"/>
            <a:ext cx="3089795" cy="137043"/>
          </a:xfrm>
          <a:custGeom>
            <a:avLst/>
            <a:gdLst/>
            <a:ahLst/>
            <a:cxnLst/>
            <a:rect l="l" t="t" r="r" b="b"/>
            <a:pathLst>
              <a:path w="3295782" h="146179">
                <a:moveTo>
                  <a:pt x="0" y="0"/>
                </a:moveTo>
                <a:lnTo>
                  <a:pt x="3295783" y="0"/>
                </a:lnTo>
                <a:lnTo>
                  <a:pt x="3295783" y="146179"/>
                </a:lnTo>
                <a:lnTo>
                  <a:pt x="0" y="146179"/>
                </a:lnTo>
                <a:lnTo>
                  <a:pt x="0" y="0"/>
                </a:lnTo>
                <a:close/>
              </a:path>
            </a:pathLst>
          </a:custGeom>
          <a:blipFill>
            <a:blip r:embed="rId7"/>
            <a:stretch>
              <a:fillRect t="-66278"/>
            </a:stretch>
          </a:blipFill>
        </p:spPr>
      </p:sp>
      <p:sp>
        <p:nvSpPr>
          <p:cNvPr id="25" name="Freeform 25"/>
          <p:cNvSpPr/>
          <p:nvPr/>
        </p:nvSpPr>
        <p:spPr>
          <a:xfrm>
            <a:off x="1748830" y="2674607"/>
            <a:ext cx="2995490" cy="149583"/>
          </a:xfrm>
          <a:custGeom>
            <a:avLst/>
            <a:gdLst/>
            <a:ahLst/>
            <a:cxnLst/>
            <a:rect l="l" t="t" r="r" b="b"/>
            <a:pathLst>
              <a:path w="3195189" h="159555">
                <a:moveTo>
                  <a:pt x="0" y="0"/>
                </a:moveTo>
                <a:lnTo>
                  <a:pt x="3195189" y="0"/>
                </a:lnTo>
                <a:lnTo>
                  <a:pt x="3195189" y="159555"/>
                </a:lnTo>
                <a:lnTo>
                  <a:pt x="0" y="159555"/>
                </a:lnTo>
                <a:lnTo>
                  <a:pt x="0" y="0"/>
                </a:lnTo>
                <a:close/>
              </a:path>
            </a:pathLst>
          </a:custGeom>
          <a:blipFill>
            <a:blip r:embed="rId7"/>
            <a:stretch>
              <a:fillRect t="-66278" r="-12586"/>
            </a:stretch>
          </a:blipFill>
        </p:spPr>
      </p:sp>
      <p:sp>
        <p:nvSpPr>
          <p:cNvPr id="26" name="Freeform 26"/>
          <p:cNvSpPr/>
          <p:nvPr/>
        </p:nvSpPr>
        <p:spPr>
          <a:xfrm flipH="1">
            <a:off x="4744320" y="2675436"/>
            <a:ext cx="2995490" cy="149583"/>
          </a:xfrm>
          <a:custGeom>
            <a:avLst/>
            <a:gdLst/>
            <a:ahLst/>
            <a:cxnLst/>
            <a:rect l="l" t="t" r="r" b="b"/>
            <a:pathLst>
              <a:path w="3195189" h="159555">
                <a:moveTo>
                  <a:pt x="3195188" y="0"/>
                </a:moveTo>
                <a:lnTo>
                  <a:pt x="0" y="0"/>
                </a:lnTo>
                <a:lnTo>
                  <a:pt x="0" y="159554"/>
                </a:lnTo>
                <a:lnTo>
                  <a:pt x="3195188" y="159554"/>
                </a:lnTo>
                <a:lnTo>
                  <a:pt x="3195188" y="0"/>
                </a:lnTo>
                <a:close/>
              </a:path>
            </a:pathLst>
          </a:custGeom>
          <a:blipFill>
            <a:blip r:embed="rId7"/>
            <a:stretch>
              <a:fillRect t="-66278" r="-12586"/>
            </a:stretch>
          </a:blipFill>
        </p:spPr>
      </p:sp>
      <p:sp>
        <p:nvSpPr>
          <p:cNvPr id="28" name="TextBox 28"/>
          <p:cNvSpPr txBox="1"/>
          <p:nvPr/>
        </p:nvSpPr>
        <p:spPr>
          <a:xfrm>
            <a:off x="1570583" y="423111"/>
            <a:ext cx="6169227" cy="690189"/>
          </a:xfrm>
          <a:prstGeom prst="rect">
            <a:avLst/>
          </a:prstGeom>
        </p:spPr>
        <p:txBody>
          <a:bodyPr lIns="0" tIns="0" rIns="0" bIns="0" rtlCol="0" anchor="t">
            <a:spAutoFit/>
          </a:bodyPr>
          <a:lstStyle/>
          <a:p>
            <a:pPr defTabSz="857324">
              <a:lnSpc>
                <a:spcPts val="5886"/>
              </a:lnSpc>
            </a:pPr>
            <a:r>
              <a:rPr lang="en-US" sz="4204" b="1" spc="-168" dirty="0" err="1">
                <a:solidFill>
                  <a:srgbClr val="000000"/>
                </a:solidFill>
                <a:latin typeface="Libre Franklin Bold"/>
                <a:ea typeface="Libre Franklin Bold"/>
                <a:cs typeface="Libre Franklin Bold"/>
                <a:sym typeface="Libre Franklin Bold"/>
              </a:rPr>
              <a:t>MỤC</a:t>
            </a:r>
            <a:r>
              <a:rPr lang="en-US" sz="4204" b="1" spc="-168" dirty="0">
                <a:solidFill>
                  <a:srgbClr val="000000"/>
                </a:solidFill>
                <a:latin typeface="Libre Franklin Bold"/>
                <a:ea typeface="Libre Franklin Bold"/>
                <a:cs typeface="Libre Franklin Bold"/>
                <a:sym typeface="Libre Franklin Bold"/>
              </a:rPr>
              <a:t> </a:t>
            </a:r>
            <a:r>
              <a:rPr lang="en-US" sz="4204" b="1" spc="-168" dirty="0" err="1">
                <a:solidFill>
                  <a:srgbClr val="000000"/>
                </a:solidFill>
                <a:latin typeface="Libre Franklin Bold"/>
                <a:ea typeface="Libre Franklin Bold"/>
                <a:cs typeface="Libre Franklin Bold"/>
                <a:sym typeface="Libre Franklin Bold"/>
              </a:rPr>
              <a:t>ĐÍCH</a:t>
            </a:r>
            <a:r>
              <a:rPr lang="en-US" sz="4204" b="1" spc="-168" dirty="0">
                <a:solidFill>
                  <a:srgbClr val="000000"/>
                </a:solidFill>
                <a:latin typeface="Libre Franklin Bold"/>
                <a:ea typeface="Libre Franklin Bold"/>
                <a:cs typeface="Libre Franklin Bold"/>
                <a:sym typeface="Libre Franklin Bold"/>
              </a:rPr>
              <a:t> </a:t>
            </a:r>
            <a:r>
              <a:rPr lang="en-AE" sz="4204" b="1" spc="-168" dirty="0">
                <a:solidFill>
                  <a:srgbClr val="000000"/>
                </a:solidFill>
                <a:latin typeface="Libre Franklin Bold"/>
                <a:ea typeface="Libre Franklin Bold"/>
                <a:cs typeface="Libre Franklin Bold"/>
                <a:sym typeface="Libre Franklin Bold"/>
              </a:rPr>
              <a:t>–</a:t>
            </a:r>
            <a:r>
              <a:rPr lang="en-US" sz="4204" b="1" spc="-168" dirty="0">
                <a:solidFill>
                  <a:srgbClr val="000000"/>
                </a:solidFill>
                <a:latin typeface="Libre Franklin Bold"/>
                <a:ea typeface="Libre Franklin Bold"/>
                <a:cs typeface="Libre Franklin Bold"/>
                <a:sym typeface="Libre Franklin Bold"/>
              </a:rPr>
              <a:t> </a:t>
            </a:r>
            <a:r>
              <a:rPr lang="en-US" sz="4204" b="1" spc="-168" dirty="0" err="1">
                <a:solidFill>
                  <a:srgbClr val="000000"/>
                </a:solidFill>
                <a:latin typeface="Libre Franklin Bold"/>
                <a:ea typeface="Libre Franklin Bold"/>
                <a:cs typeface="Libre Franklin Bold"/>
                <a:sym typeface="Libre Franklin Bold"/>
              </a:rPr>
              <a:t>YÊU</a:t>
            </a:r>
            <a:r>
              <a:rPr lang="en-US" sz="4204" b="1" spc="-168" dirty="0">
                <a:solidFill>
                  <a:srgbClr val="000000"/>
                </a:solidFill>
                <a:latin typeface="Libre Franklin Bold"/>
                <a:ea typeface="Libre Franklin Bold"/>
                <a:cs typeface="Libre Franklin Bold"/>
                <a:sym typeface="Libre Franklin Bold"/>
              </a:rPr>
              <a:t> </a:t>
            </a:r>
            <a:r>
              <a:rPr lang="en-US" sz="4204" b="1" spc="-168" dirty="0" err="1">
                <a:solidFill>
                  <a:srgbClr val="000000"/>
                </a:solidFill>
                <a:latin typeface="Libre Franklin Bold"/>
                <a:ea typeface="Libre Franklin Bold"/>
                <a:cs typeface="Libre Franklin Bold"/>
                <a:sym typeface="Libre Franklin Bold"/>
              </a:rPr>
              <a:t>CẦU</a:t>
            </a:r>
            <a:endParaRPr lang="en-US" sz="4204" b="1" spc="-168" dirty="0">
              <a:solidFill>
                <a:srgbClr val="000000"/>
              </a:solidFill>
              <a:latin typeface="Libre Franklin Bold"/>
              <a:ea typeface="Libre Franklin Bold"/>
              <a:cs typeface="Libre Franklin Bold"/>
              <a:sym typeface="Libre Franklin Bold"/>
            </a:endParaRPr>
          </a:p>
        </p:txBody>
      </p:sp>
      <p:sp>
        <p:nvSpPr>
          <p:cNvPr id="31" name="TextBox 31"/>
          <p:cNvSpPr txBox="1"/>
          <p:nvPr/>
        </p:nvSpPr>
        <p:spPr>
          <a:xfrm>
            <a:off x="819556" y="1726939"/>
            <a:ext cx="6002943" cy="3941785"/>
          </a:xfrm>
          <a:prstGeom prst="rect">
            <a:avLst/>
          </a:prstGeom>
        </p:spPr>
        <p:txBody>
          <a:bodyPr wrap="square" lIns="0" tIns="0" rIns="0" bIns="0" rtlCol="0" anchor="t">
            <a:spAutoFit/>
          </a:bodyPr>
          <a:lstStyle/>
          <a:p>
            <a:pPr marL="360372" lvl="1" indent="-180186" algn="just" defTabSz="857324">
              <a:lnSpc>
                <a:spcPts val="3864"/>
              </a:lnSpc>
              <a:buFont typeface="Arial"/>
              <a:buChar char="•"/>
            </a:pPr>
            <a:r>
              <a:rPr lang="en-US" sz="2250" b="1" dirty="0" err="1">
                <a:solidFill>
                  <a:prstClr val="white"/>
                </a:solidFill>
                <a:latin typeface="Calibri (MS) Bold"/>
                <a:ea typeface="Calibri (MS) Bold"/>
                <a:cs typeface="Calibri (MS) Bold"/>
                <a:sym typeface="Calibri (MS) Bold"/>
              </a:rPr>
              <a:t>Mục</a:t>
            </a:r>
            <a:r>
              <a:rPr lang="en-US" sz="2250" b="1" dirty="0">
                <a:solidFill>
                  <a:prstClr val="white"/>
                </a:solidFill>
                <a:latin typeface="Calibri (MS) Bold"/>
                <a:ea typeface="Calibri (MS) Bold"/>
                <a:cs typeface="Calibri (MS) Bold"/>
                <a:sym typeface="Calibri (MS) Bold"/>
              </a:rPr>
              <a:t> </a:t>
            </a:r>
            <a:r>
              <a:rPr lang="en-US" sz="2250" b="1" dirty="0" err="1">
                <a:solidFill>
                  <a:prstClr val="white"/>
                </a:solidFill>
                <a:latin typeface="Calibri (MS) Bold"/>
                <a:ea typeface="Calibri (MS) Bold"/>
                <a:cs typeface="Calibri (MS) Bold"/>
                <a:sym typeface="Calibri (MS) Bold"/>
              </a:rPr>
              <a:t>đích</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Thí</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điểm</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nội</a:t>
            </a:r>
            <a:r>
              <a:rPr lang="en-US" sz="2250" dirty="0">
                <a:solidFill>
                  <a:prstClr val="white"/>
                </a:solidFill>
                <a:latin typeface="Calibri (MS)"/>
                <a:ea typeface="Calibri (MS)"/>
                <a:cs typeface="Calibri (MS)"/>
                <a:sym typeface="Calibri (MS)"/>
              </a:rPr>
              <a:t> dung </a:t>
            </a:r>
            <a:r>
              <a:rPr lang="en-US" sz="2250" dirty="0" err="1">
                <a:solidFill>
                  <a:prstClr val="white"/>
                </a:solidFill>
                <a:latin typeface="Calibri (MS)"/>
                <a:ea typeface="Calibri (MS)"/>
                <a:cs typeface="Calibri (MS)"/>
                <a:sym typeface="Calibri (MS)"/>
              </a:rPr>
              <a:t>giáo</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dục</a:t>
            </a:r>
            <a:r>
              <a:rPr lang="en-US" sz="2250" dirty="0">
                <a:solidFill>
                  <a:prstClr val="white"/>
                </a:solidFill>
                <a:latin typeface="Calibri (MS)"/>
                <a:ea typeface="Calibri (MS)"/>
                <a:cs typeface="Calibri (MS)"/>
                <a:sym typeface="Calibri (MS)"/>
              </a:rPr>
              <a:t> AI </a:t>
            </a:r>
            <a:r>
              <a:rPr lang="en-US" sz="2250" dirty="0" err="1">
                <a:solidFill>
                  <a:prstClr val="white"/>
                </a:solidFill>
                <a:latin typeface="Calibri (MS)"/>
                <a:ea typeface="Calibri (MS)"/>
                <a:cs typeface="Calibri (MS)"/>
                <a:sym typeface="Calibri (MS)"/>
              </a:rPr>
              <a:t>làm</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cơ</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sở</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nghiên</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cứu</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tổng</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kết</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đánh</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giá</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và</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đề</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xuất</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phương</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án</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triển</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khai</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phù</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hợp</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đối</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với</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từng</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cấp</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học</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phổ</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thông</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trong</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các</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năm</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học</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tiếp</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theo.</a:t>
            </a:r>
            <a:endParaRPr lang="en-US" sz="2250" dirty="0">
              <a:solidFill>
                <a:prstClr val="white"/>
              </a:solidFill>
              <a:latin typeface="Calibri (MS)"/>
              <a:ea typeface="Calibri (MS)"/>
              <a:cs typeface="Calibri (MS)"/>
              <a:sym typeface="Calibri (MS)"/>
            </a:endParaRPr>
          </a:p>
          <a:p>
            <a:pPr marL="360372" lvl="1" indent="-180186" algn="just" defTabSz="857324">
              <a:lnSpc>
                <a:spcPts val="3864"/>
              </a:lnSpc>
              <a:buFont typeface="Arial"/>
              <a:buChar char="•"/>
            </a:pPr>
            <a:r>
              <a:rPr lang="en-US" sz="2250" b="1" dirty="0" err="1">
                <a:solidFill>
                  <a:prstClr val="white"/>
                </a:solidFill>
                <a:latin typeface="Calibri (MS) Bold"/>
                <a:ea typeface="Calibri (MS) Bold"/>
                <a:cs typeface="Calibri (MS) Bold"/>
                <a:sym typeface="Calibri (MS) Bold"/>
              </a:rPr>
              <a:t>Yêu</a:t>
            </a:r>
            <a:r>
              <a:rPr lang="en-US" sz="2250" b="1" dirty="0">
                <a:solidFill>
                  <a:prstClr val="white"/>
                </a:solidFill>
                <a:latin typeface="Calibri (MS) Bold"/>
                <a:ea typeface="Calibri (MS) Bold"/>
                <a:cs typeface="Calibri (MS) Bold"/>
                <a:sym typeface="Calibri (MS) Bold"/>
              </a:rPr>
              <a:t> </a:t>
            </a:r>
            <a:r>
              <a:rPr lang="en-US" sz="2250" b="1" dirty="0" err="1">
                <a:solidFill>
                  <a:prstClr val="white"/>
                </a:solidFill>
                <a:latin typeface="Calibri (MS) Bold"/>
                <a:ea typeface="Calibri (MS) Bold"/>
                <a:cs typeface="Calibri (MS) Bold"/>
                <a:sym typeface="Calibri (MS) Bold"/>
              </a:rPr>
              <a:t>cầu</a:t>
            </a:r>
            <a:r>
              <a:rPr lang="en-US" sz="2250" dirty="0">
                <a:solidFill>
                  <a:prstClr val="white"/>
                </a:solidFill>
                <a:latin typeface="Calibri (MS)"/>
                <a:ea typeface="Calibri (MS)"/>
                <a:cs typeface="Calibri (MS)"/>
                <a:sym typeface="Calibri (MS)"/>
              </a:rPr>
              <a:t>: 1) </a:t>
            </a:r>
            <a:r>
              <a:rPr lang="en-US" sz="2250" dirty="0" err="1">
                <a:solidFill>
                  <a:prstClr val="white"/>
                </a:solidFill>
                <a:latin typeface="Calibri (MS)"/>
                <a:ea typeface="Calibri (MS)"/>
                <a:cs typeface="Calibri (MS)"/>
                <a:sym typeface="Calibri (MS)"/>
              </a:rPr>
              <a:t>Xác</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định</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được</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nội</a:t>
            </a:r>
            <a:r>
              <a:rPr lang="en-US" sz="2250" dirty="0">
                <a:solidFill>
                  <a:prstClr val="white"/>
                </a:solidFill>
                <a:latin typeface="Calibri (MS)"/>
                <a:ea typeface="Calibri (MS)"/>
                <a:cs typeface="Calibri (MS)"/>
                <a:sym typeface="Calibri (MS)"/>
              </a:rPr>
              <a:t> dung; 2) </a:t>
            </a:r>
            <a:r>
              <a:rPr lang="en-US" sz="2250" dirty="0" err="1">
                <a:solidFill>
                  <a:prstClr val="white"/>
                </a:solidFill>
                <a:latin typeface="Calibri (MS)"/>
                <a:ea typeface="Calibri (MS)"/>
                <a:cs typeface="Calibri (MS)"/>
                <a:sym typeface="Calibri (MS)"/>
              </a:rPr>
              <a:t>Xây</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dựng</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được</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kế</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hoạch</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giáo</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dục</a:t>
            </a:r>
            <a:r>
              <a:rPr lang="en-US" sz="2250" dirty="0">
                <a:solidFill>
                  <a:prstClr val="white"/>
                </a:solidFill>
                <a:latin typeface="Calibri (MS)"/>
                <a:ea typeface="Calibri (MS)"/>
                <a:cs typeface="Calibri (MS)"/>
                <a:sym typeface="Calibri (MS)"/>
              </a:rPr>
              <a:t>; 3) </a:t>
            </a:r>
            <a:r>
              <a:rPr lang="en-US" sz="2250" dirty="0" err="1">
                <a:solidFill>
                  <a:prstClr val="white"/>
                </a:solidFill>
                <a:latin typeface="Calibri (MS)"/>
                <a:ea typeface="Calibri (MS)"/>
                <a:cs typeface="Calibri (MS)"/>
                <a:sym typeface="Calibri (MS)"/>
              </a:rPr>
              <a:t>Thiết</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kế</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được</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kế</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hoạch</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bài</a:t>
            </a:r>
            <a:r>
              <a:rPr lang="en-US" sz="2250" dirty="0">
                <a:solidFill>
                  <a:prstClr val="white"/>
                </a:solidFill>
                <a:latin typeface="Calibri (MS)"/>
                <a:ea typeface="Calibri (MS)"/>
                <a:cs typeface="Calibri (MS)"/>
                <a:sym typeface="Calibri (MS)"/>
              </a:rPr>
              <a:t> </a:t>
            </a:r>
            <a:r>
              <a:rPr lang="en-US" sz="2250" dirty="0" err="1">
                <a:solidFill>
                  <a:prstClr val="white"/>
                </a:solidFill>
                <a:latin typeface="Calibri (MS)"/>
                <a:ea typeface="Calibri (MS)"/>
                <a:cs typeface="Calibri (MS)"/>
                <a:sym typeface="Calibri (MS)"/>
              </a:rPr>
              <a:t>dạy</a:t>
            </a:r>
            <a:r>
              <a:rPr lang="en-US" sz="2250" dirty="0">
                <a:solidFill>
                  <a:prstClr val="white"/>
                </a:solidFill>
                <a:latin typeface="Calibri (MS)"/>
                <a:ea typeface="Calibri (MS)"/>
                <a:cs typeface="Calibri (MS)"/>
                <a:sym typeface="Calibri (MS)"/>
              </a:rPr>
              <a:t>.</a:t>
            </a:r>
          </a:p>
        </p:txBody>
      </p:sp>
    </p:spTree>
    <p:extLst>
      <p:ext uri="{BB962C8B-B14F-4D97-AF65-F5344CB8AC3E}">
        <p14:creationId xmlns:p14="http://schemas.microsoft.com/office/powerpoint/2010/main" val="181029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03100" y="59989"/>
            <a:ext cx="4807503" cy="2237016"/>
            <a:chOff x="0" y="0"/>
            <a:chExt cx="9615005" cy="4474032"/>
          </a:xfrm>
        </p:grpSpPr>
        <p:sp>
          <p:nvSpPr>
            <p:cNvPr id="3" name="Freeform 3"/>
            <p:cNvSpPr/>
            <p:nvPr/>
          </p:nvSpPr>
          <p:spPr>
            <a:xfrm flipH="1" flipV="1">
              <a:off x="0" y="0"/>
              <a:ext cx="9614957" cy="4474083"/>
            </a:xfrm>
            <a:custGeom>
              <a:avLst/>
              <a:gdLst/>
              <a:ahLst/>
              <a:cxnLst/>
              <a:rect l="l" t="t" r="r" b="b"/>
              <a:pathLst>
                <a:path w="9614957" h="4474083">
                  <a:moveTo>
                    <a:pt x="9614957" y="4474083"/>
                  </a:moveTo>
                  <a:lnTo>
                    <a:pt x="0" y="4474083"/>
                  </a:lnTo>
                  <a:lnTo>
                    <a:pt x="0" y="0"/>
                  </a:lnTo>
                  <a:lnTo>
                    <a:pt x="9614957" y="0"/>
                  </a:lnTo>
                  <a:lnTo>
                    <a:pt x="9614957" y="4474083"/>
                  </a:lnTo>
                  <a:close/>
                </a:path>
              </a:pathLst>
            </a:custGeom>
            <a:blipFill>
              <a:blip r:embed="rId2"/>
              <a:stretch>
                <a:fillRect t="-13199" b="-13197"/>
              </a:stretch>
            </a:blipFill>
          </p:spPr>
        </p:sp>
      </p:grpSp>
      <p:grpSp>
        <p:nvGrpSpPr>
          <p:cNvPr id="4" name="Group 4"/>
          <p:cNvGrpSpPr/>
          <p:nvPr/>
        </p:nvGrpSpPr>
        <p:grpSpPr>
          <a:xfrm rot="-5400000">
            <a:off x="10414196" y="5161593"/>
            <a:ext cx="2297005" cy="1095809"/>
            <a:chOff x="0" y="0"/>
            <a:chExt cx="4474032" cy="2134383"/>
          </a:xfrm>
        </p:grpSpPr>
        <p:sp>
          <p:nvSpPr>
            <p:cNvPr id="5" name="Freeform 5"/>
            <p:cNvSpPr/>
            <p:nvPr/>
          </p:nvSpPr>
          <p:spPr>
            <a:xfrm>
              <a:off x="0" y="0"/>
              <a:ext cx="4474083" cy="2134338"/>
            </a:xfrm>
            <a:custGeom>
              <a:avLst/>
              <a:gdLst/>
              <a:ahLst/>
              <a:cxnLst/>
              <a:rect l="l" t="t" r="r" b="b"/>
              <a:pathLst>
                <a:path w="4474083" h="2134338">
                  <a:moveTo>
                    <a:pt x="0" y="0"/>
                  </a:moveTo>
                  <a:lnTo>
                    <a:pt x="4474083" y="0"/>
                  </a:lnTo>
                  <a:lnTo>
                    <a:pt x="4474083" y="2134338"/>
                  </a:lnTo>
                  <a:lnTo>
                    <a:pt x="0" y="2134338"/>
                  </a:lnTo>
                  <a:lnTo>
                    <a:pt x="0" y="0"/>
                  </a:lnTo>
                  <a:close/>
                </a:path>
              </a:pathLst>
            </a:custGeom>
            <a:blipFill>
              <a:blip r:embed="rId3"/>
              <a:stretch>
                <a:fillRect l="-1" t="-6374" b="-6375"/>
              </a:stretch>
            </a:blipFill>
          </p:spPr>
        </p:sp>
      </p:grpSp>
      <p:grpSp>
        <p:nvGrpSpPr>
          <p:cNvPr id="6" name="Group 6"/>
          <p:cNvGrpSpPr/>
          <p:nvPr/>
        </p:nvGrpSpPr>
        <p:grpSpPr>
          <a:xfrm rot="-5400000">
            <a:off x="-514466" y="574454"/>
            <a:ext cx="2237016" cy="1208085"/>
            <a:chOff x="0" y="0"/>
            <a:chExt cx="4938011" cy="2666738"/>
          </a:xfrm>
        </p:grpSpPr>
        <p:sp>
          <p:nvSpPr>
            <p:cNvPr id="7" name="Freeform 7"/>
            <p:cNvSpPr/>
            <p:nvPr/>
          </p:nvSpPr>
          <p:spPr>
            <a:xfrm flipH="1" flipV="1">
              <a:off x="0" y="0"/>
              <a:ext cx="4938061" cy="2666681"/>
            </a:xfrm>
            <a:custGeom>
              <a:avLst/>
              <a:gdLst/>
              <a:ahLst/>
              <a:cxnLst/>
              <a:rect l="l" t="t" r="r" b="b"/>
              <a:pathLst>
                <a:path w="4938061" h="2666681">
                  <a:moveTo>
                    <a:pt x="4938061" y="2666681"/>
                  </a:moveTo>
                  <a:lnTo>
                    <a:pt x="0" y="2666681"/>
                  </a:lnTo>
                  <a:lnTo>
                    <a:pt x="0" y="0"/>
                  </a:lnTo>
                  <a:lnTo>
                    <a:pt x="4938061" y="0"/>
                  </a:lnTo>
                  <a:lnTo>
                    <a:pt x="4938061" y="2666681"/>
                  </a:lnTo>
                  <a:close/>
                </a:path>
              </a:pathLst>
            </a:custGeom>
            <a:blipFill>
              <a:blip r:embed="rId3"/>
              <a:stretch>
                <a:fillRect l="-202" r="-201" b="-1"/>
              </a:stretch>
            </a:blipFill>
          </p:spPr>
        </p:sp>
      </p:grpSp>
      <p:sp>
        <p:nvSpPr>
          <p:cNvPr id="8" name="Freeform 8"/>
          <p:cNvSpPr/>
          <p:nvPr/>
        </p:nvSpPr>
        <p:spPr>
          <a:xfrm>
            <a:off x="7602037" y="6375071"/>
            <a:ext cx="2008035" cy="845883"/>
          </a:xfrm>
          <a:custGeom>
            <a:avLst/>
            <a:gdLst/>
            <a:ahLst/>
            <a:cxnLst/>
            <a:rect l="l" t="t" r="r" b="b"/>
            <a:pathLst>
              <a:path w="3012053" h="1268825">
                <a:moveTo>
                  <a:pt x="0" y="0"/>
                </a:moveTo>
                <a:lnTo>
                  <a:pt x="3012052" y="0"/>
                </a:lnTo>
                <a:lnTo>
                  <a:pt x="3012052" y="1268825"/>
                </a:lnTo>
                <a:lnTo>
                  <a:pt x="0" y="1268825"/>
                </a:lnTo>
                <a:lnTo>
                  <a:pt x="0" y="0"/>
                </a:lnTo>
                <a:close/>
              </a:path>
            </a:pathLst>
          </a:custGeom>
          <a:blipFill>
            <a:blip r:embed="rId4">
              <a:extLst>
                <a:ext uri="{96DAC541-7B7A-43D3-8B79-37D633B846F1}">
                  <asvg:svgBlip xmlns:asvg="http://schemas.microsoft.com/office/drawing/2016/SVG/main" r:embed="rId5"/>
                </a:ext>
              </a:extLst>
            </a:blip>
            <a:stretch>
              <a:fillRect t="-173" b="-174"/>
            </a:stretch>
          </a:blipFill>
        </p:spPr>
      </p:sp>
      <p:sp>
        <p:nvSpPr>
          <p:cNvPr id="9" name="Freeform 9"/>
          <p:cNvSpPr/>
          <p:nvPr/>
        </p:nvSpPr>
        <p:spPr>
          <a:xfrm flipH="1" flipV="1">
            <a:off x="2581930" y="-362953"/>
            <a:ext cx="2008035" cy="845883"/>
          </a:xfrm>
          <a:custGeom>
            <a:avLst/>
            <a:gdLst/>
            <a:ahLst/>
            <a:cxnLst/>
            <a:rect l="l" t="t" r="r" b="b"/>
            <a:pathLst>
              <a:path w="3012053" h="1268825">
                <a:moveTo>
                  <a:pt x="3012052" y="1268825"/>
                </a:moveTo>
                <a:lnTo>
                  <a:pt x="0" y="1268825"/>
                </a:lnTo>
                <a:lnTo>
                  <a:pt x="0" y="0"/>
                </a:lnTo>
                <a:lnTo>
                  <a:pt x="3012052" y="0"/>
                </a:lnTo>
                <a:lnTo>
                  <a:pt x="3012052" y="1268825"/>
                </a:lnTo>
                <a:close/>
              </a:path>
            </a:pathLst>
          </a:custGeom>
          <a:blipFill>
            <a:blip r:embed="rId4">
              <a:extLst>
                <a:ext uri="{96DAC541-7B7A-43D3-8B79-37D633B846F1}">
                  <asvg:svgBlip xmlns:asvg="http://schemas.microsoft.com/office/drawing/2016/SVG/main" r:embed="rId5"/>
                </a:ext>
              </a:extLst>
            </a:blip>
            <a:stretch>
              <a:fillRect t="-173" b="-174"/>
            </a:stretch>
          </a:blipFill>
        </p:spPr>
      </p:sp>
      <p:grpSp>
        <p:nvGrpSpPr>
          <p:cNvPr id="10" name="Group 10"/>
          <p:cNvGrpSpPr/>
          <p:nvPr/>
        </p:nvGrpSpPr>
        <p:grpSpPr>
          <a:xfrm>
            <a:off x="758024" y="270180"/>
            <a:ext cx="10650997" cy="1151928"/>
            <a:chOff x="0" y="0"/>
            <a:chExt cx="21301995" cy="2303856"/>
          </a:xfrm>
        </p:grpSpPr>
        <p:sp>
          <p:nvSpPr>
            <p:cNvPr id="11" name="Freeform 11"/>
            <p:cNvSpPr/>
            <p:nvPr/>
          </p:nvSpPr>
          <p:spPr>
            <a:xfrm>
              <a:off x="0" y="0"/>
              <a:ext cx="21309540" cy="2311400"/>
            </a:xfrm>
            <a:custGeom>
              <a:avLst/>
              <a:gdLst/>
              <a:ahLst/>
              <a:cxnLst/>
              <a:rect l="l" t="t" r="r" b="b"/>
              <a:pathLst>
                <a:path w="21309540" h="2311400">
                  <a:moveTo>
                    <a:pt x="16419" y="0"/>
                  </a:moveTo>
                  <a:lnTo>
                    <a:pt x="21295330" y="0"/>
                  </a:lnTo>
                  <a:cubicBezTo>
                    <a:pt x="21303825" y="0"/>
                    <a:pt x="21309540" y="5715"/>
                    <a:pt x="21309540" y="12700"/>
                  </a:cubicBezTo>
                  <a:lnTo>
                    <a:pt x="21309540" y="2298700"/>
                  </a:lnTo>
                  <a:cubicBezTo>
                    <a:pt x="21309540" y="2305685"/>
                    <a:pt x="21303825" y="2311400"/>
                    <a:pt x="21295330" y="2311400"/>
                  </a:cubicBezTo>
                  <a:lnTo>
                    <a:pt x="16419" y="2311400"/>
                  </a:lnTo>
                  <a:cubicBezTo>
                    <a:pt x="7389" y="2311400"/>
                    <a:pt x="0" y="2305685"/>
                    <a:pt x="0" y="2298700"/>
                  </a:cubicBezTo>
                  <a:lnTo>
                    <a:pt x="0" y="12700"/>
                  </a:lnTo>
                  <a:cubicBezTo>
                    <a:pt x="0" y="5715"/>
                    <a:pt x="7389" y="0"/>
                    <a:pt x="16419" y="0"/>
                  </a:cubicBezTo>
                  <a:moveTo>
                    <a:pt x="16419" y="25400"/>
                  </a:moveTo>
                  <a:lnTo>
                    <a:pt x="16419" y="12700"/>
                  </a:lnTo>
                  <a:lnTo>
                    <a:pt x="32838" y="12700"/>
                  </a:lnTo>
                  <a:lnTo>
                    <a:pt x="32838" y="2298700"/>
                  </a:lnTo>
                  <a:lnTo>
                    <a:pt x="16419" y="2298700"/>
                  </a:lnTo>
                  <a:lnTo>
                    <a:pt x="16419" y="2286000"/>
                  </a:lnTo>
                  <a:lnTo>
                    <a:pt x="21295330" y="2286000"/>
                  </a:lnTo>
                  <a:lnTo>
                    <a:pt x="21295330" y="2298700"/>
                  </a:lnTo>
                  <a:lnTo>
                    <a:pt x="21278910" y="2298700"/>
                  </a:lnTo>
                  <a:lnTo>
                    <a:pt x="21278910" y="12700"/>
                  </a:lnTo>
                  <a:lnTo>
                    <a:pt x="21295330" y="12700"/>
                  </a:lnTo>
                  <a:lnTo>
                    <a:pt x="21295330" y="25400"/>
                  </a:lnTo>
                  <a:lnTo>
                    <a:pt x="16419" y="25400"/>
                  </a:lnTo>
                  <a:close/>
                </a:path>
              </a:pathLst>
            </a:custGeom>
            <a:solidFill>
              <a:srgbClr val="196760"/>
            </a:solidFill>
            <a:ln w="12700">
              <a:solidFill>
                <a:srgbClr val="000000"/>
              </a:solidFill>
            </a:ln>
          </p:spPr>
        </p:sp>
      </p:grpSp>
      <p:grpSp>
        <p:nvGrpSpPr>
          <p:cNvPr id="12" name="Group 12"/>
          <p:cNvGrpSpPr/>
          <p:nvPr/>
        </p:nvGrpSpPr>
        <p:grpSpPr>
          <a:xfrm>
            <a:off x="763795" y="207671"/>
            <a:ext cx="10639455" cy="1209973"/>
            <a:chOff x="0" y="0"/>
            <a:chExt cx="21278910" cy="2419945"/>
          </a:xfrm>
        </p:grpSpPr>
        <p:sp>
          <p:nvSpPr>
            <p:cNvPr id="13" name="Freeform 13"/>
            <p:cNvSpPr/>
            <p:nvPr/>
          </p:nvSpPr>
          <p:spPr>
            <a:xfrm>
              <a:off x="0" y="0"/>
              <a:ext cx="21278910" cy="2419944"/>
            </a:xfrm>
            <a:custGeom>
              <a:avLst/>
              <a:gdLst/>
              <a:ahLst/>
              <a:cxnLst/>
              <a:rect l="l" t="t" r="r" b="b"/>
              <a:pathLst>
                <a:path w="21278910" h="2419944">
                  <a:moveTo>
                    <a:pt x="0" y="0"/>
                  </a:moveTo>
                  <a:lnTo>
                    <a:pt x="21278910" y="0"/>
                  </a:lnTo>
                  <a:lnTo>
                    <a:pt x="21278910" y="2419944"/>
                  </a:lnTo>
                  <a:lnTo>
                    <a:pt x="0" y="2419944"/>
                  </a:lnTo>
                  <a:close/>
                </a:path>
              </a:pathLst>
            </a:custGeom>
            <a:solidFill>
              <a:srgbClr val="000000">
                <a:alpha val="0"/>
              </a:srgbClr>
            </a:solidFill>
            <a:ln w="12700">
              <a:solidFill>
                <a:srgbClr val="000000"/>
              </a:solidFill>
            </a:ln>
          </p:spPr>
        </p:sp>
        <p:sp>
          <p:nvSpPr>
            <p:cNvPr id="14" name="TextBox 14"/>
            <p:cNvSpPr txBox="1"/>
            <p:nvPr/>
          </p:nvSpPr>
          <p:spPr>
            <a:xfrm>
              <a:off x="0" y="-57150"/>
              <a:ext cx="21278910" cy="2477095"/>
            </a:xfrm>
            <a:prstGeom prst="rect">
              <a:avLst/>
            </a:prstGeom>
          </p:spPr>
          <p:txBody>
            <a:bodyPr lIns="0" tIns="0" rIns="0" bIns="0" rtlCol="0" anchor="ctr"/>
            <a:lstStyle/>
            <a:p>
              <a:pPr algn="ctr">
                <a:lnSpc>
                  <a:spcPts val="5279"/>
                </a:lnSpc>
              </a:pPr>
              <a:r>
                <a:rPr lang="en-US" sz="4400" b="1">
                  <a:solidFill>
                    <a:srgbClr val="FFFFFF"/>
                  </a:solidFill>
                  <a:latin typeface="Poppins Bold"/>
                  <a:ea typeface="Poppins Bold"/>
                  <a:cs typeface="Poppins Bold"/>
                  <a:sym typeface="Poppins Bold"/>
                </a:rPr>
                <a:t>Lớp 6 (trang 24 </a:t>
              </a:r>
              <a:r>
                <a:rPr lang="en-US" sz="4400" b="1" u="sng">
                  <a:solidFill>
                    <a:srgbClr val="FFFFFF"/>
                  </a:solidFill>
                  <a:latin typeface="Poppins Bold"/>
                  <a:ea typeface="Poppins Bold"/>
                  <a:cs typeface="Poppins Bold"/>
                  <a:sym typeface="Poppins Bold"/>
                </a:rPr>
                <a:t>QĐ 3439</a:t>
              </a:r>
              <a:r>
                <a:rPr lang="en-US" sz="4400" b="1">
                  <a:solidFill>
                    <a:srgbClr val="FFFFFF"/>
                  </a:solidFill>
                  <a:latin typeface="Poppins Bold"/>
                  <a:ea typeface="Poppins Bold"/>
                  <a:cs typeface="Poppins Bold"/>
                  <a:sym typeface="Poppins Bold"/>
                </a:rPr>
                <a:t>)</a:t>
              </a:r>
            </a:p>
          </p:txBody>
        </p:sp>
      </p:grpSp>
      <p:graphicFrame>
        <p:nvGraphicFramePr>
          <p:cNvPr id="15" name="Table 15"/>
          <p:cNvGraphicFramePr>
            <a:graphicFrameLocks noGrp="1"/>
          </p:cNvGraphicFramePr>
          <p:nvPr/>
        </p:nvGraphicFramePr>
        <p:xfrm>
          <a:off x="266145" y="1422109"/>
          <a:ext cx="11296552" cy="5423195"/>
        </p:xfrm>
        <a:graphic>
          <a:graphicData uri="http://schemas.openxmlformats.org/drawingml/2006/table">
            <a:tbl>
              <a:tblPr/>
              <a:tblGrid>
                <a:gridCol w="1668025">
                  <a:extLst>
                    <a:ext uri="{9D8B030D-6E8A-4147-A177-3AD203B41FA5}">
                      <a16:colId xmlns:a16="http://schemas.microsoft.com/office/drawing/2014/main" val="20000"/>
                    </a:ext>
                  </a:extLst>
                </a:gridCol>
                <a:gridCol w="1493239">
                  <a:extLst>
                    <a:ext uri="{9D8B030D-6E8A-4147-A177-3AD203B41FA5}">
                      <a16:colId xmlns:a16="http://schemas.microsoft.com/office/drawing/2014/main" val="20001"/>
                    </a:ext>
                  </a:extLst>
                </a:gridCol>
                <a:gridCol w="8135288">
                  <a:extLst>
                    <a:ext uri="{9D8B030D-6E8A-4147-A177-3AD203B41FA5}">
                      <a16:colId xmlns:a16="http://schemas.microsoft.com/office/drawing/2014/main" val="20002"/>
                    </a:ext>
                  </a:extLst>
                </a:gridCol>
              </a:tblGrid>
              <a:tr h="740420">
                <a:tc>
                  <a:txBody>
                    <a:bodyPr/>
                    <a:lstStyle/>
                    <a:p>
                      <a:pPr algn="ctr">
                        <a:lnSpc>
                          <a:spcPts val="3712"/>
                        </a:lnSpc>
                        <a:defRPr/>
                      </a:pPr>
                      <a:r>
                        <a:rPr lang="en-US" sz="1900">
                          <a:solidFill>
                            <a:srgbClr val="FFFFFF"/>
                          </a:solidFill>
                          <a:latin typeface="Poppins"/>
                          <a:ea typeface="Poppins"/>
                          <a:cs typeface="Poppins"/>
                          <a:sym typeface="Poppins"/>
                        </a:rPr>
                        <a:t>Chủ đề</a:t>
                      </a:r>
                      <a:endParaRPr lang="en-US" sz="700"/>
                    </a:p>
                  </a:txBody>
                  <a:tcPr marL="23107" marR="23107" marT="23107" marB="23107"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9525"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tcPr>
                </a:tc>
                <a:tc>
                  <a:txBody>
                    <a:bodyPr/>
                    <a:lstStyle/>
                    <a:p>
                      <a:pPr algn="ctr">
                        <a:lnSpc>
                          <a:spcPts val="3712"/>
                        </a:lnSpc>
                        <a:defRPr/>
                      </a:pPr>
                      <a:r>
                        <a:rPr lang="en-US" sz="1900">
                          <a:solidFill>
                            <a:srgbClr val="FFFFFF"/>
                          </a:solidFill>
                          <a:latin typeface="Poppins"/>
                          <a:ea typeface="Poppins"/>
                          <a:cs typeface="Poppins"/>
                          <a:sym typeface="Poppins"/>
                        </a:rPr>
                        <a:t>Nội dung</a:t>
                      </a:r>
                      <a:endParaRPr lang="en-US" sz="700"/>
                    </a:p>
                  </a:txBody>
                  <a:tcPr marL="23107" marR="23107" marT="23107" marB="23107"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9525"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tcPr>
                </a:tc>
                <a:tc>
                  <a:txBody>
                    <a:bodyPr/>
                    <a:lstStyle/>
                    <a:p>
                      <a:pPr algn="ctr">
                        <a:lnSpc>
                          <a:spcPts val="3712"/>
                        </a:lnSpc>
                        <a:defRPr/>
                      </a:pPr>
                      <a:r>
                        <a:rPr lang="en-US" sz="1900">
                          <a:solidFill>
                            <a:srgbClr val="FFFFFF"/>
                          </a:solidFill>
                          <a:latin typeface="Poppins"/>
                          <a:ea typeface="Poppins"/>
                          <a:cs typeface="Poppins"/>
                          <a:sym typeface="Poppins"/>
                        </a:rPr>
                        <a:t>Yêu cầu cần đạt</a:t>
                      </a:r>
                      <a:endParaRPr lang="en-US" sz="700"/>
                    </a:p>
                  </a:txBody>
                  <a:tcPr marL="23107" marR="23107" marT="23107" marB="23107"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9525"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tcPr>
                </a:tc>
                <a:extLst>
                  <a:ext uri="{0D108BD9-81ED-4DB2-BD59-A6C34878D82A}">
                    <a16:rowId xmlns:a16="http://schemas.microsoft.com/office/drawing/2014/main" val="10000"/>
                  </a:ext>
                </a:extLst>
              </a:tr>
              <a:tr h="490962">
                <a:tc gridSpan="3">
                  <a:txBody>
                    <a:bodyPr/>
                    <a:lstStyle/>
                    <a:p>
                      <a:pPr algn="l">
                        <a:lnSpc>
                          <a:spcPts val="3712"/>
                        </a:lnSpc>
                        <a:defRPr/>
                      </a:pPr>
                      <a:r>
                        <a:rPr lang="en-US" sz="1900">
                          <a:solidFill>
                            <a:srgbClr val="FFFFFF"/>
                          </a:solidFill>
                          <a:latin typeface="DM Sans"/>
                          <a:ea typeface="DM Sans"/>
                          <a:cs typeface="DM Sans"/>
                          <a:sym typeface="DM Sans"/>
                        </a:rPr>
                        <a:t>A. Tư duy lấy con người làm trung tâm</a:t>
                      </a:r>
                      <a:endParaRPr lang="en-US" sz="700"/>
                    </a:p>
                  </a:txBody>
                  <a:tcPr marL="23107" marR="23107" marT="23107" marB="23107"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9525"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solidFill>
                      <a:srgbClr val="1E7E73"/>
                    </a:solidFill>
                  </a:tcPr>
                </a:tc>
                <a:tc hMerge="1">
                  <a:txBody>
                    <a:bodyPr/>
                    <a:lstStyle/>
                    <a:p>
                      <a:pPr algn="l">
                        <a:lnSpc>
                          <a:spcPts val="3712"/>
                        </a:lnSpc>
                        <a:defRPr/>
                      </a:pPr>
                      <a:r>
                        <a:rPr lang="en-US" sz="2900">
                          <a:solidFill>
                            <a:srgbClr val="FFFFFF"/>
                          </a:solidFill>
                          <a:latin typeface="DM Sans"/>
                          <a:ea typeface="DM Sans"/>
                          <a:cs typeface="DM Sans"/>
                          <a:sym typeface="DM Sans"/>
                        </a:rPr>
                        <a:t>A. Tư duy lấy con người làm trung tâm</a:t>
                      </a:r>
                      <a:endParaRPr lang="en-US" sz="1100"/>
                    </a:p>
                  </a:txBody>
                  <a:tcPr marL="34661" marR="34661" marT="34661" marB="34661"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9525"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solidFill>
                      <a:srgbClr val="1E7E73"/>
                    </a:solidFill>
                  </a:tcPr>
                </a:tc>
                <a:tc hMerge="1">
                  <a:txBody>
                    <a:bodyPr/>
                    <a:lstStyle/>
                    <a:p>
                      <a:pPr algn="l">
                        <a:lnSpc>
                          <a:spcPts val="3712"/>
                        </a:lnSpc>
                        <a:defRPr/>
                      </a:pPr>
                      <a:r>
                        <a:rPr lang="en-US" sz="2900">
                          <a:solidFill>
                            <a:srgbClr val="FFFFFF"/>
                          </a:solidFill>
                          <a:latin typeface="DM Sans"/>
                          <a:ea typeface="DM Sans"/>
                          <a:cs typeface="DM Sans"/>
                          <a:sym typeface="DM Sans"/>
                        </a:rPr>
                        <a:t>A. Tư duy lấy con người làm trung tâm</a:t>
                      </a:r>
                      <a:endParaRPr lang="en-US" sz="1100"/>
                    </a:p>
                  </a:txBody>
                  <a:tcPr marL="34661" marR="34661" marT="34661" marB="34661"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9525"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solidFill>
                      <a:srgbClr val="1E7E73"/>
                    </a:solidFill>
                  </a:tcPr>
                </a:tc>
                <a:extLst>
                  <a:ext uri="{0D108BD9-81ED-4DB2-BD59-A6C34878D82A}">
                    <a16:rowId xmlns:a16="http://schemas.microsoft.com/office/drawing/2014/main" val="10001"/>
                  </a:ext>
                </a:extLst>
              </a:tr>
              <a:tr h="2723244">
                <a:tc rowSpan="2">
                  <a:txBody>
                    <a:bodyPr/>
                    <a:lstStyle/>
                    <a:p>
                      <a:pPr algn="l">
                        <a:lnSpc>
                          <a:spcPts val="3712"/>
                        </a:lnSpc>
                        <a:defRPr/>
                      </a:pPr>
                      <a:r>
                        <a:rPr lang="en-US" sz="1900">
                          <a:solidFill>
                            <a:srgbClr val="FFFFFF"/>
                          </a:solidFill>
                          <a:latin typeface="DM Sans"/>
                          <a:ea typeface="DM Sans"/>
                          <a:cs typeface="DM Sans"/>
                          <a:sym typeface="DM Sans"/>
                        </a:rPr>
                        <a:t>A1. Tính chủ động của con người</a:t>
                      </a:r>
                      <a:endParaRPr lang="en-US" sz="700"/>
                    </a:p>
                  </a:txBody>
                  <a:tcPr marL="23107" marR="23107" marT="23107" marB="23107"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9525"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tcPr>
                </a:tc>
                <a:tc>
                  <a:txBody>
                    <a:bodyPr/>
                    <a:lstStyle/>
                    <a:p>
                      <a:pPr algn="l">
                        <a:lnSpc>
                          <a:spcPts val="3712"/>
                        </a:lnSpc>
                        <a:defRPr/>
                      </a:pPr>
                      <a:r>
                        <a:rPr lang="en-US" sz="1900">
                          <a:solidFill>
                            <a:srgbClr val="FFFFFF"/>
                          </a:solidFill>
                          <a:latin typeface="Poppins"/>
                          <a:ea typeface="Poppins"/>
                          <a:cs typeface="Poppins"/>
                          <a:sym typeface="Poppins"/>
                        </a:rPr>
                        <a:t>Con người tạo và điều khiển AI</a:t>
                      </a:r>
                      <a:endParaRPr lang="en-US" sz="700"/>
                    </a:p>
                  </a:txBody>
                  <a:tcPr marL="23107" marR="23107" marT="23107" marB="23107"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4762"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tcPr>
                </a:tc>
                <a:tc>
                  <a:txBody>
                    <a:bodyPr/>
                    <a:lstStyle/>
                    <a:p>
                      <a:pPr algn="just">
                        <a:lnSpc>
                          <a:spcPts val="3712"/>
                        </a:lnSpc>
                        <a:defRPr/>
                      </a:pPr>
                      <a:r>
                        <a:rPr lang="en-US" sz="1900">
                          <a:solidFill>
                            <a:srgbClr val="FFFFFF"/>
                          </a:solidFill>
                          <a:latin typeface="DM Sans"/>
                          <a:ea typeface="DM Sans"/>
                          <a:cs typeface="DM Sans"/>
                          <a:sym typeface="DM Sans"/>
                        </a:rPr>
                        <a:t>- Nhận biết và giải thích được rằng trí tuệ nhân tạo (AI) không tự sinh ra hoặc hoạt động một cách độc lập, mà được con người tạo ra, lập trình và điều khiển để thực hiện những nhiệm vụ cụ thể.</a:t>
                      </a:r>
                      <a:endParaRPr lang="en-US" sz="700"/>
                    </a:p>
                    <a:p>
                      <a:pPr algn="just">
                        <a:lnSpc>
                          <a:spcPts val="3712"/>
                        </a:lnSpc>
                      </a:pPr>
                      <a:r>
                        <a:rPr lang="en-US" sz="1900">
                          <a:solidFill>
                            <a:srgbClr val="FFFFFF"/>
                          </a:solidFill>
                          <a:latin typeface="DM Sans"/>
                          <a:ea typeface="DM Sans"/>
                          <a:cs typeface="DM Sans"/>
                          <a:sym typeface="DM Sans"/>
                        </a:rPr>
                        <a:t>- Nêu được một số ví dụ quen thuộc về các công cụ hoặc sản phẩm có sử dụng AI mà học sinh có thể gặp trong đời sống hằng ngày, chẳng hạn như: Trợ lý ảo (như Google Assistant, Siri) — hiểu và trả lời câu hỏi do con người lập trình sẵn. Robot hút bụi — di chuyển và tránh vật cản nhờ các cảm biến được thiết kế bởi kỹ sư.</a:t>
                      </a:r>
                    </a:p>
                  </a:txBody>
                  <a:tcPr marL="23107" marR="23107" marT="23107" marB="23107"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4762"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tcPr>
                </a:tc>
                <a:extLst>
                  <a:ext uri="{0D108BD9-81ED-4DB2-BD59-A6C34878D82A}">
                    <a16:rowId xmlns:a16="http://schemas.microsoft.com/office/drawing/2014/main" val="10002"/>
                  </a:ext>
                </a:extLst>
              </a:tr>
              <a:tr h="1468569">
                <a:tc vMerge="1">
                  <a:txBody>
                    <a:bodyPr/>
                    <a:lstStyle/>
                    <a:p>
                      <a:pPr algn="l">
                        <a:lnSpc>
                          <a:spcPts val="3712"/>
                        </a:lnSpc>
                        <a:defRPr/>
                      </a:pPr>
                      <a:r>
                        <a:rPr lang="en-US" sz="2900">
                          <a:solidFill>
                            <a:srgbClr val="FFFFFF"/>
                          </a:solidFill>
                          <a:latin typeface="DM Sans"/>
                          <a:ea typeface="DM Sans"/>
                          <a:cs typeface="DM Sans"/>
                          <a:sym typeface="DM Sans"/>
                        </a:rPr>
                        <a:t>A1. Tính chủ động của con người</a:t>
                      </a:r>
                      <a:endParaRPr lang="en-US" sz="1100"/>
                    </a:p>
                  </a:txBody>
                  <a:tcPr marL="34661" marR="34661" marT="34661" marB="34661"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9525"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tcPr>
                </a:tc>
                <a:tc>
                  <a:txBody>
                    <a:bodyPr/>
                    <a:lstStyle/>
                    <a:p>
                      <a:pPr algn="l">
                        <a:lnSpc>
                          <a:spcPts val="3712"/>
                        </a:lnSpc>
                        <a:defRPr/>
                      </a:pPr>
                      <a:r>
                        <a:rPr lang="en-US" sz="1900">
                          <a:solidFill>
                            <a:srgbClr val="FFFFFF"/>
                          </a:solidFill>
                          <a:latin typeface="Poppins"/>
                          <a:ea typeface="Poppins"/>
                          <a:cs typeface="Poppins"/>
                          <a:sym typeface="Poppins"/>
                        </a:rPr>
                        <a:t>AI hoạt động theo chương trình</a:t>
                      </a:r>
                      <a:endParaRPr lang="en-US" sz="700"/>
                    </a:p>
                  </a:txBody>
                  <a:tcPr marL="23107" marR="23107" marT="23107" marB="23107"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9525"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tcPr>
                </a:tc>
                <a:tc>
                  <a:txBody>
                    <a:bodyPr/>
                    <a:lstStyle/>
                    <a:p>
                      <a:pPr algn="just">
                        <a:lnSpc>
                          <a:spcPts val="3712"/>
                        </a:lnSpc>
                        <a:defRPr/>
                      </a:pPr>
                      <a:r>
                        <a:rPr lang="en-US" sz="1900">
                          <a:solidFill>
                            <a:srgbClr val="FFFFFF"/>
                          </a:solidFill>
                          <a:latin typeface="DM Sans"/>
                          <a:ea typeface="DM Sans"/>
                          <a:cs typeface="DM Sans"/>
                          <a:sym typeface="DM Sans"/>
                        </a:rPr>
                        <a:t>- Trình bày được AI hoạt động theo chương trình do con người tạo ra và chỉ là công cụ hỗ trợ, còn người dùng là người quyết định cuối cùng.</a:t>
                      </a:r>
                      <a:endParaRPr lang="en-US" sz="700"/>
                    </a:p>
                  </a:txBody>
                  <a:tcPr marL="23107" marR="23107" marT="23107" marB="23107" anchor="ctr">
                    <a:lnL w="9525" cap="flat" cmpd="sng" algn="ctr">
                      <a:solidFill>
                        <a:srgbClr val="196760"/>
                      </a:solidFill>
                      <a:prstDash val="solid"/>
                      <a:round/>
                      <a:headEnd type="none" w="med" len="med"/>
                      <a:tailEnd type="none" w="med" len="med"/>
                    </a:lnL>
                    <a:lnR w="9525" cap="flat" cmpd="sng" algn="ctr">
                      <a:solidFill>
                        <a:srgbClr val="196760"/>
                      </a:solidFill>
                      <a:prstDash val="solid"/>
                      <a:round/>
                      <a:headEnd type="none" w="med" len="med"/>
                      <a:tailEnd type="none" w="med" len="med"/>
                    </a:lnR>
                    <a:lnT w="9525" cap="flat" cmpd="sng" algn="ctr">
                      <a:solidFill>
                        <a:srgbClr val="196760"/>
                      </a:solidFill>
                      <a:prstDash val="solid"/>
                      <a:round/>
                      <a:headEnd type="none" w="med" len="med"/>
                      <a:tailEnd type="none" w="med" len="med"/>
                    </a:lnT>
                    <a:lnB w="9525" cap="flat" cmpd="sng" algn="ctr">
                      <a:solidFill>
                        <a:srgbClr val="19676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1"/>
            <a:ext cx="1448878" cy="625811"/>
            <a:chOff x="0" y="0"/>
            <a:chExt cx="10358272" cy="4474032"/>
          </a:xfrm>
        </p:grpSpPr>
        <p:sp>
          <p:nvSpPr>
            <p:cNvPr id="3" name="Freeform 3"/>
            <p:cNvSpPr/>
            <p:nvPr/>
          </p:nvSpPr>
          <p:spPr>
            <a:xfrm>
              <a:off x="0" y="0"/>
              <a:ext cx="10358220" cy="4474083"/>
            </a:xfrm>
            <a:custGeom>
              <a:avLst/>
              <a:gdLst/>
              <a:ahLst/>
              <a:cxnLst/>
              <a:rect l="l" t="t" r="r" b="b"/>
              <a:pathLst>
                <a:path w="10358220" h="4474083">
                  <a:moveTo>
                    <a:pt x="0" y="0"/>
                  </a:moveTo>
                  <a:lnTo>
                    <a:pt x="10358220" y="0"/>
                  </a:lnTo>
                  <a:lnTo>
                    <a:pt x="10358220" y="4474083"/>
                  </a:lnTo>
                  <a:lnTo>
                    <a:pt x="0" y="4474083"/>
                  </a:lnTo>
                  <a:lnTo>
                    <a:pt x="0" y="0"/>
                  </a:lnTo>
                  <a:close/>
                </a:path>
              </a:pathLst>
            </a:custGeom>
            <a:blipFill>
              <a:blip r:embed="rId2"/>
              <a:stretch>
                <a:fillRect t="-18084" b="-18083"/>
              </a:stretch>
            </a:blipFill>
          </p:spPr>
        </p:sp>
      </p:grpSp>
      <p:grpSp>
        <p:nvGrpSpPr>
          <p:cNvPr id="4" name="Group 4"/>
          <p:cNvGrpSpPr/>
          <p:nvPr/>
        </p:nvGrpSpPr>
        <p:grpSpPr>
          <a:xfrm>
            <a:off x="9192908" y="59989"/>
            <a:ext cx="2917695" cy="1357655"/>
            <a:chOff x="0" y="0"/>
            <a:chExt cx="9615005" cy="4474032"/>
          </a:xfrm>
        </p:grpSpPr>
        <p:sp>
          <p:nvSpPr>
            <p:cNvPr id="5" name="Freeform 5"/>
            <p:cNvSpPr/>
            <p:nvPr/>
          </p:nvSpPr>
          <p:spPr>
            <a:xfrm flipH="1" flipV="1">
              <a:off x="0" y="0"/>
              <a:ext cx="9614957" cy="4474083"/>
            </a:xfrm>
            <a:custGeom>
              <a:avLst/>
              <a:gdLst/>
              <a:ahLst/>
              <a:cxnLst/>
              <a:rect l="l" t="t" r="r" b="b"/>
              <a:pathLst>
                <a:path w="9614957" h="4474083">
                  <a:moveTo>
                    <a:pt x="9614957" y="4474083"/>
                  </a:moveTo>
                  <a:lnTo>
                    <a:pt x="0" y="4474083"/>
                  </a:lnTo>
                  <a:lnTo>
                    <a:pt x="0" y="0"/>
                  </a:lnTo>
                  <a:lnTo>
                    <a:pt x="9614957" y="0"/>
                  </a:lnTo>
                  <a:lnTo>
                    <a:pt x="9614957" y="4474083"/>
                  </a:lnTo>
                  <a:close/>
                </a:path>
              </a:pathLst>
            </a:custGeom>
            <a:blipFill>
              <a:blip r:embed="rId2"/>
              <a:stretch>
                <a:fillRect t="-13199" b="-13197"/>
              </a:stretch>
            </a:blipFill>
          </p:spPr>
        </p:sp>
      </p:grpSp>
      <p:grpSp>
        <p:nvGrpSpPr>
          <p:cNvPr id="6" name="Group 6"/>
          <p:cNvGrpSpPr/>
          <p:nvPr/>
        </p:nvGrpSpPr>
        <p:grpSpPr>
          <a:xfrm rot="-5400000">
            <a:off x="10414196" y="5161593"/>
            <a:ext cx="2297005" cy="1095809"/>
            <a:chOff x="0" y="0"/>
            <a:chExt cx="4474032" cy="2134383"/>
          </a:xfrm>
        </p:grpSpPr>
        <p:sp>
          <p:nvSpPr>
            <p:cNvPr id="7" name="Freeform 7"/>
            <p:cNvSpPr/>
            <p:nvPr/>
          </p:nvSpPr>
          <p:spPr>
            <a:xfrm>
              <a:off x="0" y="0"/>
              <a:ext cx="4474083" cy="2134338"/>
            </a:xfrm>
            <a:custGeom>
              <a:avLst/>
              <a:gdLst/>
              <a:ahLst/>
              <a:cxnLst/>
              <a:rect l="l" t="t" r="r" b="b"/>
              <a:pathLst>
                <a:path w="4474083" h="2134338">
                  <a:moveTo>
                    <a:pt x="0" y="0"/>
                  </a:moveTo>
                  <a:lnTo>
                    <a:pt x="4474083" y="0"/>
                  </a:lnTo>
                  <a:lnTo>
                    <a:pt x="4474083" y="2134338"/>
                  </a:lnTo>
                  <a:lnTo>
                    <a:pt x="0" y="2134338"/>
                  </a:lnTo>
                  <a:lnTo>
                    <a:pt x="0" y="0"/>
                  </a:lnTo>
                  <a:close/>
                </a:path>
              </a:pathLst>
            </a:custGeom>
            <a:blipFill>
              <a:blip r:embed="rId3"/>
              <a:stretch>
                <a:fillRect l="-1" t="-6374" b="-6375"/>
              </a:stretch>
            </a:blipFill>
          </p:spPr>
        </p:sp>
      </p:grpSp>
      <p:grpSp>
        <p:nvGrpSpPr>
          <p:cNvPr id="8" name="Group 8"/>
          <p:cNvGrpSpPr/>
          <p:nvPr/>
        </p:nvGrpSpPr>
        <p:grpSpPr>
          <a:xfrm rot="-5400000">
            <a:off x="-514466" y="574454"/>
            <a:ext cx="2237016" cy="1208085"/>
            <a:chOff x="0" y="0"/>
            <a:chExt cx="4938011" cy="2666738"/>
          </a:xfrm>
        </p:grpSpPr>
        <p:sp>
          <p:nvSpPr>
            <p:cNvPr id="9" name="Freeform 9"/>
            <p:cNvSpPr/>
            <p:nvPr/>
          </p:nvSpPr>
          <p:spPr>
            <a:xfrm flipH="1" flipV="1">
              <a:off x="0" y="0"/>
              <a:ext cx="4938061" cy="2666681"/>
            </a:xfrm>
            <a:custGeom>
              <a:avLst/>
              <a:gdLst/>
              <a:ahLst/>
              <a:cxnLst/>
              <a:rect l="l" t="t" r="r" b="b"/>
              <a:pathLst>
                <a:path w="4938061" h="2666681">
                  <a:moveTo>
                    <a:pt x="4938061" y="2666681"/>
                  </a:moveTo>
                  <a:lnTo>
                    <a:pt x="0" y="2666681"/>
                  </a:lnTo>
                  <a:lnTo>
                    <a:pt x="0" y="0"/>
                  </a:lnTo>
                  <a:lnTo>
                    <a:pt x="4938061" y="0"/>
                  </a:lnTo>
                  <a:lnTo>
                    <a:pt x="4938061" y="2666681"/>
                  </a:lnTo>
                  <a:close/>
                </a:path>
              </a:pathLst>
            </a:custGeom>
            <a:blipFill>
              <a:blip r:embed="rId3"/>
              <a:stretch>
                <a:fillRect l="-202" r="-201" b="-1"/>
              </a:stretch>
            </a:blipFill>
          </p:spPr>
        </p:sp>
      </p:grpSp>
      <p:sp>
        <p:nvSpPr>
          <p:cNvPr id="10" name="Freeform 10"/>
          <p:cNvSpPr/>
          <p:nvPr/>
        </p:nvSpPr>
        <p:spPr>
          <a:xfrm>
            <a:off x="7602037" y="6375071"/>
            <a:ext cx="2008035" cy="845883"/>
          </a:xfrm>
          <a:custGeom>
            <a:avLst/>
            <a:gdLst/>
            <a:ahLst/>
            <a:cxnLst/>
            <a:rect l="l" t="t" r="r" b="b"/>
            <a:pathLst>
              <a:path w="3012053" h="1268825">
                <a:moveTo>
                  <a:pt x="0" y="0"/>
                </a:moveTo>
                <a:lnTo>
                  <a:pt x="3012052" y="0"/>
                </a:lnTo>
                <a:lnTo>
                  <a:pt x="3012052" y="1268825"/>
                </a:lnTo>
                <a:lnTo>
                  <a:pt x="0" y="1268825"/>
                </a:lnTo>
                <a:lnTo>
                  <a:pt x="0" y="0"/>
                </a:lnTo>
                <a:close/>
              </a:path>
            </a:pathLst>
          </a:custGeom>
          <a:blipFill>
            <a:blip r:embed="rId4">
              <a:extLst>
                <a:ext uri="{96DAC541-7B7A-43D3-8B79-37D633B846F1}">
                  <asvg:svgBlip xmlns:asvg="http://schemas.microsoft.com/office/drawing/2016/SVG/main" r:embed="rId5"/>
                </a:ext>
              </a:extLst>
            </a:blip>
            <a:stretch>
              <a:fillRect t="-173" b="-174"/>
            </a:stretch>
          </a:blipFill>
        </p:spPr>
      </p:sp>
      <p:sp>
        <p:nvSpPr>
          <p:cNvPr id="11" name="Freeform 11"/>
          <p:cNvSpPr/>
          <p:nvPr/>
        </p:nvSpPr>
        <p:spPr>
          <a:xfrm flipH="1" flipV="1">
            <a:off x="2581930" y="-362953"/>
            <a:ext cx="2008035" cy="845883"/>
          </a:xfrm>
          <a:custGeom>
            <a:avLst/>
            <a:gdLst/>
            <a:ahLst/>
            <a:cxnLst/>
            <a:rect l="l" t="t" r="r" b="b"/>
            <a:pathLst>
              <a:path w="3012053" h="1268825">
                <a:moveTo>
                  <a:pt x="3012052" y="1268825"/>
                </a:moveTo>
                <a:lnTo>
                  <a:pt x="0" y="1268825"/>
                </a:lnTo>
                <a:lnTo>
                  <a:pt x="0" y="0"/>
                </a:lnTo>
                <a:lnTo>
                  <a:pt x="3012052" y="0"/>
                </a:lnTo>
                <a:lnTo>
                  <a:pt x="3012052" y="1268825"/>
                </a:lnTo>
                <a:close/>
              </a:path>
            </a:pathLst>
          </a:custGeom>
          <a:blipFill>
            <a:blip r:embed="rId4">
              <a:extLst>
                <a:ext uri="{96DAC541-7B7A-43D3-8B79-37D633B846F1}">
                  <asvg:svgBlip xmlns:asvg="http://schemas.microsoft.com/office/drawing/2016/SVG/main" r:embed="rId5"/>
                </a:ext>
              </a:extLst>
            </a:blip>
            <a:stretch>
              <a:fillRect t="-173" b="-174"/>
            </a:stretch>
          </a:blipFill>
        </p:spPr>
      </p:sp>
      <p:grpSp>
        <p:nvGrpSpPr>
          <p:cNvPr id="12" name="Group 12"/>
          <p:cNvGrpSpPr/>
          <p:nvPr/>
        </p:nvGrpSpPr>
        <p:grpSpPr>
          <a:xfrm>
            <a:off x="823280" y="270180"/>
            <a:ext cx="10610340" cy="1151928"/>
            <a:chOff x="0" y="0"/>
            <a:chExt cx="21220680" cy="2303856"/>
          </a:xfrm>
        </p:grpSpPr>
        <p:sp>
          <p:nvSpPr>
            <p:cNvPr id="13" name="Freeform 13"/>
            <p:cNvSpPr/>
            <p:nvPr/>
          </p:nvSpPr>
          <p:spPr>
            <a:xfrm>
              <a:off x="0" y="0"/>
              <a:ext cx="21228224" cy="2311400"/>
            </a:xfrm>
            <a:custGeom>
              <a:avLst/>
              <a:gdLst/>
              <a:ahLst/>
              <a:cxnLst/>
              <a:rect l="l" t="t" r="r" b="b"/>
              <a:pathLst>
                <a:path w="21228224" h="2311400">
                  <a:moveTo>
                    <a:pt x="16356" y="0"/>
                  </a:moveTo>
                  <a:lnTo>
                    <a:pt x="21214040" y="0"/>
                  </a:lnTo>
                  <a:cubicBezTo>
                    <a:pt x="21222509" y="0"/>
                    <a:pt x="21228224" y="5715"/>
                    <a:pt x="21228224" y="12700"/>
                  </a:cubicBezTo>
                  <a:lnTo>
                    <a:pt x="21228224" y="2298700"/>
                  </a:lnTo>
                  <a:cubicBezTo>
                    <a:pt x="21228224" y="2305685"/>
                    <a:pt x="21222509" y="2311400"/>
                    <a:pt x="21214040" y="2311400"/>
                  </a:cubicBezTo>
                  <a:lnTo>
                    <a:pt x="16356" y="2311400"/>
                  </a:lnTo>
                  <a:cubicBezTo>
                    <a:pt x="7360" y="2311400"/>
                    <a:pt x="0" y="2305685"/>
                    <a:pt x="0" y="2298700"/>
                  </a:cubicBezTo>
                  <a:lnTo>
                    <a:pt x="0" y="12700"/>
                  </a:lnTo>
                  <a:cubicBezTo>
                    <a:pt x="0" y="5715"/>
                    <a:pt x="7360" y="0"/>
                    <a:pt x="16356" y="0"/>
                  </a:cubicBezTo>
                  <a:moveTo>
                    <a:pt x="16356" y="25400"/>
                  </a:moveTo>
                  <a:lnTo>
                    <a:pt x="16356" y="12700"/>
                  </a:lnTo>
                  <a:lnTo>
                    <a:pt x="32712" y="12700"/>
                  </a:lnTo>
                  <a:lnTo>
                    <a:pt x="32712" y="2298700"/>
                  </a:lnTo>
                  <a:lnTo>
                    <a:pt x="16356" y="2298700"/>
                  </a:lnTo>
                  <a:lnTo>
                    <a:pt x="16356" y="2286000"/>
                  </a:lnTo>
                  <a:lnTo>
                    <a:pt x="21214040" y="2286000"/>
                  </a:lnTo>
                  <a:lnTo>
                    <a:pt x="21214040" y="2298700"/>
                  </a:lnTo>
                  <a:lnTo>
                    <a:pt x="21197683" y="2298700"/>
                  </a:lnTo>
                  <a:lnTo>
                    <a:pt x="21197683" y="12700"/>
                  </a:lnTo>
                  <a:lnTo>
                    <a:pt x="21214040" y="12700"/>
                  </a:lnTo>
                  <a:lnTo>
                    <a:pt x="21214040" y="25400"/>
                  </a:lnTo>
                  <a:lnTo>
                    <a:pt x="16356" y="25400"/>
                  </a:lnTo>
                  <a:close/>
                </a:path>
              </a:pathLst>
            </a:custGeom>
            <a:solidFill>
              <a:srgbClr val="FFFFFF"/>
            </a:solidFill>
            <a:ln w="12700">
              <a:solidFill>
                <a:srgbClr val="000000"/>
              </a:solidFill>
            </a:ln>
          </p:spPr>
        </p:sp>
      </p:grpSp>
      <p:grpSp>
        <p:nvGrpSpPr>
          <p:cNvPr id="14" name="Group 14"/>
          <p:cNvGrpSpPr/>
          <p:nvPr/>
        </p:nvGrpSpPr>
        <p:grpSpPr>
          <a:xfrm>
            <a:off x="829030" y="207671"/>
            <a:ext cx="10598842" cy="1209973"/>
            <a:chOff x="0" y="0"/>
            <a:chExt cx="21197683" cy="2419945"/>
          </a:xfrm>
        </p:grpSpPr>
        <p:sp>
          <p:nvSpPr>
            <p:cNvPr id="15" name="Freeform 15"/>
            <p:cNvSpPr/>
            <p:nvPr/>
          </p:nvSpPr>
          <p:spPr>
            <a:xfrm>
              <a:off x="0" y="0"/>
              <a:ext cx="21197683" cy="2419944"/>
            </a:xfrm>
            <a:custGeom>
              <a:avLst/>
              <a:gdLst/>
              <a:ahLst/>
              <a:cxnLst/>
              <a:rect l="l" t="t" r="r" b="b"/>
              <a:pathLst>
                <a:path w="21197683" h="2419944">
                  <a:moveTo>
                    <a:pt x="0" y="0"/>
                  </a:moveTo>
                  <a:lnTo>
                    <a:pt x="21197683" y="0"/>
                  </a:lnTo>
                  <a:lnTo>
                    <a:pt x="21197683" y="2419944"/>
                  </a:lnTo>
                  <a:lnTo>
                    <a:pt x="0" y="2419944"/>
                  </a:lnTo>
                  <a:close/>
                </a:path>
              </a:pathLst>
            </a:custGeom>
            <a:solidFill>
              <a:srgbClr val="000000">
                <a:alpha val="0"/>
              </a:srgbClr>
            </a:solidFill>
            <a:ln w="12700">
              <a:solidFill>
                <a:srgbClr val="000000"/>
              </a:solidFill>
            </a:ln>
          </p:spPr>
        </p:sp>
        <p:sp>
          <p:nvSpPr>
            <p:cNvPr id="16" name="TextBox 16"/>
            <p:cNvSpPr txBox="1"/>
            <p:nvPr/>
          </p:nvSpPr>
          <p:spPr>
            <a:xfrm>
              <a:off x="0" y="-57150"/>
              <a:ext cx="21197683" cy="2477095"/>
            </a:xfrm>
            <a:prstGeom prst="rect">
              <a:avLst/>
            </a:prstGeom>
          </p:spPr>
          <p:txBody>
            <a:bodyPr lIns="0" tIns="0" rIns="0" bIns="0" rtlCol="0" anchor="ctr"/>
            <a:lstStyle/>
            <a:p>
              <a:pPr algn="ctr">
                <a:lnSpc>
                  <a:spcPts val="5279"/>
                </a:lnSpc>
              </a:pPr>
              <a:r>
                <a:rPr lang="en-US" sz="4400" b="1">
                  <a:solidFill>
                    <a:srgbClr val="FFFFFF"/>
                  </a:solidFill>
                  <a:latin typeface="Poppins Bold"/>
                  <a:ea typeface="Poppins Bold"/>
                  <a:cs typeface="Poppins Bold"/>
                  <a:sym typeface="Poppins Bold"/>
                </a:rPr>
                <a:t>Nội dung giáo dục AI cấp THCS</a:t>
              </a:r>
            </a:p>
          </p:txBody>
        </p:sp>
      </p:grpSp>
      <p:graphicFrame>
        <p:nvGraphicFramePr>
          <p:cNvPr id="17" name="Table 17"/>
          <p:cNvGraphicFramePr>
            <a:graphicFrameLocks noGrp="1"/>
          </p:cNvGraphicFramePr>
          <p:nvPr/>
        </p:nvGraphicFramePr>
        <p:xfrm>
          <a:off x="685800" y="1530175"/>
          <a:ext cx="10876898" cy="5310999"/>
        </p:xfrm>
        <a:graphic>
          <a:graphicData uri="http://schemas.openxmlformats.org/drawingml/2006/table">
            <a:tbl>
              <a:tblPr/>
              <a:tblGrid>
                <a:gridCol w="1822239">
                  <a:extLst>
                    <a:ext uri="{9D8B030D-6E8A-4147-A177-3AD203B41FA5}">
                      <a16:colId xmlns:a16="http://schemas.microsoft.com/office/drawing/2014/main" val="20000"/>
                    </a:ext>
                  </a:extLst>
                </a:gridCol>
                <a:gridCol w="2745473">
                  <a:extLst>
                    <a:ext uri="{9D8B030D-6E8A-4147-A177-3AD203B41FA5}">
                      <a16:colId xmlns:a16="http://schemas.microsoft.com/office/drawing/2014/main" val="20001"/>
                    </a:ext>
                  </a:extLst>
                </a:gridCol>
                <a:gridCol w="2197389">
                  <a:extLst>
                    <a:ext uri="{9D8B030D-6E8A-4147-A177-3AD203B41FA5}">
                      <a16:colId xmlns:a16="http://schemas.microsoft.com/office/drawing/2014/main" val="20002"/>
                    </a:ext>
                  </a:extLst>
                </a:gridCol>
                <a:gridCol w="2134505">
                  <a:extLst>
                    <a:ext uri="{9D8B030D-6E8A-4147-A177-3AD203B41FA5}">
                      <a16:colId xmlns:a16="http://schemas.microsoft.com/office/drawing/2014/main" val="20003"/>
                    </a:ext>
                  </a:extLst>
                </a:gridCol>
                <a:gridCol w="1977291">
                  <a:extLst>
                    <a:ext uri="{9D8B030D-6E8A-4147-A177-3AD203B41FA5}">
                      <a16:colId xmlns:a16="http://schemas.microsoft.com/office/drawing/2014/main" val="20004"/>
                    </a:ext>
                  </a:extLst>
                </a:gridCol>
              </a:tblGrid>
              <a:tr h="565465">
                <a:tc>
                  <a:txBody>
                    <a:bodyPr/>
                    <a:lstStyle/>
                    <a:p>
                      <a:pPr algn="ctr">
                        <a:lnSpc>
                          <a:spcPts val="3966"/>
                        </a:lnSpc>
                        <a:defRPr/>
                      </a:pPr>
                      <a:r>
                        <a:rPr lang="en-US" sz="2100">
                          <a:solidFill>
                            <a:srgbClr val="FFFFFF"/>
                          </a:solidFill>
                          <a:latin typeface="Poppins"/>
                          <a:ea typeface="Poppins"/>
                          <a:cs typeface="Poppins"/>
                          <a:sym typeface="Poppins"/>
                        </a:rPr>
                        <a:t>Chủ đề</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0A3F3A"/>
                    </a:solidFill>
                  </a:tcPr>
                </a:tc>
                <a:tc>
                  <a:txBody>
                    <a:bodyPr/>
                    <a:lstStyle/>
                    <a:p>
                      <a:pPr algn="ctr">
                        <a:lnSpc>
                          <a:spcPts val="3966"/>
                        </a:lnSpc>
                        <a:defRPr/>
                      </a:pPr>
                      <a:r>
                        <a:rPr lang="en-US" sz="2100">
                          <a:solidFill>
                            <a:srgbClr val="FFFFFF"/>
                          </a:solidFill>
                          <a:latin typeface="Poppins"/>
                          <a:ea typeface="Poppins"/>
                          <a:cs typeface="Poppins"/>
                          <a:sym typeface="Poppins"/>
                        </a:rPr>
                        <a:t>Lớp 6</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0A3F3A"/>
                    </a:solidFill>
                  </a:tcPr>
                </a:tc>
                <a:tc>
                  <a:txBody>
                    <a:bodyPr/>
                    <a:lstStyle/>
                    <a:p>
                      <a:pPr algn="ctr">
                        <a:lnSpc>
                          <a:spcPts val="3966"/>
                        </a:lnSpc>
                        <a:defRPr/>
                      </a:pPr>
                      <a:r>
                        <a:rPr lang="en-US" sz="2100">
                          <a:solidFill>
                            <a:srgbClr val="FFFFFF"/>
                          </a:solidFill>
                          <a:latin typeface="Poppins"/>
                          <a:ea typeface="Poppins"/>
                          <a:cs typeface="Poppins"/>
                          <a:sym typeface="Poppins"/>
                        </a:rPr>
                        <a:t>Lớp 7</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0A3F3A"/>
                    </a:solidFill>
                  </a:tcPr>
                </a:tc>
                <a:tc>
                  <a:txBody>
                    <a:bodyPr/>
                    <a:lstStyle/>
                    <a:p>
                      <a:pPr algn="ctr">
                        <a:lnSpc>
                          <a:spcPts val="3966"/>
                        </a:lnSpc>
                        <a:defRPr/>
                      </a:pPr>
                      <a:r>
                        <a:rPr lang="en-US" sz="2100">
                          <a:solidFill>
                            <a:srgbClr val="FFFFFF"/>
                          </a:solidFill>
                          <a:latin typeface="Poppins"/>
                          <a:ea typeface="Poppins"/>
                          <a:cs typeface="Poppins"/>
                          <a:sym typeface="Poppins"/>
                        </a:rPr>
                        <a:t>Lớp 8</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0A3F3A"/>
                    </a:solidFill>
                  </a:tcPr>
                </a:tc>
                <a:tc>
                  <a:txBody>
                    <a:bodyPr/>
                    <a:lstStyle/>
                    <a:p>
                      <a:pPr algn="ctr">
                        <a:lnSpc>
                          <a:spcPts val="3966"/>
                        </a:lnSpc>
                        <a:defRPr/>
                      </a:pPr>
                      <a:r>
                        <a:rPr lang="en-US" sz="2100">
                          <a:solidFill>
                            <a:srgbClr val="FFFFFF"/>
                          </a:solidFill>
                          <a:latin typeface="Poppins"/>
                          <a:ea typeface="Poppins"/>
                          <a:cs typeface="Poppins"/>
                          <a:sym typeface="Poppins"/>
                        </a:rPr>
                        <a:t>Lớp 9</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0A3F3A"/>
                    </a:solidFill>
                  </a:tcPr>
                </a:tc>
                <a:extLst>
                  <a:ext uri="{0D108BD9-81ED-4DB2-BD59-A6C34878D82A}">
                    <a16:rowId xmlns:a16="http://schemas.microsoft.com/office/drawing/2014/main" val="10000"/>
                  </a:ext>
                </a:extLst>
              </a:tr>
              <a:tr h="2349360">
                <a:tc>
                  <a:txBody>
                    <a:bodyPr/>
                    <a:lstStyle/>
                    <a:p>
                      <a:pPr algn="l">
                        <a:lnSpc>
                          <a:spcPts val="3966"/>
                        </a:lnSpc>
                        <a:defRPr/>
                      </a:pPr>
                      <a:r>
                        <a:rPr lang="en-US" sz="2100">
                          <a:solidFill>
                            <a:srgbClr val="FFFFFF"/>
                          </a:solidFill>
                          <a:latin typeface="Poppins"/>
                          <a:ea typeface="Poppins"/>
                          <a:cs typeface="Poppins"/>
                          <a:sym typeface="Poppins"/>
                        </a:rPr>
                        <a:t>C. Các kĩ thuật và ứng dụng AI</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a:solidFill>
                            <a:srgbClr val="FFFFFF"/>
                          </a:solidFill>
                          <a:latin typeface="DM Sans"/>
                          <a:ea typeface="DM Sans"/>
                          <a:cs typeface="DM Sans"/>
                          <a:sym typeface="DM Sans"/>
                        </a:rPr>
                        <a:t>- Kiến trúc AI cơ bản</a:t>
                      </a:r>
                      <a:endParaRPr lang="en-US" sz="700"/>
                    </a:p>
                    <a:p>
                      <a:pPr algn="l">
                        <a:lnSpc>
                          <a:spcPts val="3966"/>
                        </a:lnSpc>
                      </a:pPr>
                      <a:r>
                        <a:rPr lang="en-US" sz="2100">
                          <a:solidFill>
                            <a:srgbClr val="FFFFFF"/>
                          </a:solidFill>
                          <a:latin typeface="DM Sans"/>
                          <a:ea typeface="DM Sans"/>
                          <a:cs typeface="DM Sans"/>
                          <a:sym typeface="DM Sans"/>
                        </a:rPr>
                        <a:t>- Tác động của AI</a:t>
                      </a:r>
                    </a:p>
                    <a:p>
                      <a:pPr algn="l">
                        <a:lnSpc>
                          <a:spcPts val="3966"/>
                        </a:lnSpc>
                      </a:pPr>
                      <a:r>
                        <a:rPr lang="en-US" sz="2100">
                          <a:solidFill>
                            <a:srgbClr val="FFFFFF"/>
                          </a:solidFill>
                          <a:latin typeface="DM Sans"/>
                          <a:ea typeface="DM Sans"/>
                          <a:cs typeface="DM Sans"/>
                          <a:sym typeface="DM Sans"/>
                        </a:rPr>
                        <a:t>- Ứng dụng AI quen thuộc</a:t>
                      </a:r>
                    </a:p>
                    <a:p>
                      <a:pPr algn="l">
                        <a:lnSpc>
                          <a:spcPts val="3966"/>
                        </a:lnSpc>
                      </a:pPr>
                      <a:r>
                        <a:rPr lang="en-US" sz="2100">
                          <a:solidFill>
                            <a:srgbClr val="FFFFFF"/>
                          </a:solidFill>
                          <a:latin typeface="DM Sans"/>
                          <a:ea typeface="DM Sans"/>
                          <a:cs typeface="DM Sans"/>
                          <a:sym typeface="DM Sans"/>
                        </a:rPr>
                        <a:t>- Một số công nghệ AI</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dirty="0">
                          <a:solidFill>
                            <a:srgbClr val="FFFFFF"/>
                          </a:solidFill>
                          <a:latin typeface="DM Sans"/>
                          <a:ea typeface="DM Sans"/>
                          <a:cs typeface="DM Sans"/>
                          <a:sym typeface="DM Sans"/>
                        </a:rPr>
                        <a:t> - </a:t>
                      </a:r>
                      <a:r>
                        <a:rPr lang="en-US" sz="2100" dirty="0" err="1">
                          <a:solidFill>
                            <a:srgbClr val="FFFFFF"/>
                          </a:solidFill>
                          <a:latin typeface="DM Sans"/>
                          <a:ea typeface="DM Sans"/>
                          <a:cs typeface="DM Sans"/>
                          <a:sym typeface="DM Sans"/>
                        </a:rPr>
                        <a:t>Dữ</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liệu</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và</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đạo</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đức</a:t>
                      </a:r>
                      <a:r>
                        <a:rPr lang="en-US" sz="2100" dirty="0">
                          <a:solidFill>
                            <a:srgbClr val="FFFFFF"/>
                          </a:solidFill>
                          <a:latin typeface="DM Sans"/>
                          <a:ea typeface="DM Sans"/>
                          <a:cs typeface="DM Sans"/>
                          <a:sym typeface="DM Sans"/>
                        </a:rPr>
                        <a:t> AI</a:t>
                      </a:r>
                      <a:endParaRPr lang="en-US" sz="700" dirty="0"/>
                    </a:p>
                    <a:p>
                      <a:pPr algn="l">
                        <a:lnSpc>
                          <a:spcPts val="3966"/>
                        </a:lnSpc>
                      </a:pP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Một</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số</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thuật</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toán</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huấn</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luyện</a:t>
                      </a:r>
                      <a:r>
                        <a:rPr lang="en-US" sz="2100" dirty="0">
                          <a:solidFill>
                            <a:srgbClr val="FFFFFF"/>
                          </a:solidFill>
                          <a:latin typeface="DM Sans"/>
                          <a:ea typeface="DM Sans"/>
                          <a:cs typeface="DM Sans"/>
                          <a:sym typeface="DM Sans"/>
                        </a:rPr>
                        <a:t> AI</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a:solidFill>
                            <a:srgbClr val="FFFFFF"/>
                          </a:solidFill>
                          <a:latin typeface="DM Sans"/>
                          <a:ea typeface="DM Sans"/>
                          <a:cs typeface="DM Sans"/>
                          <a:sym typeface="DM Sans"/>
                        </a:rPr>
                        <a:t>- Một số chức năng cơ bản của hệ thống AI</a:t>
                      </a:r>
                      <a:endParaRPr lang="en-US" sz="700"/>
                    </a:p>
                    <a:p>
                      <a:pPr algn="l">
                        <a:lnSpc>
                          <a:spcPts val="3966"/>
                        </a:lnSpc>
                      </a:pPr>
                      <a:r>
                        <a:rPr lang="en-US" sz="2100">
                          <a:solidFill>
                            <a:srgbClr val="FFFFFF"/>
                          </a:solidFill>
                          <a:latin typeface="DM Sans"/>
                          <a:ea typeface="DM Sans"/>
                          <a:cs typeface="DM Sans"/>
                          <a:sym typeface="DM Sans"/>
                        </a:rPr>
                        <a:t>- AI nhận diện cảm xúc</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a:solidFill>
                            <a:srgbClr val="FFFFFF"/>
                          </a:solidFill>
                          <a:latin typeface="DM Sans"/>
                          <a:ea typeface="DM Sans"/>
                          <a:cs typeface="DM Sans"/>
                          <a:sym typeface="DM Sans"/>
                        </a:rPr>
                        <a:t> - Vận dụng AI giải quyết vấn đề</a:t>
                      </a:r>
                      <a:endParaRPr lang="en-US" sz="700"/>
                    </a:p>
                    <a:p>
                      <a:pPr algn="l">
                        <a:lnSpc>
                          <a:spcPts val="3966"/>
                        </a:lnSpc>
                      </a:pPr>
                      <a:r>
                        <a:rPr lang="en-US" sz="2100">
                          <a:solidFill>
                            <a:srgbClr val="FFFFFF"/>
                          </a:solidFill>
                          <a:latin typeface="DM Sans"/>
                          <a:ea typeface="DM Sans"/>
                          <a:cs typeface="DM Sans"/>
                          <a:sym typeface="DM Sans"/>
                        </a:rPr>
                        <a:t>- Cải thiện dữ liệu AI</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396173">
                <a:tc>
                  <a:txBody>
                    <a:bodyPr/>
                    <a:lstStyle/>
                    <a:p>
                      <a:pPr algn="l">
                        <a:lnSpc>
                          <a:spcPts val="3966"/>
                        </a:lnSpc>
                        <a:defRPr/>
                      </a:pPr>
                      <a:r>
                        <a:rPr lang="en-US" sz="2100">
                          <a:solidFill>
                            <a:srgbClr val="FFFFFF"/>
                          </a:solidFill>
                          <a:latin typeface="Poppins"/>
                          <a:ea typeface="Poppins"/>
                          <a:cs typeface="Poppins"/>
                          <a:sym typeface="Poppins"/>
                        </a:rPr>
                        <a:t>D. Thiết kế hệ thống AI</a:t>
                      </a:r>
                      <a:endParaRPr lang="en-US" sz="700"/>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a:solidFill>
                            <a:srgbClr val="FFFFFF"/>
                          </a:solidFill>
                          <a:latin typeface="DM Sans"/>
                          <a:ea typeface="DM Sans"/>
                          <a:cs typeface="DM Sans"/>
                          <a:sym typeface="DM Sans"/>
                        </a:rPr>
                        <a:t>- Nên hay không nên sử dụng AI?</a:t>
                      </a:r>
                      <a:endParaRPr lang="en-US" sz="700"/>
                    </a:p>
                    <a:p>
                      <a:pPr algn="l">
                        <a:lnSpc>
                          <a:spcPts val="3966"/>
                        </a:lnSpc>
                      </a:pPr>
                      <a:r>
                        <a:rPr lang="en-US" sz="2100">
                          <a:solidFill>
                            <a:srgbClr val="FFFFFF"/>
                          </a:solidFill>
                          <a:latin typeface="DM Sans"/>
                          <a:ea typeface="DM Sans"/>
                          <a:cs typeface="DM Sans"/>
                          <a:sym typeface="DM Sans"/>
                        </a:rPr>
                        <a:t>- Khi nào không nên dùng AI?</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dirty="0">
                          <a:solidFill>
                            <a:srgbClr val="FFFFFF"/>
                          </a:solidFill>
                          <a:latin typeface="DM Sans"/>
                          <a:ea typeface="DM Sans"/>
                          <a:cs typeface="DM Sans"/>
                          <a:sym typeface="DM Sans"/>
                        </a:rPr>
                        <a:t>- Ý </a:t>
                      </a:r>
                      <a:r>
                        <a:rPr lang="en-US" sz="2100" dirty="0" err="1">
                          <a:solidFill>
                            <a:srgbClr val="FFFFFF"/>
                          </a:solidFill>
                          <a:latin typeface="DM Sans"/>
                          <a:ea typeface="DM Sans"/>
                          <a:cs typeface="DM Sans"/>
                          <a:sym typeface="DM Sans"/>
                        </a:rPr>
                        <a:t>tưởng</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dự</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án</a:t>
                      </a:r>
                      <a:r>
                        <a:rPr lang="en-US" sz="2100" dirty="0">
                          <a:solidFill>
                            <a:srgbClr val="FFFFFF"/>
                          </a:solidFill>
                          <a:latin typeface="DM Sans"/>
                          <a:ea typeface="DM Sans"/>
                          <a:cs typeface="DM Sans"/>
                          <a:sym typeface="DM Sans"/>
                        </a:rPr>
                        <a:t> AI </a:t>
                      </a:r>
                      <a:r>
                        <a:rPr lang="en-US" sz="2100" dirty="0" err="1">
                          <a:solidFill>
                            <a:srgbClr val="FFFFFF"/>
                          </a:solidFill>
                          <a:latin typeface="DM Sans"/>
                          <a:ea typeface="DM Sans"/>
                          <a:cs typeface="DM Sans"/>
                          <a:sym typeface="DM Sans"/>
                        </a:rPr>
                        <a:t>từ</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thực</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tiễn</a:t>
                      </a:r>
                      <a:endParaRPr lang="en-US" sz="700" dirty="0"/>
                    </a:p>
                    <a:p>
                      <a:pPr algn="l">
                        <a:lnSpc>
                          <a:spcPts val="3966"/>
                        </a:lnSpc>
                      </a:pP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Dự</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án</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tạo</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sản</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phẩm</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từ</a:t>
                      </a:r>
                      <a:r>
                        <a:rPr lang="en-US" sz="2100" dirty="0">
                          <a:solidFill>
                            <a:srgbClr val="FFFFFF"/>
                          </a:solidFill>
                          <a:latin typeface="DM Sans"/>
                          <a:ea typeface="DM Sans"/>
                          <a:cs typeface="DM Sans"/>
                          <a:sym typeface="DM Sans"/>
                        </a:rPr>
                        <a:t> AI</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a:solidFill>
                            <a:srgbClr val="FFFFFF"/>
                          </a:solidFill>
                          <a:latin typeface="DM Sans"/>
                          <a:ea typeface="DM Sans"/>
                          <a:cs typeface="DM Sans"/>
                          <a:sym typeface="DM Sans"/>
                        </a:rPr>
                        <a:t>- Kế hoạch dự án AI</a:t>
                      </a:r>
                      <a:endParaRPr lang="en-US" sz="700"/>
                    </a:p>
                    <a:p>
                      <a:pPr algn="l">
                        <a:lnSpc>
                          <a:spcPts val="3966"/>
                        </a:lnSpc>
                      </a:pPr>
                      <a:r>
                        <a:rPr lang="en-US" sz="2100">
                          <a:solidFill>
                            <a:srgbClr val="FFFFFF"/>
                          </a:solidFill>
                          <a:latin typeface="DM Sans"/>
                          <a:ea typeface="DM Sans"/>
                          <a:cs typeface="DM Sans"/>
                          <a:sym typeface="DM Sans"/>
                        </a:rPr>
                        <a:t>- Dự án AI đơn giản của em</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tc>
                  <a:txBody>
                    <a:bodyPr/>
                    <a:lstStyle/>
                    <a:p>
                      <a:pPr algn="l">
                        <a:lnSpc>
                          <a:spcPts val="3966"/>
                        </a:lnSpc>
                        <a:defRPr/>
                      </a:pPr>
                      <a:r>
                        <a:rPr lang="en-US" sz="2100" dirty="0">
                          <a:solidFill>
                            <a:srgbClr val="FFFFFF"/>
                          </a:solidFill>
                          <a:latin typeface="DM Sans"/>
                          <a:ea typeface="DM Sans"/>
                          <a:cs typeface="DM Sans"/>
                          <a:sym typeface="DM Sans"/>
                        </a:rPr>
                        <a:t>- Con </a:t>
                      </a:r>
                      <a:r>
                        <a:rPr lang="en-US" sz="2100" dirty="0" err="1">
                          <a:solidFill>
                            <a:srgbClr val="FFFFFF"/>
                          </a:solidFill>
                          <a:latin typeface="DM Sans"/>
                          <a:ea typeface="DM Sans"/>
                          <a:cs typeface="DM Sans"/>
                          <a:sym typeface="DM Sans"/>
                        </a:rPr>
                        <a:t>người</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dẫn</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dắt</a:t>
                      </a:r>
                      <a:r>
                        <a:rPr lang="en-US" sz="2100" dirty="0">
                          <a:solidFill>
                            <a:srgbClr val="FFFFFF"/>
                          </a:solidFill>
                          <a:latin typeface="DM Sans"/>
                          <a:ea typeface="DM Sans"/>
                          <a:cs typeface="DM Sans"/>
                          <a:sym typeface="DM Sans"/>
                        </a:rPr>
                        <a:t> AI</a:t>
                      </a:r>
                      <a:endParaRPr lang="en-US" sz="700" dirty="0"/>
                    </a:p>
                    <a:p>
                      <a:pPr algn="l">
                        <a:lnSpc>
                          <a:spcPts val="3966"/>
                        </a:lnSpc>
                      </a:pP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Đánh</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giá</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và</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cải</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tiến</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sản</a:t>
                      </a:r>
                      <a:r>
                        <a:rPr lang="en-US" sz="2100" dirty="0">
                          <a:solidFill>
                            <a:srgbClr val="FFFFFF"/>
                          </a:solidFill>
                          <a:latin typeface="DM Sans"/>
                          <a:ea typeface="DM Sans"/>
                          <a:cs typeface="DM Sans"/>
                          <a:sym typeface="DM Sans"/>
                        </a:rPr>
                        <a:t> </a:t>
                      </a:r>
                      <a:r>
                        <a:rPr lang="en-US" sz="2100" dirty="0" err="1">
                          <a:solidFill>
                            <a:srgbClr val="FFFFFF"/>
                          </a:solidFill>
                          <a:latin typeface="DM Sans"/>
                          <a:ea typeface="DM Sans"/>
                          <a:cs typeface="DM Sans"/>
                          <a:sym typeface="DM Sans"/>
                        </a:rPr>
                        <a:t>phẩm</a:t>
                      </a:r>
                      <a:r>
                        <a:rPr lang="en-US" sz="2100" dirty="0">
                          <a:solidFill>
                            <a:srgbClr val="FFFFFF"/>
                          </a:solidFill>
                          <a:latin typeface="DM Sans"/>
                          <a:ea typeface="DM Sans"/>
                          <a:cs typeface="DM Sans"/>
                          <a:sym typeface="DM Sans"/>
                        </a:rPr>
                        <a:t> AI</a:t>
                      </a:r>
                    </a:p>
                  </a:txBody>
                  <a:tcPr marL="25157" marR="25157" marT="25157" marB="25157" anchor="ctr">
                    <a:lnL w="4762"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4762"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858110" y="821713"/>
            <a:ext cx="445321" cy="203178"/>
          </a:xfrm>
          <a:custGeom>
            <a:avLst/>
            <a:gdLst/>
            <a:ahLst/>
            <a:cxnLst/>
            <a:rect l="l" t="t" r="r" b="b"/>
            <a:pathLst>
              <a:path w="667982" h="304767">
                <a:moveTo>
                  <a:pt x="0" y="0"/>
                </a:moveTo>
                <a:lnTo>
                  <a:pt x="667983" y="0"/>
                </a:lnTo>
                <a:lnTo>
                  <a:pt x="667983" y="304767"/>
                </a:lnTo>
                <a:lnTo>
                  <a:pt x="0" y="304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685801" y="6172200"/>
            <a:ext cx="516007" cy="203178"/>
          </a:xfrm>
          <a:custGeom>
            <a:avLst/>
            <a:gdLst/>
            <a:ahLst/>
            <a:cxnLst/>
            <a:rect l="l" t="t" r="r" b="b"/>
            <a:pathLst>
              <a:path w="774011" h="304767">
                <a:moveTo>
                  <a:pt x="0" y="0"/>
                </a:moveTo>
                <a:lnTo>
                  <a:pt x="774011" y="0"/>
                </a:lnTo>
                <a:lnTo>
                  <a:pt x="774011" y="304767"/>
                </a:lnTo>
                <a:lnTo>
                  <a:pt x="0" y="304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981200" y="1171746"/>
            <a:ext cx="8229600" cy="4562329"/>
            <a:chOff x="0" y="0"/>
            <a:chExt cx="16459200" cy="9124657"/>
          </a:xfrm>
        </p:grpSpPr>
        <p:sp>
          <p:nvSpPr>
            <p:cNvPr id="6" name="Freeform 6"/>
            <p:cNvSpPr/>
            <p:nvPr/>
          </p:nvSpPr>
          <p:spPr>
            <a:xfrm>
              <a:off x="0" y="0"/>
              <a:ext cx="16459200" cy="9124651"/>
            </a:xfrm>
            <a:custGeom>
              <a:avLst/>
              <a:gdLst/>
              <a:ahLst/>
              <a:cxnLst/>
              <a:rect l="l" t="t" r="r" b="b"/>
              <a:pathLst>
                <a:path w="16459200" h="9124651">
                  <a:moveTo>
                    <a:pt x="0" y="0"/>
                  </a:moveTo>
                  <a:lnTo>
                    <a:pt x="16459200" y="0"/>
                  </a:lnTo>
                  <a:lnTo>
                    <a:pt x="16459200" y="9124651"/>
                  </a:lnTo>
                  <a:lnTo>
                    <a:pt x="0" y="9124651"/>
                  </a:lnTo>
                  <a:close/>
                </a:path>
              </a:pathLst>
            </a:custGeom>
            <a:solidFill>
              <a:srgbClr val="1E7E73">
                <a:alpha val="0"/>
              </a:srgbClr>
            </a:solidFill>
            <a:ln w="12700">
              <a:solidFill>
                <a:srgbClr val="000000"/>
              </a:solidFill>
            </a:ln>
          </p:spPr>
        </p:sp>
        <p:sp>
          <p:nvSpPr>
            <p:cNvPr id="7" name="TextBox 7"/>
            <p:cNvSpPr txBox="1"/>
            <p:nvPr/>
          </p:nvSpPr>
          <p:spPr>
            <a:xfrm>
              <a:off x="0" y="-57150"/>
              <a:ext cx="16459200" cy="9181807"/>
            </a:xfrm>
            <a:prstGeom prst="rect">
              <a:avLst/>
            </a:prstGeom>
          </p:spPr>
          <p:txBody>
            <a:bodyPr lIns="0" tIns="0" rIns="0" bIns="0" rtlCol="0" anchor="ctr"/>
            <a:lstStyle/>
            <a:p>
              <a:pPr algn="ctr">
                <a:lnSpc>
                  <a:spcPts val="5120"/>
                </a:lnSpc>
              </a:pPr>
              <a:r>
                <a:rPr lang="en-US" sz="4266" b="1">
                  <a:solidFill>
                    <a:srgbClr val="0B4B49"/>
                  </a:solidFill>
                  <a:latin typeface="Poppins Bold"/>
                  <a:ea typeface="Poppins Bold"/>
                  <a:cs typeface="Poppins Bold"/>
                  <a:sym typeface="Poppins Bold"/>
                </a:rPr>
                <a:t>TRAO ĐỔI VÀ THẢO LUẬN</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0" y="333026"/>
            <a:ext cx="12192000" cy="1203275"/>
            <a:chOff x="0" y="0"/>
            <a:chExt cx="24384000" cy="2406551"/>
          </a:xfrm>
        </p:grpSpPr>
        <p:sp>
          <p:nvSpPr>
            <p:cNvPr id="5" name="Freeform 5"/>
            <p:cNvSpPr/>
            <p:nvPr/>
          </p:nvSpPr>
          <p:spPr>
            <a:xfrm>
              <a:off x="0" y="0"/>
              <a:ext cx="24384000" cy="2406553"/>
            </a:xfrm>
            <a:custGeom>
              <a:avLst/>
              <a:gdLst/>
              <a:ahLst/>
              <a:cxnLst/>
              <a:rect l="l" t="t" r="r" b="b"/>
              <a:pathLst>
                <a:path w="24384000" h="2406553">
                  <a:moveTo>
                    <a:pt x="0" y="0"/>
                  </a:moveTo>
                  <a:lnTo>
                    <a:pt x="24384000" y="0"/>
                  </a:lnTo>
                  <a:lnTo>
                    <a:pt x="24384000" y="2406553"/>
                  </a:lnTo>
                  <a:lnTo>
                    <a:pt x="0" y="2406553"/>
                  </a:lnTo>
                  <a:close/>
                </a:path>
              </a:pathLst>
            </a:custGeom>
            <a:solidFill>
              <a:srgbClr val="000000">
                <a:alpha val="0"/>
              </a:srgbClr>
            </a:solidFill>
            <a:ln w="12700">
              <a:solidFill>
                <a:srgbClr val="000000"/>
              </a:solidFill>
            </a:ln>
          </p:spPr>
        </p:sp>
        <p:sp>
          <p:nvSpPr>
            <p:cNvPr id="6" name="TextBox 6"/>
            <p:cNvSpPr txBox="1"/>
            <p:nvPr/>
          </p:nvSpPr>
          <p:spPr>
            <a:xfrm>
              <a:off x="0" y="-57150"/>
              <a:ext cx="24384000" cy="2463701"/>
            </a:xfrm>
            <a:prstGeom prst="rect">
              <a:avLst/>
            </a:prstGeom>
          </p:spPr>
          <p:txBody>
            <a:bodyPr lIns="0" tIns="0" rIns="0" bIns="0" rtlCol="0" anchor="ctr"/>
            <a:lstStyle/>
            <a:p>
              <a:pPr algn="ctr">
                <a:lnSpc>
                  <a:spcPts val="4320"/>
                </a:lnSpc>
              </a:pPr>
              <a:r>
                <a:rPr lang="en-US" sz="3600" b="1">
                  <a:solidFill>
                    <a:srgbClr val="FFFFFF"/>
                  </a:solidFill>
                  <a:latin typeface="Poppins Bold"/>
                  <a:ea typeface="Poppins Bold"/>
                  <a:cs typeface="Poppins Bold"/>
                  <a:sym typeface="Poppins Bold"/>
                </a:rPr>
                <a:t>Nguyên tắc triển khai giáo dục AI trong nhà trường</a:t>
              </a:r>
            </a:p>
          </p:txBody>
        </p:sp>
      </p:grpSp>
      <p:sp>
        <p:nvSpPr>
          <p:cNvPr id="7" name="TextBox 7"/>
          <p:cNvSpPr txBox="1"/>
          <p:nvPr/>
        </p:nvSpPr>
        <p:spPr>
          <a:xfrm>
            <a:off x="858970" y="1377658"/>
            <a:ext cx="10209013" cy="5358326"/>
          </a:xfrm>
          <a:prstGeom prst="rect">
            <a:avLst/>
          </a:prstGeom>
        </p:spPr>
        <p:txBody>
          <a:bodyPr lIns="0" tIns="0" rIns="0" bIns="0" rtlCol="0" anchor="t">
            <a:spAutoFit/>
          </a:bodyPr>
          <a:lstStyle/>
          <a:p>
            <a:pPr marL="575014" lvl="2" indent="-191672">
              <a:lnSpc>
                <a:spcPts val="3037"/>
              </a:lnSpc>
              <a:buAutoNum type="arabicPeriod"/>
            </a:pPr>
            <a:r>
              <a:rPr lang="en-US" sz="2343">
                <a:solidFill>
                  <a:srgbClr val="FFFFFF"/>
                </a:solidFill>
                <a:latin typeface="Poppins"/>
                <a:ea typeface="Poppins"/>
                <a:cs typeface="Poppins"/>
                <a:sym typeface="Poppins"/>
              </a:rPr>
              <a:t>Thống nhất định hướng – linh hoạt thực hiện</a:t>
            </a:r>
          </a:p>
          <a:p>
            <a:pPr marL="575014" lvl="2" indent="-191672">
              <a:lnSpc>
                <a:spcPts val="3037"/>
              </a:lnSpc>
            </a:pPr>
            <a:r>
              <a:rPr lang="en-US" sz="2343">
                <a:solidFill>
                  <a:srgbClr val="FFFFFF"/>
                </a:solidFill>
                <a:latin typeface="DM Sans"/>
                <a:ea typeface="DM Sans"/>
                <a:cs typeface="DM Sans"/>
                <a:sym typeface="DM Sans"/>
              </a:rPr>
              <a:t>Phù hợp điều kiện địa phương và từng cơ sở giáo dục.</a:t>
            </a:r>
          </a:p>
          <a:p>
            <a:pPr marL="575014" lvl="2" indent="-191672">
              <a:lnSpc>
                <a:spcPts val="3037"/>
              </a:lnSpc>
              <a:buAutoNum type="arabicPeriod"/>
            </a:pPr>
            <a:r>
              <a:rPr lang="en-US" sz="2343">
                <a:solidFill>
                  <a:srgbClr val="FFFFFF"/>
                </a:solidFill>
                <a:latin typeface="Poppins"/>
                <a:ea typeface="Poppins"/>
                <a:cs typeface="Poppins"/>
                <a:sym typeface="Poppins"/>
              </a:rPr>
              <a:t>Không gây quá tải chương trình</a:t>
            </a:r>
          </a:p>
          <a:p>
            <a:pPr marL="575014" lvl="2" indent="-191672">
              <a:lnSpc>
                <a:spcPts val="3037"/>
              </a:lnSpc>
            </a:pPr>
            <a:r>
              <a:rPr lang="en-US" sz="2343">
                <a:solidFill>
                  <a:srgbClr val="FFFFFF"/>
                </a:solidFill>
                <a:latin typeface="DM Sans"/>
                <a:ea typeface="DM Sans"/>
                <a:cs typeface="DM Sans"/>
                <a:sym typeface="DM Sans"/>
              </a:rPr>
              <a:t>Nội dung AI được thiết kế hài hòa với chương trình hiện hành, phù hợp tâm lý lứa tuổi và năng lực tiếp cận công nghệ của học sinh.</a:t>
            </a:r>
          </a:p>
          <a:p>
            <a:pPr marL="575014" lvl="2" indent="-191672">
              <a:lnSpc>
                <a:spcPts val="3037"/>
              </a:lnSpc>
              <a:buAutoNum type="arabicPeriod"/>
            </a:pPr>
            <a:r>
              <a:rPr lang="en-US" sz="2343">
                <a:solidFill>
                  <a:srgbClr val="FFFFFF"/>
                </a:solidFill>
                <a:latin typeface="Poppins"/>
                <a:ea typeface="Poppins"/>
                <a:cs typeface="Poppins"/>
                <a:sym typeface="Poppins"/>
              </a:rPr>
              <a:t>Phát huy vai trò chủ động của nhà trường</a:t>
            </a:r>
          </a:p>
          <a:p>
            <a:pPr marL="575014" lvl="2" indent="-191672">
              <a:lnSpc>
                <a:spcPts val="3037"/>
              </a:lnSpc>
            </a:pPr>
            <a:r>
              <a:rPr lang="en-US" sz="2343">
                <a:solidFill>
                  <a:srgbClr val="FFFFFF"/>
                </a:solidFill>
                <a:latin typeface="DM Sans"/>
                <a:ea typeface="DM Sans"/>
                <a:cs typeface="DM Sans"/>
                <a:sym typeface="DM Sans"/>
              </a:rPr>
              <a:t>Đa dạng hình thức tổ chức: lồng ghép môn học, chuyên đề, dự án, câu lạc bộ.</a:t>
            </a:r>
          </a:p>
          <a:p>
            <a:pPr marL="575014" lvl="2" indent="-191672">
              <a:lnSpc>
                <a:spcPts val="3037"/>
              </a:lnSpc>
              <a:buAutoNum type="arabicPeriod"/>
            </a:pPr>
            <a:r>
              <a:rPr lang="en-US" sz="2343">
                <a:solidFill>
                  <a:srgbClr val="FFFFFF"/>
                </a:solidFill>
                <a:latin typeface="Poppins"/>
                <a:ea typeface="Poppins"/>
                <a:cs typeface="Poppins"/>
                <a:sym typeface="Poppins"/>
              </a:rPr>
              <a:t>Tận dụng nguồn lực – mở rộng hợp tác</a:t>
            </a:r>
          </a:p>
          <a:p>
            <a:pPr marL="575014" lvl="2" indent="-191672">
              <a:lnSpc>
                <a:spcPts val="3037"/>
              </a:lnSpc>
            </a:pPr>
            <a:r>
              <a:rPr lang="en-US" sz="2343">
                <a:solidFill>
                  <a:srgbClr val="FFFFFF"/>
                </a:solidFill>
                <a:latin typeface="DM Sans"/>
                <a:ea typeface="DM Sans"/>
                <a:cs typeface="DM Sans"/>
                <a:sym typeface="DM Sans"/>
              </a:rPr>
              <a:t>Khai thác cơ sở vật chất sẵn có, tăng cường phối hợp với tổ chức, doanh nghiệp; bảo đảm mọi học sinh có cơ hội tiếp cận.</a:t>
            </a:r>
          </a:p>
          <a:p>
            <a:pPr marL="575014" lvl="2" indent="-191672">
              <a:lnSpc>
                <a:spcPts val="3037"/>
              </a:lnSpc>
              <a:buAutoNum type="arabicPeriod"/>
            </a:pPr>
            <a:r>
              <a:rPr lang="en-US" sz="2343">
                <a:solidFill>
                  <a:srgbClr val="FFFFFF"/>
                </a:solidFill>
                <a:latin typeface="Poppins"/>
                <a:ea typeface="Poppins"/>
                <a:cs typeface="Poppins"/>
                <a:sym typeface="Poppins"/>
              </a:rPr>
              <a:t>Lấy con người làm trung tâm</a:t>
            </a:r>
          </a:p>
          <a:p>
            <a:pPr marL="575014" lvl="2" indent="-191672">
              <a:lnSpc>
                <a:spcPts val="3037"/>
              </a:lnSpc>
            </a:pPr>
            <a:r>
              <a:rPr lang="en-US" sz="2343">
                <a:solidFill>
                  <a:srgbClr val="FFFFFF"/>
                </a:solidFill>
                <a:latin typeface="DM Sans"/>
                <a:ea typeface="DM Sans"/>
                <a:cs typeface="DM Sans"/>
                <a:sym typeface="DM Sans"/>
              </a:rPr>
              <a:t>Chú trọng đạo đức AI, trách nhiệm xã hội, an toàn thông tin, bảo vệ dữ liệu cá nhân; thúc đẩy sáng tạo và bình đẳng số.</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4890" y="270180"/>
            <a:ext cx="10867818" cy="1151928"/>
            <a:chOff x="0" y="0"/>
            <a:chExt cx="21735636" cy="2303856"/>
          </a:xfrm>
        </p:grpSpPr>
        <p:sp>
          <p:nvSpPr>
            <p:cNvPr id="3" name="Freeform 3"/>
            <p:cNvSpPr/>
            <p:nvPr/>
          </p:nvSpPr>
          <p:spPr>
            <a:xfrm>
              <a:off x="0" y="0"/>
              <a:ext cx="21743180" cy="2311400"/>
            </a:xfrm>
            <a:custGeom>
              <a:avLst/>
              <a:gdLst/>
              <a:ahLst/>
              <a:cxnLst/>
              <a:rect l="l" t="t" r="r" b="b"/>
              <a:pathLst>
                <a:path w="21743180" h="2311400">
                  <a:moveTo>
                    <a:pt x="16753" y="0"/>
                  </a:moveTo>
                  <a:lnTo>
                    <a:pt x="21728835" y="0"/>
                  </a:lnTo>
                  <a:cubicBezTo>
                    <a:pt x="21737465" y="0"/>
                    <a:pt x="21743180" y="5715"/>
                    <a:pt x="21743180" y="12700"/>
                  </a:cubicBezTo>
                  <a:lnTo>
                    <a:pt x="21743180" y="2298700"/>
                  </a:lnTo>
                  <a:cubicBezTo>
                    <a:pt x="21743180" y="2305685"/>
                    <a:pt x="21737465" y="2311400"/>
                    <a:pt x="21728835" y="2311400"/>
                  </a:cubicBezTo>
                  <a:lnTo>
                    <a:pt x="16753" y="2311400"/>
                  </a:lnTo>
                  <a:cubicBezTo>
                    <a:pt x="7539" y="2311400"/>
                    <a:pt x="0" y="2305685"/>
                    <a:pt x="0" y="2298700"/>
                  </a:cubicBezTo>
                  <a:lnTo>
                    <a:pt x="0" y="12700"/>
                  </a:lnTo>
                  <a:cubicBezTo>
                    <a:pt x="0" y="5715"/>
                    <a:pt x="7539" y="0"/>
                    <a:pt x="16753" y="0"/>
                  </a:cubicBezTo>
                  <a:moveTo>
                    <a:pt x="16753" y="25400"/>
                  </a:moveTo>
                  <a:lnTo>
                    <a:pt x="16753" y="12700"/>
                  </a:lnTo>
                  <a:lnTo>
                    <a:pt x="33506" y="12700"/>
                  </a:lnTo>
                  <a:lnTo>
                    <a:pt x="33506" y="2298700"/>
                  </a:lnTo>
                  <a:lnTo>
                    <a:pt x="16753" y="2298700"/>
                  </a:lnTo>
                  <a:lnTo>
                    <a:pt x="16753" y="2286000"/>
                  </a:lnTo>
                  <a:lnTo>
                    <a:pt x="21728835" y="2286000"/>
                  </a:lnTo>
                  <a:lnTo>
                    <a:pt x="21728835" y="2298700"/>
                  </a:lnTo>
                  <a:lnTo>
                    <a:pt x="21712081" y="2298700"/>
                  </a:lnTo>
                  <a:lnTo>
                    <a:pt x="21712081" y="12700"/>
                  </a:lnTo>
                  <a:lnTo>
                    <a:pt x="21728835" y="12700"/>
                  </a:lnTo>
                  <a:lnTo>
                    <a:pt x="21728835" y="25400"/>
                  </a:lnTo>
                  <a:lnTo>
                    <a:pt x="16753" y="25400"/>
                  </a:lnTo>
                  <a:close/>
                </a:path>
              </a:pathLst>
            </a:custGeom>
            <a:solidFill>
              <a:srgbClr val="0A3F3A"/>
            </a:solidFill>
            <a:ln w="12700">
              <a:solidFill>
                <a:srgbClr val="000000"/>
              </a:solidFill>
            </a:ln>
          </p:spPr>
        </p:sp>
      </p:grpSp>
      <p:grpSp>
        <p:nvGrpSpPr>
          <p:cNvPr id="4" name="Group 4"/>
          <p:cNvGrpSpPr/>
          <p:nvPr/>
        </p:nvGrpSpPr>
        <p:grpSpPr>
          <a:xfrm>
            <a:off x="470779" y="333026"/>
            <a:ext cx="10856041" cy="1203275"/>
            <a:chOff x="0" y="0"/>
            <a:chExt cx="21712081" cy="2406551"/>
          </a:xfrm>
        </p:grpSpPr>
        <p:sp>
          <p:nvSpPr>
            <p:cNvPr id="5" name="Freeform 5"/>
            <p:cNvSpPr/>
            <p:nvPr/>
          </p:nvSpPr>
          <p:spPr>
            <a:xfrm>
              <a:off x="0" y="0"/>
              <a:ext cx="21712081" cy="2406553"/>
            </a:xfrm>
            <a:custGeom>
              <a:avLst/>
              <a:gdLst/>
              <a:ahLst/>
              <a:cxnLst/>
              <a:rect l="l" t="t" r="r" b="b"/>
              <a:pathLst>
                <a:path w="21712081" h="2406553">
                  <a:moveTo>
                    <a:pt x="0" y="0"/>
                  </a:moveTo>
                  <a:lnTo>
                    <a:pt x="21712081" y="0"/>
                  </a:lnTo>
                  <a:lnTo>
                    <a:pt x="21712081" y="2406553"/>
                  </a:lnTo>
                  <a:lnTo>
                    <a:pt x="0" y="2406553"/>
                  </a:lnTo>
                  <a:close/>
                </a:path>
              </a:pathLst>
            </a:custGeom>
            <a:solidFill>
              <a:srgbClr val="000000">
                <a:alpha val="0"/>
              </a:srgbClr>
            </a:solidFill>
            <a:ln w="12700">
              <a:solidFill>
                <a:srgbClr val="000000"/>
              </a:solidFill>
            </a:ln>
          </p:spPr>
        </p:sp>
        <p:sp>
          <p:nvSpPr>
            <p:cNvPr id="6" name="TextBox 6"/>
            <p:cNvSpPr txBox="1"/>
            <p:nvPr/>
          </p:nvSpPr>
          <p:spPr>
            <a:xfrm>
              <a:off x="0" y="-57150"/>
              <a:ext cx="21712081" cy="2463701"/>
            </a:xfrm>
            <a:prstGeom prst="rect">
              <a:avLst/>
            </a:prstGeom>
          </p:spPr>
          <p:txBody>
            <a:bodyPr lIns="0" tIns="0" rIns="0" bIns="0" rtlCol="0" anchor="ctr"/>
            <a:lstStyle/>
            <a:p>
              <a:pPr algn="ctr">
                <a:lnSpc>
                  <a:spcPts val="4320"/>
                </a:lnSpc>
              </a:pPr>
              <a:r>
                <a:rPr lang="en-US" sz="3600" b="1">
                  <a:solidFill>
                    <a:srgbClr val="0B4B49"/>
                  </a:solidFill>
                  <a:latin typeface="Poppins Bold"/>
                  <a:ea typeface="Poppins Bold"/>
                  <a:cs typeface="Poppins Bold"/>
                  <a:sym typeface="Poppins Bold"/>
                </a:rPr>
                <a:t>Các hình thức triển khai giáo dục AI</a:t>
              </a:r>
            </a:p>
          </p:txBody>
        </p:sp>
      </p:grpSp>
      <p:sp>
        <p:nvSpPr>
          <p:cNvPr id="7" name="TextBox 7"/>
          <p:cNvSpPr txBox="1"/>
          <p:nvPr/>
        </p:nvSpPr>
        <p:spPr>
          <a:xfrm>
            <a:off x="583862" y="1840644"/>
            <a:ext cx="10629873" cy="3147978"/>
          </a:xfrm>
          <a:prstGeom prst="rect">
            <a:avLst/>
          </a:prstGeom>
        </p:spPr>
        <p:txBody>
          <a:bodyPr lIns="0" tIns="0" rIns="0" bIns="0" rtlCol="0" anchor="t">
            <a:spAutoFit/>
          </a:bodyPr>
          <a:lstStyle/>
          <a:p>
            <a:pPr>
              <a:lnSpc>
                <a:spcPts val="3139"/>
              </a:lnSpc>
            </a:pPr>
            <a:r>
              <a:rPr lang="en-US" sz="2294">
                <a:solidFill>
                  <a:srgbClr val="0B4B49"/>
                </a:solidFill>
                <a:latin typeface="DM Sans"/>
                <a:ea typeface="DM Sans"/>
                <a:cs typeface="DM Sans"/>
                <a:sym typeface="DM Sans"/>
              </a:rPr>
              <a:t>Căn cứ Khung nội dung AI và điều kiện thực tế, cơ sở giáo dục có thể lựa chọn hoặc kết hợp:</a:t>
            </a:r>
          </a:p>
          <a:p>
            <a:pPr marL="562869" lvl="2" indent="-187623">
              <a:lnSpc>
                <a:spcPts val="3139"/>
              </a:lnSpc>
              <a:buAutoNum type="arabicPeriod"/>
            </a:pPr>
            <a:r>
              <a:rPr lang="en-US" sz="2294">
                <a:solidFill>
                  <a:srgbClr val="0B4B49"/>
                </a:solidFill>
                <a:latin typeface="Poppins"/>
                <a:ea typeface="Poppins"/>
                <a:cs typeface="Poppins"/>
                <a:sym typeface="Poppins"/>
              </a:rPr>
              <a:t>Lồng ghép trong môn học và hoạt động giáo dục</a:t>
            </a:r>
          </a:p>
          <a:p>
            <a:pPr marL="562869" lvl="2" indent="-187623">
              <a:lnSpc>
                <a:spcPts val="3139"/>
              </a:lnSpc>
            </a:pPr>
            <a:r>
              <a:rPr lang="en-US" sz="2294">
                <a:solidFill>
                  <a:srgbClr val="0B4B49"/>
                </a:solidFill>
                <a:latin typeface="DM Sans"/>
                <a:ea typeface="DM Sans"/>
                <a:cs typeface="DM Sans"/>
                <a:sym typeface="DM Sans"/>
              </a:rPr>
              <a:t>Tích hợp vào các môn thuộc Chương trình GDPT.</a:t>
            </a:r>
          </a:p>
          <a:p>
            <a:pPr marL="562869" lvl="2" indent="-187623">
              <a:lnSpc>
                <a:spcPts val="3139"/>
              </a:lnSpc>
              <a:buAutoNum type="arabicPeriod"/>
            </a:pPr>
            <a:r>
              <a:rPr lang="en-US" sz="2294">
                <a:solidFill>
                  <a:srgbClr val="0B4B49"/>
                </a:solidFill>
                <a:latin typeface="Poppins"/>
                <a:ea typeface="Poppins"/>
                <a:cs typeface="Poppins"/>
                <a:sym typeface="Poppins"/>
              </a:rPr>
              <a:t>Chuyên đề học tập / chủ đề độc lập</a:t>
            </a:r>
          </a:p>
          <a:p>
            <a:pPr marL="562869" lvl="2" indent="-187623">
              <a:lnSpc>
                <a:spcPts val="3139"/>
              </a:lnSpc>
            </a:pPr>
            <a:r>
              <a:rPr lang="en-US" sz="2294">
                <a:solidFill>
                  <a:srgbClr val="0B4B49"/>
                </a:solidFill>
                <a:latin typeface="DM Sans"/>
                <a:ea typeface="DM Sans"/>
                <a:cs typeface="DM Sans"/>
                <a:sym typeface="DM Sans"/>
              </a:rPr>
              <a:t>Tổ chức theo chuyên đề lựa chọn hoặc chủ đề AI riêng.</a:t>
            </a:r>
          </a:p>
          <a:p>
            <a:pPr marL="562869" lvl="2" indent="-187623">
              <a:lnSpc>
                <a:spcPts val="3139"/>
              </a:lnSpc>
              <a:buAutoNum type="arabicPeriod"/>
            </a:pPr>
            <a:r>
              <a:rPr lang="en-US" sz="2294">
                <a:solidFill>
                  <a:srgbClr val="0B4B49"/>
                </a:solidFill>
                <a:latin typeface="Poppins"/>
                <a:ea typeface="Poppins"/>
                <a:cs typeface="Poppins"/>
                <a:sym typeface="Poppins"/>
              </a:rPr>
              <a:t>Dạy học tăng cường và hoạt động ngoài giờ</a:t>
            </a:r>
          </a:p>
          <a:p>
            <a:pPr marL="562869" lvl="2" indent="-187623">
              <a:lnSpc>
                <a:spcPts val="3139"/>
              </a:lnSpc>
            </a:pPr>
            <a:r>
              <a:rPr lang="en-US" sz="2294">
                <a:solidFill>
                  <a:srgbClr val="0B4B49"/>
                </a:solidFill>
                <a:latin typeface="DM Sans"/>
                <a:ea typeface="DM Sans"/>
                <a:cs typeface="DM Sans"/>
                <a:sym typeface="DM Sans"/>
              </a:rPr>
              <a:t>Câu lạc bộ, ngoại khóa, hoạt động trải nghiệm.</a:t>
            </a:r>
          </a:p>
        </p:txBody>
      </p:sp>
      <p:grpSp>
        <p:nvGrpSpPr>
          <p:cNvPr id="8" name="Group 8"/>
          <p:cNvGrpSpPr/>
          <p:nvPr/>
        </p:nvGrpSpPr>
        <p:grpSpPr>
          <a:xfrm>
            <a:off x="693093" y="5616575"/>
            <a:ext cx="10639649" cy="963067"/>
            <a:chOff x="0" y="0"/>
            <a:chExt cx="21279297" cy="1926133"/>
          </a:xfrm>
        </p:grpSpPr>
        <p:sp>
          <p:nvSpPr>
            <p:cNvPr id="9" name="Freeform 9"/>
            <p:cNvSpPr/>
            <p:nvPr/>
          </p:nvSpPr>
          <p:spPr>
            <a:xfrm>
              <a:off x="16753" y="12700"/>
              <a:ext cx="21255725" cy="1908302"/>
            </a:xfrm>
            <a:custGeom>
              <a:avLst/>
              <a:gdLst/>
              <a:ahLst/>
              <a:cxnLst/>
              <a:rect l="l" t="t" r="r" b="b"/>
              <a:pathLst>
                <a:path w="21255725" h="1908302">
                  <a:moveTo>
                    <a:pt x="0" y="0"/>
                  </a:moveTo>
                  <a:lnTo>
                    <a:pt x="21255725" y="0"/>
                  </a:lnTo>
                  <a:lnTo>
                    <a:pt x="21255725" y="1908302"/>
                  </a:lnTo>
                  <a:lnTo>
                    <a:pt x="0" y="1908302"/>
                  </a:lnTo>
                  <a:close/>
                </a:path>
              </a:pathLst>
            </a:custGeom>
            <a:solidFill>
              <a:srgbClr val="B7DEE8"/>
            </a:solidFill>
            <a:ln w="12700">
              <a:solidFill>
                <a:srgbClr val="000000"/>
              </a:solidFill>
            </a:ln>
          </p:spPr>
        </p:sp>
        <p:sp>
          <p:nvSpPr>
            <p:cNvPr id="10" name="Freeform 10"/>
            <p:cNvSpPr/>
            <p:nvPr/>
          </p:nvSpPr>
          <p:spPr>
            <a:xfrm>
              <a:off x="0" y="0"/>
              <a:ext cx="21286828" cy="1933702"/>
            </a:xfrm>
            <a:custGeom>
              <a:avLst/>
              <a:gdLst/>
              <a:ahLst/>
              <a:cxnLst/>
              <a:rect l="l" t="t" r="r" b="b"/>
              <a:pathLst>
                <a:path w="21286828" h="1933702">
                  <a:moveTo>
                    <a:pt x="16753" y="0"/>
                  </a:moveTo>
                  <a:lnTo>
                    <a:pt x="21272478" y="0"/>
                  </a:lnTo>
                  <a:cubicBezTo>
                    <a:pt x="21281113" y="0"/>
                    <a:pt x="21286828" y="5715"/>
                    <a:pt x="21286828" y="12700"/>
                  </a:cubicBezTo>
                  <a:lnTo>
                    <a:pt x="21286828" y="1921002"/>
                  </a:lnTo>
                  <a:cubicBezTo>
                    <a:pt x="21286828" y="1927987"/>
                    <a:pt x="21281113" y="1933702"/>
                    <a:pt x="21272478" y="1933702"/>
                  </a:cubicBezTo>
                  <a:lnTo>
                    <a:pt x="16753" y="1933702"/>
                  </a:lnTo>
                  <a:cubicBezTo>
                    <a:pt x="7539" y="1933702"/>
                    <a:pt x="0" y="1927987"/>
                    <a:pt x="0" y="1921002"/>
                  </a:cubicBezTo>
                  <a:lnTo>
                    <a:pt x="0" y="12700"/>
                  </a:lnTo>
                  <a:cubicBezTo>
                    <a:pt x="0" y="5715"/>
                    <a:pt x="7539" y="0"/>
                    <a:pt x="16753" y="0"/>
                  </a:cubicBezTo>
                  <a:moveTo>
                    <a:pt x="16753" y="25400"/>
                  </a:moveTo>
                  <a:lnTo>
                    <a:pt x="16753" y="12700"/>
                  </a:lnTo>
                  <a:lnTo>
                    <a:pt x="33506" y="12700"/>
                  </a:lnTo>
                  <a:lnTo>
                    <a:pt x="33506" y="1921002"/>
                  </a:lnTo>
                  <a:lnTo>
                    <a:pt x="16753" y="1921002"/>
                  </a:lnTo>
                  <a:lnTo>
                    <a:pt x="16753" y="1908302"/>
                  </a:lnTo>
                  <a:lnTo>
                    <a:pt x="21272478" y="1908302"/>
                  </a:lnTo>
                  <a:lnTo>
                    <a:pt x="21272478" y="1921002"/>
                  </a:lnTo>
                  <a:lnTo>
                    <a:pt x="21255726" y="1921002"/>
                  </a:lnTo>
                  <a:lnTo>
                    <a:pt x="21255726" y="12700"/>
                  </a:lnTo>
                  <a:lnTo>
                    <a:pt x="21272478" y="12700"/>
                  </a:lnTo>
                  <a:lnTo>
                    <a:pt x="21272478" y="25400"/>
                  </a:lnTo>
                  <a:lnTo>
                    <a:pt x="16753" y="25400"/>
                  </a:lnTo>
                  <a:close/>
                </a:path>
              </a:pathLst>
            </a:custGeom>
            <a:solidFill>
              <a:srgbClr val="000000"/>
            </a:solidFill>
            <a:ln w="12700">
              <a:solidFill>
                <a:srgbClr val="000000"/>
              </a:solidFill>
            </a:ln>
          </p:spPr>
        </p:sp>
      </p:grpSp>
      <p:sp>
        <p:nvSpPr>
          <p:cNvPr id="11" name="TextBox 11"/>
          <p:cNvSpPr txBox="1"/>
          <p:nvPr/>
        </p:nvSpPr>
        <p:spPr>
          <a:xfrm>
            <a:off x="740864" y="5587206"/>
            <a:ext cx="10544072" cy="846386"/>
          </a:xfrm>
          <a:prstGeom prst="rect">
            <a:avLst/>
          </a:prstGeom>
        </p:spPr>
        <p:txBody>
          <a:bodyPr lIns="0" tIns="0" rIns="0" bIns="0" rtlCol="0" anchor="t">
            <a:spAutoFit/>
          </a:bodyPr>
          <a:lstStyle/>
          <a:p>
            <a:pPr>
              <a:lnSpc>
                <a:spcPts val="3317"/>
              </a:lnSpc>
            </a:pPr>
            <a:r>
              <a:rPr lang="en-US" sz="2764">
                <a:solidFill>
                  <a:srgbClr val="0B4B49"/>
                </a:solidFill>
                <a:latin typeface="Poppins"/>
                <a:ea typeface="Poppins"/>
                <a:cs typeface="Poppins"/>
                <a:sym typeface="Poppins"/>
              </a:rPr>
              <a:t>Nhà trường chủ động lựa chọn một hoặc kết hợp các hình thức tổ chức nêu trên [</a:t>
            </a:r>
            <a:r>
              <a:rPr lang="en-US" sz="2764" u="sng">
                <a:solidFill>
                  <a:srgbClr val="0B4B49"/>
                </a:solidFill>
                <a:latin typeface="Poppins"/>
                <a:ea typeface="Poppins"/>
                <a:cs typeface="Poppins"/>
                <a:sym typeface="Poppins"/>
              </a:rPr>
              <a:t>CV8334</a:t>
            </a:r>
            <a:r>
              <a:rPr lang="en-US" sz="2764">
                <a:solidFill>
                  <a:srgbClr val="0B4B49"/>
                </a:solidFill>
                <a:latin typeface="Poppins"/>
                <a:ea typeface="Poppins"/>
                <a:cs typeface="Poppins"/>
                <a:sym typeface="Poppins"/>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1981200" y="214370"/>
            <a:ext cx="8229600" cy="1203275"/>
            <a:chOff x="0" y="0"/>
            <a:chExt cx="16459200" cy="2406551"/>
          </a:xfrm>
        </p:grpSpPr>
        <p:sp>
          <p:nvSpPr>
            <p:cNvPr id="5" name="Freeform 5"/>
            <p:cNvSpPr/>
            <p:nvPr/>
          </p:nvSpPr>
          <p:spPr>
            <a:xfrm>
              <a:off x="0" y="0"/>
              <a:ext cx="16459200" cy="2406553"/>
            </a:xfrm>
            <a:custGeom>
              <a:avLst/>
              <a:gdLst/>
              <a:ahLst/>
              <a:cxnLst/>
              <a:rect l="l" t="t" r="r" b="b"/>
              <a:pathLst>
                <a:path w="16459200" h="2406553">
                  <a:moveTo>
                    <a:pt x="0" y="0"/>
                  </a:moveTo>
                  <a:lnTo>
                    <a:pt x="16459200" y="0"/>
                  </a:lnTo>
                  <a:lnTo>
                    <a:pt x="16459200" y="2406553"/>
                  </a:lnTo>
                  <a:lnTo>
                    <a:pt x="0" y="2406553"/>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63701"/>
            </a:xfrm>
            <a:prstGeom prst="rect">
              <a:avLst/>
            </a:prstGeom>
          </p:spPr>
          <p:txBody>
            <a:bodyPr lIns="0" tIns="0" rIns="0" bIns="0" rtlCol="0" anchor="ctr"/>
            <a:lstStyle/>
            <a:p>
              <a:pPr algn="ctr">
                <a:lnSpc>
                  <a:spcPts val="4320"/>
                </a:lnSpc>
              </a:pPr>
              <a:r>
                <a:rPr lang="en-US" sz="3600" b="1">
                  <a:solidFill>
                    <a:srgbClr val="FFFFFF"/>
                  </a:solidFill>
                  <a:latin typeface="Poppins Bold"/>
                  <a:ea typeface="Poppins Bold"/>
                  <a:cs typeface="Poppins Bold"/>
                  <a:sym typeface="Poppins Bold"/>
                </a:rPr>
                <a:t>8.3. Hướng dẫn tổ chức thí điểm</a:t>
              </a:r>
            </a:p>
          </p:txBody>
        </p:sp>
      </p:grpSp>
      <p:sp>
        <p:nvSpPr>
          <p:cNvPr id="7" name="TextBox 7"/>
          <p:cNvSpPr txBox="1"/>
          <p:nvPr/>
        </p:nvSpPr>
        <p:spPr>
          <a:xfrm>
            <a:off x="1981200" y="1828825"/>
            <a:ext cx="8229600" cy="4415440"/>
          </a:xfrm>
          <a:prstGeom prst="rect">
            <a:avLst/>
          </a:prstGeom>
        </p:spPr>
        <p:txBody>
          <a:bodyPr lIns="0" tIns="0" rIns="0" bIns="0" rtlCol="0" anchor="t">
            <a:spAutoFit/>
          </a:bodyPr>
          <a:lstStyle/>
          <a:p>
            <a:pPr marL="670397" lvl="2" indent="-223466" algn="just">
              <a:lnSpc>
                <a:spcPts val="3279"/>
              </a:lnSpc>
              <a:buAutoNum type="arabicPeriod"/>
            </a:pPr>
            <a:r>
              <a:rPr lang="en-US" sz="2732">
                <a:solidFill>
                  <a:srgbClr val="FFFFFF"/>
                </a:solidFill>
                <a:latin typeface="Poppins"/>
                <a:ea typeface="Poppins"/>
                <a:cs typeface="Poppins"/>
                <a:sym typeface="Poppins"/>
              </a:rPr>
              <a:t>Công tác chuẩn bị</a:t>
            </a:r>
          </a:p>
          <a:p>
            <a:pPr marL="881615" lvl="3" indent="-220404" algn="just">
              <a:lnSpc>
                <a:spcPts val="2799"/>
              </a:lnSpc>
              <a:buFont typeface="Arial"/>
              <a:buChar char="￭"/>
            </a:pPr>
            <a:r>
              <a:rPr lang="en-US" sz="2332">
                <a:solidFill>
                  <a:srgbClr val="FFFFFF"/>
                </a:solidFill>
                <a:latin typeface="DM Sans"/>
                <a:ea typeface="DM Sans"/>
                <a:cs typeface="DM Sans"/>
                <a:sym typeface="DM Sans"/>
              </a:rPr>
              <a:t>Chuẩn bị hạ tầng công nghệ.</a:t>
            </a:r>
          </a:p>
          <a:p>
            <a:pPr marL="881615" lvl="3" indent="-220404" algn="just">
              <a:lnSpc>
                <a:spcPts val="2799"/>
              </a:lnSpc>
              <a:buFont typeface="Arial"/>
              <a:buChar char="￭"/>
            </a:pPr>
            <a:r>
              <a:rPr lang="en-US" sz="2332">
                <a:solidFill>
                  <a:srgbClr val="FFFFFF"/>
                </a:solidFill>
                <a:latin typeface="DM Sans"/>
                <a:ea typeface="DM Sans"/>
                <a:cs typeface="DM Sans"/>
                <a:sym typeface="DM Sans"/>
              </a:rPr>
              <a:t>Bồi dưỡng đội ngũ cán bộ quản lý, giáo viên</a:t>
            </a:r>
          </a:p>
          <a:p>
            <a:pPr marL="881555" lvl="3" indent="-220389" algn="just">
              <a:lnSpc>
                <a:spcPts val="2799"/>
              </a:lnSpc>
              <a:buFont typeface="Arial"/>
              <a:buChar char="￭"/>
            </a:pPr>
            <a:r>
              <a:rPr lang="en-US" sz="2332">
                <a:solidFill>
                  <a:srgbClr val="FFFFFF"/>
                </a:solidFill>
                <a:latin typeface="DM Sans"/>
                <a:ea typeface="DM Sans"/>
                <a:cs typeface="DM Sans"/>
                <a:sym typeface="DM Sans"/>
              </a:rPr>
              <a:t>Huy động nguồn lực và hợp</a:t>
            </a:r>
          </a:p>
          <a:p>
            <a:pPr marL="670397" lvl="2" indent="-223466" algn="just">
              <a:lnSpc>
                <a:spcPts val="3279"/>
              </a:lnSpc>
              <a:buAutoNum type="arabicPeriod"/>
            </a:pPr>
            <a:r>
              <a:rPr lang="en-US" sz="2732">
                <a:solidFill>
                  <a:srgbClr val="FFFFFF"/>
                </a:solidFill>
                <a:latin typeface="Poppins"/>
                <a:ea typeface="Poppins"/>
                <a:cs typeface="Poppins"/>
                <a:sym typeface="Poppins"/>
              </a:rPr>
              <a:t>Quy trình 5 bước triển khai thí điểm</a:t>
            </a:r>
          </a:p>
          <a:p>
            <a:pPr marL="881615" lvl="3" indent="-220404" algn="just">
              <a:lnSpc>
                <a:spcPts val="2799"/>
              </a:lnSpc>
              <a:buFont typeface="Arial"/>
              <a:buChar char="￭"/>
            </a:pPr>
            <a:r>
              <a:rPr lang="en-US" sz="2332">
                <a:solidFill>
                  <a:srgbClr val="FFFFFF"/>
                </a:solidFill>
                <a:latin typeface="DM Sans"/>
                <a:ea typeface="DM Sans"/>
                <a:cs typeface="DM Sans"/>
                <a:sym typeface="DM Sans"/>
              </a:rPr>
              <a:t>Khảo sát thực trạng </a:t>
            </a:r>
          </a:p>
          <a:p>
            <a:pPr marL="881615" lvl="3" indent="-220404" algn="just">
              <a:lnSpc>
                <a:spcPts val="2799"/>
              </a:lnSpc>
              <a:buFont typeface="Arial"/>
              <a:buChar char="￭"/>
            </a:pPr>
            <a:r>
              <a:rPr lang="en-US" sz="2332">
                <a:solidFill>
                  <a:srgbClr val="FFFFFF"/>
                </a:solidFill>
                <a:latin typeface="DM Sans"/>
                <a:ea typeface="DM Sans"/>
                <a:cs typeface="DM Sans"/>
                <a:sym typeface="DM Sans"/>
              </a:rPr>
              <a:t>Lập kế hoạch thí điểm</a:t>
            </a:r>
          </a:p>
          <a:p>
            <a:pPr marL="881615" lvl="3" indent="-220404" algn="just">
              <a:lnSpc>
                <a:spcPts val="2799"/>
              </a:lnSpc>
              <a:buFont typeface="Arial"/>
              <a:buChar char="￭"/>
            </a:pPr>
            <a:r>
              <a:rPr lang="en-US" sz="2332">
                <a:solidFill>
                  <a:srgbClr val="FFFFFF"/>
                </a:solidFill>
                <a:latin typeface="DM Sans"/>
                <a:ea typeface="DM Sans"/>
                <a:cs typeface="DM Sans"/>
                <a:sym typeface="DM Sans"/>
              </a:rPr>
              <a:t>Tích hợp AI vào chương trình</a:t>
            </a:r>
          </a:p>
          <a:p>
            <a:pPr marL="881615" lvl="3" indent="-220404" algn="just">
              <a:lnSpc>
                <a:spcPts val="2799"/>
              </a:lnSpc>
              <a:buFont typeface="Arial"/>
              <a:buChar char="￭"/>
            </a:pPr>
            <a:r>
              <a:rPr lang="en-US" sz="2332">
                <a:solidFill>
                  <a:srgbClr val="FFFFFF"/>
                </a:solidFill>
                <a:latin typeface="DM Sans"/>
                <a:ea typeface="DM Sans"/>
                <a:cs typeface="DM Sans"/>
                <a:sym typeface="DM Sans"/>
              </a:rPr>
              <a:t>Bồi dưỡng giáo viên </a:t>
            </a:r>
          </a:p>
          <a:p>
            <a:pPr marL="881615" lvl="3" indent="-220404" algn="just">
              <a:lnSpc>
                <a:spcPts val="2799"/>
              </a:lnSpc>
              <a:buFont typeface="Arial"/>
              <a:buChar char="￭"/>
            </a:pPr>
            <a:r>
              <a:rPr lang="en-US" sz="2332">
                <a:solidFill>
                  <a:srgbClr val="FFFFFF"/>
                </a:solidFill>
                <a:latin typeface="DM Sans"/>
                <a:ea typeface="DM Sans"/>
                <a:cs typeface="DM Sans"/>
                <a:sym typeface="DM Sans"/>
              </a:rPr>
              <a:t>Triển khai và điều chỉnh</a:t>
            </a:r>
          </a:p>
          <a:p>
            <a:pPr marL="881615" lvl="3" indent="-220404" algn="just">
              <a:lnSpc>
                <a:spcPts val="2799"/>
              </a:lnSpc>
            </a:pPr>
            <a:endParaRPr lang="en-US" sz="2332">
              <a:solidFill>
                <a:srgbClr val="FFFFFF"/>
              </a:solidFill>
              <a:latin typeface="DM Sans"/>
              <a:ea typeface="DM Sans"/>
              <a:cs typeface="DM Sans"/>
              <a:sym typeface="DM Sans"/>
            </a:endParaRPr>
          </a:p>
          <a:p>
            <a:pPr marL="881615" lvl="3" indent="-220404" algn="just">
              <a:lnSpc>
                <a:spcPts val="2799"/>
              </a:lnSpc>
            </a:pPr>
            <a:endParaRPr lang="en-US" sz="2332">
              <a:solidFill>
                <a:srgbClr val="FFFFFF"/>
              </a:solidFill>
              <a:latin typeface="DM Sans"/>
              <a:ea typeface="DM Sans"/>
              <a:cs typeface="DM Sans"/>
              <a:sym typeface="DM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A3F3A"/>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a:solidFill>
                    <a:srgbClr val="0B4B49"/>
                  </a:solidFill>
                  <a:latin typeface="Poppins Bold"/>
                  <a:ea typeface="Poppins Bold"/>
                  <a:cs typeface="Poppins Bold"/>
                  <a:sym typeface="Poppins Bold"/>
                </a:rPr>
                <a:t>Chuẩn bị hạ tầng công nghệ</a:t>
              </a:r>
            </a:p>
          </p:txBody>
        </p:sp>
      </p:grpSp>
      <p:sp>
        <p:nvSpPr>
          <p:cNvPr id="7" name="TextBox 7"/>
          <p:cNvSpPr txBox="1"/>
          <p:nvPr/>
        </p:nvSpPr>
        <p:spPr>
          <a:xfrm>
            <a:off x="2066926" y="1564088"/>
            <a:ext cx="8058150" cy="3896901"/>
          </a:xfrm>
          <a:prstGeom prst="rect">
            <a:avLst/>
          </a:prstGeom>
        </p:spPr>
        <p:txBody>
          <a:bodyPr lIns="0" tIns="0" rIns="0" bIns="0" rtlCol="0" anchor="t">
            <a:spAutoFit/>
          </a:bodyPr>
          <a:lstStyle/>
          <a:p>
            <a:pPr>
              <a:lnSpc>
                <a:spcPts val="3359"/>
              </a:lnSpc>
            </a:pPr>
            <a:r>
              <a:rPr lang="en-US" sz="2799">
                <a:solidFill>
                  <a:srgbClr val="0B4B49"/>
                </a:solidFill>
                <a:latin typeface="Poppins"/>
                <a:ea typeface="Poppins"/>
                <a:cs typeface="Poppins"/>
                <a:sym typeface="Poppins"/>
              </a:rPr>
              <a:t>Rà soát và bảo đảm điều kiện tối thiểu</a:t>
            </a:r>
          </a:p>
          <a:p>
            <a:pPr marL="686754" lvl="2" indent="-228918">
              <a:lnSpc>
                <a:spcPts val="3359"/>
              </a:lnSpc>
              <a:buFont typeface="Arial"/>
              <a:buChar char="⚬"/>
            </a:pPr>
            <a:r>
              <a:rPr lang="en-US" sz="2799">
                <a:solidFill>
                  <a:srgbClr val="0B4B49"/>
                </a:solidFill>
                <a:latin typeface="DM Sans"/>
                <a:ea typeface="DM Sans"/>
                <a:cs typeface="DM Sans"/>
                <a:sym typeface="DM Sans"/>
              </a:rPr>
              <a:t>Phòng máy tính, thiết bị CNTT</a:t>
            </a:r>
          </a:p>
          <a:p>
            <a:pPr marL="686754" lvl="2" indent="-228918">
              <a:lnSpc>
                <a:spcPts val="3359"/>
              </a:lnSpc>
              <a:buFont typeface="Arial"/>
              <a:buChar char="⚬"/>
            </a:pPr>
            <a:r>
              <a:rPr lang="en-US" sz="2799">
                <a:solidFill>
                  <a:srgbClr val="0B4B49"/>
                </a:solidFill>
                <a:latin typeface="DM Sans"/>
                <a:ea typeface="DM Sans"/>
                <a:cs typeface="DM Sans"/>
                <a:sym typeface="DM Sans"/>
              </a:rPr>
              <a:t>Chất lượng kết nối Internet</a:t>
            </a:r>
          </a:p>
          <a:p>
            <a:pPr marL="686754" lvl="2" indent="-228918">
              <a:lnSpc>
                <a:spcPts val="3359"/>
              </a:lnSpc>
            </a:pPr>
            <a:r>
              <a:rPr lang="en-US" sz="2799">
                <a:solidFill>
                  <a:srgbClr val="0B4B49"/>
                </a:solidFill>
                <a:latin typeface="Poppins"/>
                <a:ea typeface="Poppins"/>
                <a:cs typeface="Poppins"/>
                <a:sym typeface="Poppins"/>
              </a:rPr>
              <a:t>Nguyên tắc lựa chọn công cụ</a:t>
            </a:r>
          </a:p>
          <a:p>
            <a:pPr marL="686754" lvl="2" indent="-228918">
              <a:lnSpc>
                <a:spcPts val="3359"/>
              </a:lnSpc>
              <a:buFont typeface="Arial"/>
              <a:buChar char="⚬"/>
            </a:pPr>
            <a:r>
              <a:rPr lang="en-US" sz="2799">
                <a:solidFill>
                  <a:srgbClr val="0B4B49"/>
                </a:solidFill>
                <a:latin typeface="DM Sans"/>
                <a:ea typeface="DM Sans"/>
                <a:cs typeface="DM Sans"/>
                <a:sym typeface="DM Sans"/>
              </a:rPr>
              <a:t>Ưu tiên nền tảng miễn phí, mã nguồn mở</a:t>
            </a:r>
          </a:p>
          <a:p>
            <a:pPr marL="686754" lvl="2" indent="-228918">
              <a:lnSpc>
                <a:spcPts val="3359"/>
              </a:lnSpc>
              <a:buFont typeface="Arial"/>
              <a:buChar char="⚬"/>
            </a:pPr>
            <a:r>
              <a:rPr lang="en-US" sz="2799">
                <a:solidFill>
                  <a:srgbClr val="0B4B49"/>
                </a:solidFill>
                <a:latin typeface="DM Sans"/>
                <a:ea typeface="DM Sans"/>
                <a:cs typeface="DM Sans"/>
                <a:sym typeface="DM Sans"/>
              </a:rPr>
              <a:t>Công cụ trực quan, dễ sử dụng</a:t>
            </a:r>
          </a:p>
          <a:p>
            <a:pPr marL="686754" lvl="2" indent="-228918">
              <a:lnSpc>
                <a:spcPts val="3359"/>
              </a:lnSpc>
              <a:buFont typeface="Arial"/>
              <a:buChar char="⚬"/>
            </a:pPr>
            <a:r>
              <a:rPr lang="en-US" sz="2799">
                <a:solidFill>
                  <a:srgbClr val="0B4B49"/>
                </a:solidFill>
                <a:latin typeface="DM Sans"/>
                <a:ea typeface="DM Sans"/>
                <a:cs typeface="DM Sans"/>
                <a:sym typeface="DM Sans"/>
              </a:rPr>
              <a:t>Không yêu cầu lập trình phức tạp</a:t>
            </a:r>
          </a:p>
          <a:p>
            <a:pPr marL="686754" lvl="2" indent="-228918">
              <a:lnSpc>
                <a:spcPts val="3359"/>
              </a:lnSpc>
              <a:buFont typeface="Arial"/>
              <a:buChar char="⚬"/>
            </a:pPr>
            <a:r>
              <a:rPr lang="en-US" sz="2799">
                <a:solidFill>
                  <a:srgbClr val="0B4B49"/>
                </a:solidFill>
                <a:latin typeface="DM Sans"/>
                <a:ea typeface="DM Sans"/>
                <a:cs typeface="DM Sans"/>
                <a:sym typeface="DM Sans"/>
              </a:rPr>
              <a:t>Phù hợp đặc điểm nhận thức học sinh</a:t>
            </a:r>
          </a:p>
          <a:p>
            <a:pPr marL="686754" lvl="2" indent="-228918">
              <a:lnSpc>
                <a:spcPts val="3359"/>
              </a:lnSpc>
            </a:pPr>
            <a:endParaRPr lang="en-US" sz="2799">
              <a:solidFill>
                <a:srgbClr val="0B4B49"/>
              </a:solidFill>
              <a:latin typeface="DM Sans"/>
              <a:ea typeface="DM Sans"/>
              <a:cs typeface="DM Sans"/>
              <a:sym typeface="DM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469354" y="270180"/>
            <a:ext cx="10836987" cy="990097"/>
            <a:chOff x="0" y="0"/>
            <a:chExt cx="21673974" cy="1980194"/>
          </a:xfrm>
        </p:grpSpPr>
        <p:sp>
          <p:nvSpPr>
            <p:cNvPr id="5" name="Freeform 5"/>
            <p:cNvSpPr/>
            <p:nvPr/>
          </p:nvSpPr>
          <p:spPr>
            <a:xfrm>
              <a:off x="0" y="0"/>
              <a:ext cx="21673975" cy="1980192"/>
            </a:xfrm>
            <a:custGeom>
              <a:avLst/>
              <a:gdLst/>
              <a:ahLst/>
              <a:cxnLst/>
              <a:rect l="l" t="t" r="r" b="b"/>
              <a:pathLst>
                <a:path w="21673975" h="1980192">
                  <a:moveTo>
                    <a:pt x="0" y="0"/>
                  </a:moveTo>
                  <a:lnTo>
                    <a:pt x="21673975" y="0"/>
                  </a:lnTo>
                  <a:lnTo>
                    <a:pt x="21673975" y="1980192"/>
                  </a:lnTo>
                  <a:lnTo>
                    <a:pt x="0" y="1980192"/>
                  </a:lnTo>
                  <a:close/>
                </a:path>
              </a:pathLst>
            </a:custGeom>
            <a:solidFill>
              <a:srgbClr val="000000">
                <a:alpha val="0"/>
              </a:srgbClr>
            </a:solidFill>
            <a:ln w="12700">
              <a:solidFill>
                <a:srgbClr val="000000"/>
              </a:solidFill>
            </a:ln>
          </p:spPr>
        </p:sp>
        <p:sp>
          <p:nvSpPr>
            <p:cNvPr id="6" name="TextBox 6"/>
            <p:cNvSpPr txBox="1"/>
            <p:nvPr/>
          </p:nvSpPr>
          <p:spPr>
            <a:xfrm>
              <a:off x="0" y="-57150"/>
              <a:ext cx="21673974" cy="2037344"/>
            </a:xfrm>
            <a:prstGeom prst="rect">
              <a:avLst/>
            </a:prstGeom>
          </p:spPr>
          <p:txBody>
            <a:bodyPr lIns="0" tIns="0" rIns="0" bIns="0" rtlCol="0" anchor="ctr"/>
            <a:lstStyle/>
            <a:p>
              <a:pPr algn="ctr">
                <a:lnSpc>
                  <a:spcPts val="4800"/>
                </a:lnSpc>
              </a:pPr>
              <a:r>
                <a:rPr lang="en-US" sz="3999" b="1">
                  <a:solidFill>
                    <a:srgbClr val="FFFFFF"/>
                  </a:solidFill>
                  <a:latin typeface="Poppins Bold"/>
                  <a:ea typeface="Poppins Bold"/>
                  <a:cs typeface="Poppins Bold"/>
                  <a:sym typeface="Poppins Bold"/>
                </a:rPr>
                <a:t>Bồi dưỡng đội ngũ – vai trò then chốt</a:t>
              </a:r>
            </a:p>
          </p:txBody>
        </p:sp>
      </p:grpSp>
      <p:sp>
        <p:nvSpPr>
          <p:cNvPr id="7" name="TextBox 7"/>
          <p:cNvSpPr txBox="1"/>
          <p:nvPr/>
        </p:nvSpPr>
        <p:spPr>
          <a:xfrm>
            <a:off x="1976736" y="1521232"/>
            <a:ext cx="8084952" cy="3897157"/>
          </a:xfrm>
          <a:prstGeom prst="rect">
            <a:avLst/>
          </a:prstGeom>
        </p:spPr>
        <p:txBody>
          <a:bodyPr lIns="0" tIns="0" rIns="0" bIns="0" rtlCol="0" anchor="t">
            <a:spAutoFit/>
          </a:bodyPr>
          <a:lstStyle/>
          <a:p>
            <a:pPr>
              <a:lnSpc>
                <a:spcPts val="3370"/>
              </a:lnSpc>
            </a:pPr>
            <a:r>
              <a:rPr lang="en-US" sz="2808">
                <a:solidFill>
                  <a:srgbClr val="FFFFFF"/>
                </a:solidFill>
                <a:latin typeface="Poppins"/>
                <a:ea typeface="Poppins"/>
                <a:cs typeface="Poppins"/>
                <a:sym typeface="Poppins"/>
              </a:rPr>
              <a:t>Đối tượng: Cán bộ quản lý và giáo viên</a:t>
            </a:r>
          </a:p>
          <a:p>
            <a:pPr>
              <a:lnSpc>
                <a:spcPts val="3370"/>
              </a:lnSpc>
            </a:pPr>
            <a:r>
              <a:rPr lang="en-US" sz="2808">
                <a:solidFill>
                  <a:srgbClr val="FFFFFF"/>
                </a:solidFill>
                <a:latin typeface="Poppins"/>
                <a:ea typeface="Poppins"/>
                <a:cs typeface="Poppins"/>
                <a:sym typeface="Poppins"/>
              </a:rPr>
              <a:t>Hình thức:</a:t>
            </a:r>
          </a:p>
          <a:p>
            <a:pPr marL="689038" lvl="2" indent="-229679">
              <a:lnSpc>
                <a:spcPts val="3370"/>
              </a:lnSpc>
              <a:buFont typeface="Arial"/>
              <a:buChar char="⚬"/>
            </a:pPr>
            <a:r>
              <a:rPr lang="en-US" sz="2808">
                <a:solidFill>
                  <a:srgbClr val="FFFFFF"/>
                </a:solidFill>
                <a:latin typeface="DM Sans"/>
                <a:ea typeface="DM Sans"/>
                <a:cs typeface="DM Sans"/>
                <a:sym typeface="DM Sans"/>
              </a:rPr>
              <a:t>Tập huấn chuyên môn</a:t>
            </a:r>
          </a:p>
          <a:p>
            <a:pPr marL="689038" lvl="2" indent="-229679">
              <a:lnSpc>
                <a:spcPts val="3370"/>
              </a:lnSpc>
              <a:buFont typeface="Arial"/>
              <a:buChar char="⚬"/>
            </a:pPr>
            <a:r>
              <a:rPr lang="en-US" sz="2808">
                <a:solidFill>
                  <a:srgbClr val="FFFFFF"/>
                </a:solidFill>
                <a:latin typeface="DM Sans"/>
                <a:ea typeface="DM Sans"/>
                <a:cs typeface="DM Sans"/>
                <a:sym typeface="DM Sans"/>
              </a:rPr>
              <a:t>Bồi dưỡng thường xuyên</a:t>
            </a:r>
          </a:p>
          <a:p>
            <a:pPr marL="689038" lvl="2" indent="-229679">
              <a:lnSpc>
                <a:spcPts val="3370"/>
              </a:lnSpc>
              <a:buFont typeface="Arial"/>
              <a:buChar char="⚬"/>
            </a:pPr>
            <a:r>
              <a:rPr lang="en-US" sz="2808">
                <a:solidFill>
                  <a:srgbClr val="FFFFFF"/>
                </a:solidFill>
                <a:latin typeface="DM Sans"/>
                <a:ea typeface="DM Sans"/>
                <a:cs typeface="DM Sans"/>
                <a:sym typeface="DM Sans"/>
              </a:rPr>
              <a:t>Sinh hoạt chuyên đề</a:t>
            </a:r>
          </a:p>
          <a:p>
            <a:pPr marL="689038" lvl="2" indent="-229679">
              <a:lnSpc>
                <a:spcPts val="3370"/>
              </a:lnSpc>
            </a:pPr>
            <a:r>
              <a:rPr lang="en-US" sz="2808">
                <a:solidFill>
                  <a:srgbClr val="FFFFFF"/>
                </a:solidFill>
                <a:latin typeface="Poppins"/>
                <a:ea typeface="Poppins"/>
                <a:cs typeface="Poppins"/>
                <a:sym typeface="Poppins"/>
              </a:rPr>
              <a:t>Mục tiêu:</a:t>
            </a:r>
          </a:p>
          <a:p>
            <a:pPr marL="689038" lvl="2" indent="-229679">
              <a:lnSpc>
                <a:spcPts val="3370"/>
              </a:lnSpc>
              <a:buFont typeface="Arial"/>
              <a:buChar char="⚬"/>
            </a:pPr>
            <a:r>
              <a:rPr lang="en-US" sz="2808">
                <a:solidFill>
                  <a:srgbClr val="FFFFFF"/>
                </a:solidFill>
                <a:latin typeface="DM Sans"/>
                <a:ea typeface="DM Sans"/>
                <a:cs typeface="DM Sans"/>
                <a:sym typeface="DM Sans"/>
              </a:rPr>
              <a:t>Nắm kiến thức cơ bản về AI</a:t>
            </a:r>
          </a:p>
          <a:p>
            <a:pPr marL="689038" lvl="2" indent="-229679">
              <a:lnSpc>
                <a:spcPts val="3370"/>
              </a:lnSpc>
              <a:buFont typeface="Arial"/>
              <a:buChar char="⚬"/>
            </a:pPr>
            <a:r>
              <a:rPr lang="en-US" sz="2808">
                <a:solidFill>
                  <a:srgbClr val="FFFFFF"/>
                </a:solidFill>
                <a:latin typeface="DM Sans"/>
                <a:ea typeface="DM Sans"/>
                <a:cs typeface="DM Sans"/>
                <a:sym typeface="DM Sans"/>
              </a:rPr>
              <a:t>Hiểu vai trò AI trong giáo dục phổ thông</a:t>
            </a:r>
          </a:p>
          <a:p>
            <a:pPr marL="689038" lvl="2" indent="-229679">
              <a:lnSpc>
                <a:spcPts val="3370"/>
              </a:lnSpc>
            </a:pPr>
            <a:endParaRPr lang="en-US" sz="2808">
              <a:solidFill>
                <a:srgbClr val="FFFFFF"/>
              </a:solidFill>
              <a:latin typeface="DM Sans"/>
              <a:ea typeface="DM Sans"/>
              <a:cs typeface="DM Sans"/>
              <a:sym typeface="DM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A3F3A"/>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a:solidFill>
                    <a:srgbClr val="0B4B49"/>
                  </a:solidFill>
                  <a:latin typeface="Poppins Bold"/>
                  <a:ea typeface="Poppins Bold"/>
                  <a:cs typeface="Poppins Bold"/>
                  <a:sym typeface="Poppins Bold"/>
                </a:rPr>
                <a:t>Huy động nguồn lực và hợp tác</a:t>
              </a:r>
            </a:p>
          </p:txBody>
        </p:sp>
      </p:grpSp>
      <p:sp>
        <p:nvSpPr>
          <p:cNvPr id="7" name="TextBox 7"/>
          <p:cNvSpPr txBox="1"/>
          <p:nvPr/>
        </p:nvSpPr>
        <p:spPr>
          <a:xfrm>
            <a:off x="2066926" y="1564088"/>
            <a:ext cx="8058150" cy="4768934"/>
          </a:xfrm>
          <a:prstGeom prst="rect">
            <a:avLst/>
          </a:prstGeom>
        </p:spPr>
        <p:txBody>
          <a:bodyPr lIns="0" tIns="0" rIns="0" bIns="0" rtlCol="0" anchor="t">
            <a:spAutoFit/>
          </a:bodyPr>
          <a:lstStyle/>
          <a:p>
            <a:pPr>
              <a:lnSpc>
                <a:spcPts val="3359"/>
              </a:lnSpc>
            </a:pPr>
            <a:r>
              <a:rPr lang="en-US" sz="2799">
                <a:solidFill>
                  <a:srgbClr val="0B4B49"/>
                </a:solidFill>
                <a:latin typeface="Poppins"/>
                <a:ea typeface="Poppins"/>
                <a:cs typeface="Poppins"/>
                <a:sym typeface="Poppins"/>
              </a:rPr>
              <a:t>Đối tác cần tăng cường hợp tác:</a:t>
            </a:r>
          </a:p>
          <a:p>
            <a:pPr marL="686754" lvl="2" indent="-228918">
              <a:lnSpc>
                <a:spcPts val="3359"/>
              </a:lnSpc>
              <a:buFont typeface="Arial"/>
              <a:buChar char="⚬"/>
            </a:pPr>
            <a:r>
              <a:rPr lang="en-US" sz="2799">
                <a:solidFill>
                  <a:srgbClr val="0B4B49"/>
                </a:solidFill>
                <a:latin typeface="DM Sans"/>
                <a:ea typeface="DM Sans"/>
                <a:cs typeface="DM Sans"/>
                <a:sym typeface="DM Sans"/>
              </a:rPr>
              <a:t>Viện nghiên cứu</a:t>
            </a:r>
          </a:p>
          <a:p>
            <a:pPr marL="686754" lvl="2" indent="-228918">
              <a:lnSpc>
                <a:spcPts val="3359"/>
              </a:lnSpc>
              <a:buFont typeface="Arial"/>
              <a:buChar char="⚬"/>
            </a:pPr>
            <a:r>
              <a:rPr lang="en-US" sz="2799">
                <a:solidFill>
                  <a:srgbClr val="0B4B49"/>
                </a:solidFill>
                <a:latin typeface="DM Sans"/>
                <a:ea typeface="DM Sans"/>
                <a:cs typeface="DM Sans"/>
                <a:sym typeface="DM Sans"/>
              </a:rPr>
              <a:t>Trường đại học</a:t>
            </a:r>
          </a:p>
          <a:p>
            <a:pPr marL="686754" lvl="2" indent="-228918">
              <a:lnSpc>
                <a:spcPts val="3359"/>
              </a:lnSpc>
              <a:buFont typeface="Arial"/>
              <a:buChar char="⚬"/>
            </a:pPr>
            <a:r>
              <a:rPr lang="en-US" sz="2799">
                <a:solidFill>
                  <a:srgbClr val="0B4B49"/>
                </a:solidFill>
                <a:latin typeface="DM Sans"/>
                <a:ea typeface="DM Sans"/>
                <a:cs typeface="DM Sans"/>
                <a:sym typeface="DM Sans"/>
              </a:rPr>
              <a:t>Doanh nghiệp công nghệ</a:t>
            </a:r>
          </a:p>
          <a:p>
            <a:pPr marL="686754" lvl="2" indent="-228918">
              <a:lnSpc>
                <a:spcPts val="3359"/>
              </a:lnSpc>
              <a:buFont typeface="Arial"/>
              <a:buChar char="⚬"/>
            </a:pPr>
            <a:r>
              <a:rPr lang="en-US" sz="2799">
                <a:solidFill>
                  <a:srgbClr val="0B4B49"/>
                </a:solidFill>
                <a:latin typeface="DM Sans"/>
                <a:ea typeface="DM Sans"/>
                <a:cs typeface="DM Sans"/>
                <a:sym typeface="DM Sans"/>
              </a:rPr>
              <a:t>Tổ chức chuyên môn về AI</a:t>
            </a:r>
          </a:p>
          <a:p>
            <a:pPr marL="686754" lvl="2" indent="-228918">
              <a:lnSpc>
                <a:spcPts val="3359"/>
              </a:lnSpc>
            </a:pPr>
            <a:r>
              <a:rPr lang="en-US" sz="2799">
                <a:solidFill>
                  <a:srgbClr val="0B4B49"/>
                </a:solidFill>
                <a:latin typeface="Poppins"/>
                <a:ea typeface="Poppins"/>
                <a:cs typeface="Poppins"/>
                <a:sym typeface="Poppins"/>
              </a:rPr>
              <a:t>Lợi ích hợp tác:</a:t>
            </a:r>
          </a:p>
          <a:p>
            <a:pPr marL="686754" lvl="2" indent="-228918">
              <a:lnSpc>
                <a:spcPts val="3359"/>
              </a:lnSpc>
              <a:buFont typeface="Arial"/>
              <a:buChar char="⚬"/>
            </a:pPr>
            <a:r>
              <a:rPr lang="en-US" sz="2799">
                <a:solidFill>
                  <a:srgbClr val="0B4B49"/>
                </a:solidFill>
                <a:latin typeface="DM Sans"/>
                <a:ea typeface="DM Sans"/>
                <a:cs typeface="DM Sans"/>
                <a:sym typeface="DM Sans"/>
              </a:rPr>
              <a:t>Học liệu</a:t>
            </a:r>
          </a:p>
          <a:p>
            <a:pPr marL="686754" lvl="2" indent="-228918">
              <a:lnSpc>
                <a:spcPts val="3359"/>
              </a:lnSpc>
              <a:buFont typeface="Arial"/>
              <a:buChar char="⚬"/>
            </a:pPr>
            <a:r>
              <a:rPr lang="en-US" sz="2799">
                <a:solidFill>
                  <a:srgbClr val="0B4B49"/>
                </a:solidFill>
                <a:latin typeface="DM Sans"/>
                <a:ea typeface="DM Sans"/>
                <a:cs typeface="DM Sans"/>
                <a:sym typeface="DM Sans"/>
              </a:rPr>
              <a:t>Tư vấn chuyên môn</a:t>
            </a:r>
          </a:p>
          <a:p>
            <a:pPr marL="686754" lvl="2" indent="-228918">
              <a:lnSpc>
                <a:spcPts val="3359"/>
              </a:lnSpc>
              <a:buFont typeface="Arial"/>
              <a:buChar char="⚬"/>
            </a:pPr>
            <a:r>
              <a:rPr lang="en-US" sz="2799">
                <a:solidFill>
                  <a:srgbClr val="0B4B49"/>
                </a:solidFill>
                <a:latin typeface="DM Sans"/>
                <a:ea typeface="DM Sans"/>
                <a:cs typeface="DM Sans"/>
                <a:sym typeface="DM Sans"/>
              </a:rPr>
              <a:t>Hỗ trợ kỹ thuật</a:t>
            </a:r>
          </a:p>
          <a:p>
            <a:pPr marL="686754" lvl="2" indent="-228918">
              <a:lnSpc>
                <a:spcPts val="3359"/>
              </a:lnSpc>
              <a:buFont typeface="Arial"/>
              <a:buChar char="⚬"/>
            </a:pPr>
            <a:r>
              <a:rPr lang="en-US" sz="2799">
                <a:solidFill>
                  <a:srgbClr val="0B4B49"/>
                </a:solidFill>
                <a:latin typeface="DM Sans"/>
                <a:ea typeface="DM Sans"/>
                <a:cs typeface="DM Sans"/>
                <a:sym typeface="DM Sans"/>
              </a:rPr>
              <a:t>Hoạt động trải nghiệm thực tiễn cho HS</a:t>
            </a:r>
          </a:p>
          <a:p>
            <a:pPr marL="686754" lvl="2" indent="-228918">
              <a:lnSpc>
                <a:spcPts val="3359"/>
              </a:lnSpc>
            </a:pPr>
            <a:endParaRPr lang="en-US" sz="2799">
              <a:solidFill>
                <a:srgbClr val="0B4B49"/>
              </a:solidFill>
              <a:latin typeface="DM Sans"/>
              <a:ea typeface="DM Sans"/>
              <a:cs typeface="DM Sans"/>
              <a:sym typeface="DM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Huy động nguồn lực và hợp tác</a:t>
              </a:r>
            </a:p>
          </p:txBody>
        </p:sp>
      </p:grpSp>
      <p:sp>
        <p:nvSpPr>
          <p:cNvPr id="7" name="TextBox 7"/>
          <p:cNvSpPr txBox="1"/>
          <p:nvPr/>
        </p:nvSpPr>
        <p:spPr>
          <a:xfrm>
            <a:off x="2066926" y="1564087"/>
            <a:ext cx="8058150" cy="3888821"/>
          </a:xfrm>
          <a:prstGeom prst="rect">
            <a:avLst/>
          </a:prstGeom>
        </p:spPr>
        <p:txBody>
          <a:bodyPr lIns="0" tIns="0" rIns="0" bIns="0" rtlCol="0" anchor="t">
            <a:spAutoFit/>
          </a:bodyPr>
          <a:lstStyle/>
          <a:p>
            <a:pPr>
              <a:lnSpc>
                <a:spcPts val="3359"/>
              </a:lnSpc>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Xã</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hội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hóa</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nguồn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lực</a:t>
            </a: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endParaRPr>
          </a:p>
          <a:p>
            <a:pPr marL="686754" lvl="2" indent="-228918">
              <a:lnSpc>
                <a:spcPts val="3359"/>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Huy</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động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nguồn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lực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hợp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pháp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từ</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tổ</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chức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doanh</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nghiệp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cá</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nhân</a:t>
            </a: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endParaRPr>
          </a:p>
          <a:p>
            <a:pPr marL="686754" lvl="2" indent="-228918">
              <a:lnSpc>
                <a:spcPts val="3359"/>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Bổ</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sung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trang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thiết</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bị</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phần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mềm</a:t>
            </a: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endParaRPr>
          </a:p>
          <a:p>
            <a:pPr marL="686754" lvl="2" indent="-228918">
              <a:lnSpc>
                <a:spcPts val="3359"/>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Tổ</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chức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hoạt</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động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giáo</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dục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AI</a:t>
            </a:r>
          </a:p>
          <a:p>
            <a:pPr marL="686754" lvl="2" indent="-228918">
              <a:lnSpc>
                <a:spcPts val="3359"/>
              </a:lnSpc>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Yêu</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cầu</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bắt</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buộc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a:t>
            </a:r>
          </a:p>
          <a:p>
            <a:pPr marL="686754" lvl="2" indent="-228918">
              <a:lnSpc>
                <a:spcPts val="3359"/>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Sử</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dụng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đúng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mục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đích</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hiệu</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quả</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tuân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thủ</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quy</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định</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pháp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luật</a:t>
            </a: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endParaRPr>
          </a:p>
          <a:p>
            <a:pPr marL="686754" lvl="2" indent="-228918">
              <a:lnSpc>
                <a:spcPts val="3359"/>
              </a:lnSpc>
            </a:pP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90443" y="2931089"/>
            <a:ext cx="1963008" cy="1963008"/>
            <a:chOff x="0" y="0"/>
            <a:chExt cx="1695450" cy="1695450"/>
          </a:xfrm>
          <a:solidFill>
            <a:srgbClr val="92D050"/>
          </a:solidFill>
        </p:grpSpPr>
        <p:sp>
          <p:nvSpPr>
            <p:cNvPr id="3" name="Freeform 3"/>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grpFill/>
          </p:spPr>
        </p:sp>
      </p:grpSp>
      <p:grpSp>
        <p:nvGrpSpPr>
          <p:cNvPr id="6" name="Group 6"/>
          <p:cNvGrpSpPr/>
          <p:nvPr/>
        </p:nvGrpSpPr>
        <p:grpSpPr>
          <a:xfrm>
            <a:off x="8085153" y="2774071"/>
            <a:ext cx="1963008" cy="1963008"/>
            <a:chOff x="0" y="0"/>
            <a:chExt cx="1695450" cy="1695450"/>
          </a:xfrm>
          <a:solidFill>
            <a:srgbClr val="FFFF00"/>
          </a:solidFill>
        </p:grpSpPr>
        <p:sp>
          <p:nvSpPr>
            <p:cNvPr id="7" name="Freeform 7"/>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grpFill/>
          </p:spPr>
        </p:sp>
      </p:grpSp>
      <p:grpSp>
        <p:nvGrpSpPr>
          <p:cNvPr id="8" name="Group 8"/>
          <p:cNvGrpSpPr/>
          <p:nvPr/>
        </p:nvGrpSpPr>
        <p:grpSpPr>
          <a:xfrm>
            <a:off x="3629750" y="1272419"/>
            <a:ext cx="1963008" cy="1963008"/>
            <a:chOff x="0" y="0"/>
            <a:chExt cx="1695450" cy="1695450"/>
          </a:xfrm>
        </p:grpSpPr>
        <p:sp>
          <p:nvSpPr>
            <p:cNvPr id="9" name="Freeform 9"/>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FFC103"/>
            </a:solidFill>
          </p:spPr>
        </p:sp>
      </p:grpSp>
      <p:grpSp>
        <p:nvGrpSpPr>
          <p:cNvPr id="10" name="Group 10"/>
          <p:cNvGrpSpPr/>
          <p:nvPr/>
        </p:nvGrpSpPr>
        <p:grpSpPr>
          <a:xfrm>
            <a:off x="6599243" y="1272419"/>
            <a:ext cx="1963008" cy="1963008"/>
            <a:chOff x="0" y="0"/>
            <a:chExt cx="1695450" cy="1695450"/>
          </a:xfrm>
        </p:grpSpPr>
        <p:sp>
          <p:nvSpPr>
            <p:cNvPr id="11" name="Freeform 11"/>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F27800"/>
            </a:solidFill>
          </p:spPr>
        </p:sp>
      </p:grpSp>
      <p:grpSp>
        <p:nvGrpSpPr>
          <p:cNvPr id="12" name="Group 12"/>
          <p:cNvGrpSpPr/>
          <p:nvPr/>
        </p:nvGrpSpPr>
        <p:grpSpPr>
          <a:xfrm>
            <a:off x="5129096" y="2873326"/>
            <a:ext cx="1963008" cy="1963008"/>
            <a:chOff x="0" y="0"/>
            <a:chExt cx="1695450" cy="1695450"/>
          </a:xfrm>
        </p:grpSpPr>
        <p:sp>
          <p:nvSpPr>
            <p:cNvPr id="13" name="Freeform 13"/>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85AFFF"/>
            </a:solidFill>
          </p:spPr>
        </p:sp>
      </p:grpSp>
      <p:grpSp>
        <p:nvGrpSpPr>
          <p:cNvPr id="14" name="Group 14"/>
          <p:cNvGrpSpPr/>
          <p:nvPr/>
        </p:nvGrpSpPr>
        <p:grpSpPr>
          <a:xfrm>
            <a:off x="2381251" y="5010621"/>
            <a:ext cx="7286624" cy="1655663"/>
            <a:chOff x="0" y="0"/>
            <a:chExt cx="1695450" cy="1695450"/>
          </a:xfrm>
        </p:grpSpPr>
        <p:sp>
          <p:nvSpPr>
            <p:cNvPr id="15" name="Freeform 15"/>
            <p:cNvSpPr/>
            <p:nvPr/>
          </p:nvSpPr>
          <p:spPr>
            <a:xfrm>
              <a:off x="0" y="0"/>
              <a:ext cx="1695450" cy="1695450"/>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E1B5FD"/>
            </a:solidFill>
          </p:spPr>
        </p:sp>
      </p:grpSp>
      <p:sp>
        <p:nvSpPr>
          <p:cNvPr id="16" name="TextBox 16"/>
          <p:cNvSpPr txBox="1"/>
          <p:nvPr/>
        </p:nvSpPr>
        <p:spPr>
          <a:xfrm>
            <a:off x="3953451" y="1529112"/>
            <a:ext cx="1304868" cy="397545"/>
          </a:xfrm>
          <a:prstGeom prst="rect">
            <a:avLst/>
          </a:prstGeom>
        </p:spPr>
        <p:txBody>
          <a:bodyPr wrap="square" lIns="0" tIns="0" rIns="0" bIns="0" rtlCol="0" anchor="t">
            <a:spAutoFit/>
          </a:bodyPr>
          <a:lstStyle/>
          <a:p>
            <a:pPr algn="ctr" defTabSz="857324">
              <a:lnSpc>
                <a:spcPts val="3109"/>
              </a:lnSpc>
            </a:pPr>
            <a:r>
              <a:rPr lang="en-US" sz="2681" b="1" dirty="0" err="1">
                <a:solidFill>
                  <a:srgbClr val="000000"/>
                </a:solidFill>
                <a:latin typeface="Raleway Ultra-Bold"/>
                <a:ea typeface="Raleway Ultra-Bold"/>
                <a:cs typeface="Raleway Ultra-Bold"/>
                <a:sym typeface="Raleway Ultra-Bold"/>
              </a:rPr>
              <a:t>Buổi</a:t>
            </a:r>
            <a:r>
              <a:rPr lang="en-US" sz="2681" b="1" dirty="0">
                <a:solidFill>
                  <a:srgbClr val="000000"/>
                </a:solidFill>
                <a:latin typeface="Raleway Ultra-Bold"/>
                <a:ea typeface="Raleway Ultra-Bold"/>
                <a:cs typeface="Raleway Ultra-Bold"/>
                <a:sym typeface="Raleway Ultra-Bold"/>
              </a:rPr>
              <a:t> 1</a:t>
            </a:r>
          </a:p>
        </p:txBody>
      </p:sp>
      <p:sp>
        <p:nvSpPr>
          <p:cNvPr id="18" name="TextBox 18"/>
          <p:cNvSpPr txBox="1"/>
          <p:nvPr/>
        </p:nvSpPr>
        <p:spPr>
          <a:xfrm>
            <a:off x="3459618" y="1892606"/>
            <a:ext cx="2112394" cy="1177758"/>
          </a:xfrm>
          <a:prstGeom prst="rect">
            <a:avLst/>
          </a:prstGeom>
        </p:spPr>
        <p:txBody>
          <a:bodyPr wrap="square" lIns="0" tIns="0" rIns="0" bIns="0" rtlCol="0" anchor="t">
            <a:spAutoFit/>
          </a:bodyPr>
          <a:lstStyle/>
          <a:p>
            <a:pPr marL="285724" lvl="1" indent="-142862" algn="ctr" defTabSz="857324">
              <a:lnSpc>
                <a:spcPts val="3196"/>
              </a:lnSpc>
            </a:pPr>
            <a:r>
              <a:rPr lang="en-US" sz="1687" dirty="0" err="1">
                <a:solidFill>
                  <a:srgbClr val="000000"/>
                </a:solidFill>
                <a:latin typeface="Calibri (MS)"/>
                <a:ea typeface="Calibri (MS)"/>
                <a:cs typeface="Calibri (MS)"/>
                <a:sym typeface="Calibri (MS)"/>
              </a:rPr>
              <a:t>Tổng</a:t>
            </a:r>
            <a:r>
              <a:rPr lang="en-US" sz="1687" dirty="0">
                <a:solidFill>
                  <a:srgbClr val="000000"/>
                </a:solidFill>
                <a:latin typeface="Calibri (MS)"/>
                <a:ea typeface="Calibri (MS)"/>
                <a:cs typeface="Calibri (MS)"/>
                <a:sym typeface="Calibri (MS)"/>
              </a:rPr>
              <a:t> </a:t>
            </a:r>
            <a:r>
              <a:rPr lang="en-US" sz="1687" dirty="0" err="1">
                <a:solidFill>
                  <a:srgbClr val="000000"/>
                </a:solidFill>
                <a:latin typeface="Calibri (MS)"/>
                <a:ea typeface="Calibri (MS)"/>
                <a:cs typeface="Calibri (MS)"/>
                <a:sym typeface="Calibri (MS)"/>
              </a:rPr>
              <a:t>quan</a:t>
            </a:r>
            <a:r>
              <a:rPr lang="en-US" sz="1687" dirty="0">
                <a:solidFill>
                  <a:srgbClr val="000000"/>
                </a:solidFill>
                <a:latin typeface="Calibri (MS)"/>
                <a:ea typeface="Calibri (MS)"/>
                <a:cs typeface="Calibri (MS)"/>
                <a:sym typeface="Calibri (MS)"/>
              </a:rPr>
              <a:t> </a:t>
            </a:r>
            <a:r>
              <a:rPr lang="en-US" sz="1687" dirty="0" err="1">
                <a:solidFill>
                  <a:srgbClr val="000000"/>
                </a:solidFill>
                <a:latin typeface="Calibri (MS)"/>
                <a:ea typeface="Calibri (MS)"/>
                <a:cs typeface="Calibri (MS)"/>
                <a:sym typeface="Calibri (MS)"/>
              </a:rPr>
              <a:t>giáo</a:t>
            </a:r>
            <a:r>
              <a:rPr lang="en-US" sz="1687" dirty="0">
                <a:solidFill>
                  <a:srgbClr val="000000"/>
                </a:solidFill>
                <a:latin typeface="Calibri (MS)"/>
                <a:ea typeface="Calibri (MS)"/>
                <a:cs typeface="Calibri (MS)"/>
                <a:sym typeface="Calibri (MS)"/>
              </a:rPr>
              <a:t> </a:t>
            </a:r>
            <a:r>
              <a:rPr lang="en-US" sz="1687" dirty="0" err="1">
                <a:solidFill>
                  <a:srgbClr val="000000"/>
                </a:solidFill>
                <a:latin typeface="Calibri (MS)"/>
                <a:ea typeface="Calibri (MS)"/>
                <a:cs typeface="Calibri (MS)"/>
                <a:sym typeface="Calibri (MS)"/>
              </a:rPr>
              <a:t>dục</a:t>
            </a:r>
            <a:r>
              <a:rPr lang="en-US" sz="1687" dirty="0">
                <a:solidFill>
                  <a:srgbClr val="000000"/>
                </a:solidFill>
                <a:latin typeface="Calibri (MS)"/>
                <a:ea typeface="Calibri (MS)"/>
                <a:cs typeface="Calibri (MS)"/>
                <a:sym typeface="Calibri (MS)"/>
              </a:rPr>
              <a:t> AI </a:t>
            </a:r>
            <a:r>
              <a:rPr lang="en-US" sz="1687" dirty="0" err="1">
                <a:solidFill>
                  <a:srgbClr val="000000"/>
                </a:solidFill>
                <a:latin typeface="Calibri (MS)"/>
                <a:ea typeface="Calibri (MS)"/>
                <a:cs typeface="Calibri (MS)"/>
                <a:sym typeface="Calibri (MS)"/>
              </a:rPr>
              <a:t>trong</a:t>
            </a:r>
            <a:r>
              <a:rPr lang="en-US" sz="1687" dirty="0">
                <a:solidFill>
                  <a:srgbClr val="000000"/>
                </a:solidFill>
                <a:latin typeface="Calibri (MS)"/>
                <a:ea typeface="Calibri (MS)"/>
                <a:cs typeface="Calibri (MS)"/>
                <a:sym typeface="Calibri (MS)"/>
              </a:rPr>
              <a:t> </a:t>
            </a:r>
            <a:r>
              <a:rPr lang="en-US" sz="1687" dirty="0" err="1">
                <a:solidFill>
                  <a:srgbClr val="000000"/>
                </a:solidFill>
                <a:latin typeface="Calibri (MS)"/>
                <a:ea typeface="Calibri (MS)"/>
                <a:cs typeface="Calibri (MS)"/>
                <a:sym typeface="Calibri (MS)"/>
              </a:rPr>
              <a:t>trường</a:t>
            </a:r>
            <a:r>
              <a:rPr lang="en-US" sz="1687" dirty="0">
                <a:solidFill>
                  <a:srgbClr val="000000"/>
                </a:solidFill>
                <a:latin typeface="Calibri (MS)"/>
                <a:ea typeface="Calibri (MS)"/>
                <a:cs typeface="Calibri (MS)"/>
                <a:sym typeface="Calibri (MS)"/>
              </a:rPr>
              <a:t> </a:t>
            </a:r>
            <a:r>
              <a:rPr lang="en-US" sz="1687" dirty="0" err="1">
                <a:solidFill>
                  <a:srgbClr val="000000"/>
                </a:solidFill>
                <a:latin typeface="Calibri (MS)"/>
                <a:ea typeface="Calibri (MS)"/>
                <a:cs typeface="Calibri (MS)"/>
                <a:sym typeface="Calibri (MS)"/>
              </a:rPr>
              <a:t>phổ</a:t>
            </a:r>
            <a:r>
              <a:rPr lang="en-US" sz="1687" dirty="0">
                <a:solidFill>
                  <a:srgbClr val="000000"/>
                </a:solidFill>
                <a:latin typeface="Calibri (MS)"/>
                <a:ea typeface="Calibri (MS)"/>
                <a:cs typeface="Calibri (MS)"/>
                <a:sym typeface="Calibri (MS)"/>
              </a:rPr>
              <a:t> </a:t>
            </a:r>
            <a:r>
              <a:rPr lang="en-US" sz="1687" dirty="0" err="1">
                <a:solidFill>
                  <a:srgbClr val="000000"/>
                </a:solidFill>
                <a:latin typeface="Calibri (MS)"/>
                <a:ea typeface="Calibri (MS)"/>
                <a:cs typeface="Calibri (MS)"/>
                <a:sym typeface="Calibri (MS)"/>
              </a:rPr>
              <a:t>thông</a:t>
            </a:r>
            <a:endParaRPr lang="en-US" sz="1687" dirty="0">
              <a:solidFill>
                <a:srgbClr val="000000"/>
              </a:solidFill>
              <a:latin typeface="Calibri (MS)"/>
              <a:ea typeface="Calibri (MS)"/>
              <a:cs typeface="Calibri (MS)"/>
              <a:sym typeface="Calibri (MS)"/>
            </a:endParaRPr>
          </a:p>
        </p:txBody>
      </p:sp>
      <p:sp>
        <p:nvSpPr>
          <p:cNvPr id="21" name="TextBox 21"/>
          <p:cNvSpPr txBox="1"/>
          <p:nvPr/>
        </p:nvSpPr>
        <p:spPr>
          <a:xfrm>
            <a:off x="1947944" y="3293190"/>
            <a:ext cx="2032825" cy="1680075"/>
          </a:xfrm>
          <a:prstGeom prst="rect">
            <a:avLst/>
          </a:prstGeom>
        </p:spPr>
        <p:txBody>
          <a:bodyPr wrap="square" lIns="0" tIns="0" rIns="0" bIns="0" rtlCol="0" anchor="t">
            <a:spAutoFit/>
          </a:bodyPr>
          <a:lstStyle/>
          <a:p>
            <a:pPr algn="ctr" defTabSz="857324">
              <a:lnSpc>
                <a:spcPct val="150000"/>
              </a:lnSpc>
              <a:spcBef>
                <a:spcPct val="0"/>
              </a:spcBef>
            </a:pPr>
            <a:r>
              <a:rPr lang="en-US" sz="1875" dirty="0" err="1">
                <a:solidFill>
                  <a:srgbClr val="000000"/>
                </a:solidFill>
                <a:latin typeface="Calibri (MS)"/>
                <a:ea typeface="Calibri (MS)"/>
                <a:cs typeface="Calibri (MS)"/>
                <a:sym typeface="Calibri (MS)"/>
              </a:rPr>
              <a:t>Thiết</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kế</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kế</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hoạch</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bài</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dạy</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và</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xây</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dựng</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chủ</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đề</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giáo</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dục</a:t>
            </a:r>
            <a:r>
              <a:rPr lang="en-US" sz="1875" dirty="0">
                <a:solidFill>
                  <a:srgbClr val="000000"/>
                </a:solidFill>
                <a:latin typeface="Calibri (MS)"/>
                <a:ea typeface="Calibri (MS)"/>
                <a:cs typeface="Calibri (MS)"/>
                <a:sym typeface="Calibri (MS)"/>
              </a:rPr>
              <a:t> AI</a:t>
            </a:r>
            <a:endParaRPr lang="en-US" sz="1687" dirty="0">
              <a:solidFill>
                <a:srgbClr val="000000"/>
              </a:solidFill>
              <a:latin typeface="Raleway"/>
              <a:ea typeface="Raleway"/>
              <a:cs typeface="Raleway"/>
              <a:sym typeface="Raleway"/>
            </a:endParaRPr>
          </a:p>
        </p:txBody>
      </p:sp>
      <p:sp>
        <p:nvSpPr>
          <p:cNvPr id="23" name="TextBox 23"/>
          <p:cNvSpPr txBox="1"/>
          <p:nvPr/>
        </p:nvSpPr>
        <p:spPr>
          <a:xfrm>
            <a:off x="8633684" y="3042976"/>
            <a:ext cx="865946" cy="397545"/>
          </a:xfrm>
          <a:prstGeom prst="rect">
            <a:avLst/>
          </a:prstGeom>
        </p:spPr>
        <p:txBody>
          <a:bodyPr lIns="0" tIns="0" rIns="0" bIns="0" rtlCol="0" anchor="t">
            <a:spAutoFit/>
          </a:bodyPr>
          <a:lstStyle/>
          <a:p>
            <a:pPr algn="ctr" defTabSz="857324">
              <a:lnSpc>
                <a:spcPts val="3109"/>
              </a:lnSpc>
              <a:spcBef>
                <a:spcPct val="0"/>
              </a:spcBef>
            </a:pPr>
            <a:endParaRPr lang="en-US" sz="2681" b="1" dirty="0">
              <a:solidFill>
                <a:srgbClr val="000000"/>
              </a:solidFill>
              <a:latin typeface="Raleway Ultra-Bold"/>
              <a:ea typeface="Raleway Ultra-Bold"/>
              <a:cs typeface="Raleway Ultra-Bold"/>
              <a:sym typeface="Raleway Ultra-Bold"/>
            </a:endParaRPr>
          </a:p>
        </p:txBody>
      </p:sp>
      <p:sp>
        <p:nvSpPr>
          <p:cNvPr id="25" name="TextBox 25"/>
          <p:cNvSpPr txBox="1"/>
          <p:nvPr/>
        </p:nvSpPr>
        <p:spPr>
          <a:xfrm>
            <a:off x="8085152" y="3293189"/>
            <a:ext cx="1963008" cy="1253741"/>
          </a:xfrm>
          <a:prstGeom prst="rect">
            <a:avLst/>
          </a:prstGeom>
        </p:spPr>
        <p:txBody>
          <a:bodyPr wrap="square" lIns="0" tIns="0" rIns="0" bIns="0" rtlCol="0" anchor="t">
            <a:spAutoFit/>
          </a:bodyPr>
          <a:lstStyle/>
          <a:p>
            <a:pPr algn="ctr" defTabSz="857324">
              <a:lnSpc>
                <a:spcPct val="150000"/>
              </a:lnSpc>
              <a:spcBef>
                <a:spcPct val="0"/>
              </a:spcBef>
            </a:pPr>
            <a:r>
              <a:rPr lang="en-US" sz="1875" dirty="0" err="1">
                <a:solidFill>
                  <a:srgbClr val="000000"/>
                </a:solidFill>
                <a:latin typeface="Calibri"/>
                <a:ea typeface="Raleway"/>
                <a:cs typeface="Raleway"/>
                <a:sym typeface="Raleway"/>
              </a:rPr>
              <a:t>Lập</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kế</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hoạch</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và</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triển</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khai</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thí</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điểm</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tại</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cơ</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sở</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giáo</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dục</a:t>
            </a:r>
            <a:r>
              <a:rPr lang="en-US" sz="1875" dirty="0">
                <a:solidFill>
                  <a:srgbClr val="000000"/>
                </a:solidFill>
                <a:latin typeface="Calibri"/>
                <a:ea typeface="Raleway"/>
                <a:cs typeface="Raleway"/>
                <a:sym typeface="Raleway"/>
              </a:rPr>
              <a:t> </a:t>
            </a:r>
          </a:p>
        </p:txBody>
      </p:sp>
      <p:sp>
        <p:nvSpPr>
          <p:cNvPr id="28" name="TextBox 28"/>
          <p:cNvSpPr txBox="1"/>
          <p:nvPr/>
        </p:nvSpPr>
        <p:spPr>
          <a:xfrm>
            <a:off x="5171692" y="3409142"/>
            <a:ext cx="1887125" cy="820930"/>
          </a:xfrm>
          <a:prstGeom prst="rect">
            <a:avLst/>
          </a:prstGeom>
        </p:spPr>
        <p:txBody>
          <a:bodyPr wrap="square" lIns="0" tIns="0" rIns="0" bIns="0" rtlCol="0" anchor="t">
            <a:spAutoFit/>
          </a:bodyPr>
          <a:lstStyle/>
          <a:p>
            <a:pPr algn="ctr" defTabSz="857324">
              <a:lnSpc>
                <a:spcPct val="150000"/>
              </a:lnSpc>
              <a:spcBef>
                <a:spcPct val="0"/>
              </a:spcBef>
            </a:pPr>
            <a:r>
              <a:rPr lang="en-US" sz="1875" dirty="0" err="1">
                <a:solidFill>
                  <a:srgbClr val="000000"/>
                </a:solidFill>
                <a:latin typeface="Calibri"/>
                <a:ea typeface="Raleway"/>
                <a:cs typeface="Raleway"/>
                <a:sym typeface="Raleway"/>
              </a:rPr>
              <a:t>Tổ</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chức</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giáo</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dục</a:t>
            </a:r>
            <a:r>
              <a:rPr lang="en-US" sz="1875" dirty="0">
                <a:solidFill>
                  <a:srgbClr val="000000"/>
                </a:solidFill>
                <a:latin typeface="Calibri"/>
                <a:ea typeface="Raleway"/>
                <a:cs typeface="Raleway"/>
                <a:sym typeface="Raleway"/>
              </a:rPr>
              <a:t> AI qua </a:t>
            </a:r>
            <a:r>
              <a:rPr lang="en-US" sz="1875" dirty="0" err="1">
                <a:solidFill>
                  <a:srgbClr val="000000"/>
                </a:solidFill>
                <a:latin typeface="Calibri"/>
                <a:ea typeface="Raleway"/>
                <a:cs typeface="Raleway"/>
                <a:sym typeface="Raleway"/>
              </a:rPr>
              <a:t>CLB</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và</a:t>
            </a:r>
            <a:r>
              <a:rPr lang="en-US" sz="1875" dirty="0">
                <a:solidFill>
                  <a:srgbClr val="000000"/>
                </a:solidFill>
                <a:latin typeface="Calibri"/>
                <a:ea typeface="Raleway"/>
                <a:cs typeface="Raleway"/>
                <a:sym typeface="Raleway"/>
              </a:rPr>
              <a:t> </a:t>
            </a:r>
            <a:r>
              <a:rPr lang="en-US" sz="1875" dirty="0" err="1">
                <a:solidFill>
                  <a:srgbClr val="000000"/>
                </a:solidFill>
                <a:latin typeface="Calibri"/>
                <a:ea typeface="Raleway"/>
                <a:cs typeface="Raleway"/>
                <a:sym typeface="Raleway"/>
              </a:rPr>
              <a:t>HĐTN</a:t>
            </a:r>
            <a:r>
              <a:rPr lang="en-US" sz="1875" dirty="0">
                <a:solidFill>
                  <a:srgbClr val="000000"/>
                </a:solidFill>
                <a:latin typeface="Calibri"/>
                <a:ea typeface="Raleway"/>
                <a:cs typeface="Raleway"/>
                <a:sym typeface="Raleway"/>
              </a:rPr>
              <a:t> </a:t>
            </a:r>
          </a:p>
        </p:txBody>
      </p:sp>
      <p:sp>
        <p:nvSpPr>
          <p:cNvPr id="29" name="TextBox 29"/>
          <p:cNvSpPr txBox="1"/>
          <p:nvPr/>
        </p:nvSpPr>
        <p:spPr>
          <a:xfrm>
            <a:off x="3326969" y="5413149"/>
            <a:ext cx="5395184" cy="1192634"/>
          </a:xfrm>
          <a:prstGeom prst="rect">
            <a:avLst/>
          </a:prstGeom>
        </p:spPr>
        <p:txBody>
          <a:bodyPr wrap="square" lIns="0" tIns="0" rIns="0" bIns="0" rtlCol="0" anchor="t">
            <a:spAutoFit/>
          </a:bodyPr>
          <a:lstStyle/>
          <a:p>
            <a:pPr marL="333345" lvl="1" indent="-166672" algn="ctr" defTabSz="857324">
              <a:lnSpc>
                <a:spcPts val="3108"/>
              </a:lnSpc>
              <a:buFont typeface="Arial"/>
              <a:buChar char="•"/>
            </a:pPr>
            <a:r>
              <a:rPr lang="en-US" sz="2589" dirty="0" err="1">
                <a:solidFill>
                  <a:srgbClr val="000000"/>
                </a:solidFill>
                <a:latin typeface="Calibri (MS)"/>
                <a:ea typeface="Calibri (MS)"/>
                <a:cs typeface="Calibri (MS)"/>
                <a:sym typeface="Calibri (MS)"/>
              </a:rPr>
              <a:t>Nhiệm</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vụ</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sau</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khi</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kết</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thúc</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tập</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huấn</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Triển</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khai</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tại</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cơ</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sở</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giáo</a:t>
            </a:r>
            <a:r>
              <a:rPr lang="en-US" sz="2589" dirty="0">
                <a:solidFill>
                  <a:srgbClr val="000000"/>
                </a:solidFill>
                <a:latin typeface="Calibri (MS)"/>
                <a:ea typeface="Calibri (MS)"/>
                <a:cs typeface="Calibri (MS)"/>
                <a:sym typeface="Calibri (MS)"/>
              </a:rPr>
              <a:t> </a:t>
            </a:r>
            <a:r>
              <a:rPr lang="en-US" sz="2589" dirty="0" err="1">
                <a:solidFill>
                  <a:srgbClr val="000000"/>
                </a:solidFill>
                <a:latin typeface="Calibri (MS)"/>
                <a:ea typeface="Calibri (MS)"/>
                <a:cs typeface="Calibri (MS)"/>
                <a:sym typeface="Calibri (MS)"/>
              </a:rPr>
              <a:t>dục</a:t>
            </a:r>
            <a:r>
              <a:rPr lang="en-US" sz="2589" dirty="0">
                <a:solidFill>
                  <a:srgbClr val="000000"/>
                </a:solidFill>
                <a:latin typeface="Calibri (MS)"/>
                <a:ea typeface="Calibri (MS)"/>
                <a:cs typeface="Calibri (MS)"/>
                <a:sym typeface="Calibri (MS)"/>
              </a:rPr>
              <a:t>.</a:t>
            </a:r>
          </a:p>
        </p:txBody>
      </p:sp>
      <p:sp>
        <p:nvSpPr>
          <p:cNvPr id="30" name="TextBox 30"/>
          <p:cNvSpPr txBox="1"/>
          <p:nvPr/>
        </p:nvSpPr>
        <p:spPr>
          <a:xfrm>
            <a:off x="2186416" y="594568"/>
            <a:ext cx="7835039" cy="440698"/>
          </a:xfrm>
          <a:prstGeom prst="rect">
            <a:avLst/>
          </a:prstGeom>
        </p:spPr>
        <p:txBody>
          <a:bodyPr lIns="0" tIns="0" rIns="0" bIns="0" rtlCol="0" anchor="t">
            <a:spAutoFit/>
          </a:bodyPr>
          <a:lstStyle/>
          <a:p>
            <a:pPr algn="ctr" defTabSz="857324">
              <a:lnSpc>
                <a:spcPts val="3722"/>
              </a:lnSpc>
            </a:pPr>
            <a:r>
              <a:rPr lang="en-US" sz="2907" b="1" dirty="0" err="1">
                <a:solidFill>
                  <a:srgbClr val="000000"/>
                </a:solidFill>
                <a:latin typeface="Raleway Bold"/>
                <a:ea typeface="Raleway Bold"/>
                <a:cs typeface="Raleway Bold"/>
                <a:sym typeface="Raleway Bold"/>
              </a:rPr>
              <a:t>KẾ</a:t>
            </a:r>
            <a:r>
              <a:rPr lang="en-US" sz="2907" b="1" dirty="0">
                <a:solidFill>
                  <a:srgbClr val="000000"/>
                </a:solidFill>
                <a:latin typeface="Raleway Bold"/>
                <a:ea typeface="Raleway Bold"/>
                <a:cs typeface="Raleway Bold"/>
                <a:sym typeface="Raleway Bold"/>
              </a:rPr>
              <a:t> </a:t>
            </a:r>
            <a:r>
              <a:rPr lang="en-US" sz="2907" b="1" dirty="0" err="1">
                <a:solidFill>
                  <a:srgbClr val="000000"/>
                </a:solidFill>
                <a:latin typeface="Raleway Bold"/>
                <a:ea typeface="Raleway Bold"/>
                <a:cs typeface="Raleway Bold"/>
                <a:sym typeface="Raleway Bold"/>
              </a:rPr>
              <a:t>HOẠCH</a:t>
            </a:r>
            <a:r>
              <a:rPr lang="en-US" sz="2907" b="1" dirty="0">
                <a:solidFill>
                  <a:srgbClr val="000000"/>
                </a:solidFill>
                <a:latin typeface="Raleway Bold"/>
                <a:ea typeface="Raleway Bold"/>
                <a:cs typeface="Raleway Bold"/>
                <a:sym typeface="Raleway Bold"/>
              </a:rPr>
              <a:t> </a:t>
            </a:r>
            <a:r>
              <a:rPr lang="en-US" sz="2907" b="1" dirty="0" err="1">
                <a:solidFill>
                  <a:srgbClr val="000000"/>
                </a:solidFill>
                <a:latin typeface="Raleway Bold"/>
                <a:ea typeface="Raleway Bold"/>
                <a:cs typeface="Raleway Bold"/>
                <a:sym typeface="Raleway Bold"/>
              </a:rPr>
              <a:t>LỚP</a:t>
            </a:r>
            <a:r>
              <a:rPr lang="en-US" sz="2907" b="1" dirty="0">
                <a:solidFill>
                  <a:srgbClr val="000000"/>
                </a:solidFill>
                <a:latin typeface="Raleway Bold"/>
                <a:ea typeface="Raleway Bold"/>
                <a:cs typeface="Raleway Bold"/>
                <a:sym typeface="Raleway Bold"/>
              </a:rPr>
              <a:t> </a:t>
            </a:r>
            <a:r>
              <a:rPr lang="en-US" sz="2907" b="1" dirty="0" err="1">
                <a:solidFill>
                  <a:srgbClr val="000000"/>
                </a:solidFill>
                <a:latin typeface="Raleway Bold"/>
                <a:ea typeface="Raleway Bold"/>
                <a:cs typeface="Raleway Bold"/>
                <a:sym typeface="Raleway Bold"/>
              </a:rPr>
              <a:t>HỌC</a:t>
            </a:r>
            <a:endParaRPr lang="en-US" sz="2907" b="1" dirty="0">
              <a:solidFill>
                <a:srgbClr val="000000"/>
              </a:solidFill>
              <a:latin typeface="Raleway Bold"/>
              <a:ea typeface="Raleway Bold"/>
              <a:cs typeface="Raleway Bold"/>
              <a:sym typeface="Raleway Bold"/>
            </a:endParaRPr>
          </a:p>
        </p:txBody>
      </p:sp>
      <p:sp>
        <p:nvSpPr>
          <p:cNvPr id="31" name="TextBox 16"/>
          <p:cNvSpPr txBox="1"/>
          <p:nvPr/>
        </p:nvSpPr>
        <p:spPr>
          <a:xfrm>
            <a:off x="6914537" y="1474628"/>
            <a:ext cx="1304868" cy="397545"/>
          </a:xfrm>
          <a:prstGeom prst="rect">
            <a:avLst/>
          </a:prstGeom>
        </p:spPr>
        <p:txBody>
          <a:bodyPr wrap="square" lIns="0" tIns="0" rIns="0" bIns="0" rtlCol="0" anchor="t">
            <a:spAutoFit/>
          </a:bodyPr>
          <a:lstStyle/>
          <a:p>
            <a:pPr algn="ctr" defTabSz="857324">
              <a:lnSpc>
                <a:spcPts val="3109"/>
              </a:lnSpc>
            </a:pPr>
            <a:r>
              <a:rPr lang="en-US" sz="2681" b="1" dirty="0" err="1">
                <a:solidFill>
                  <a:srgbClr val="000000"/>
                </a:solidFill>
                <a:latin typeface="Raleway Ultra-Bold"/>
                <a:ea typeface="Raleway Ultra-Bold"/>
                <a:cs typeface="Raleway Ultra-Bold"/>
                <a:sym typeface="Raleway Ultra-Bold"/>
              </a:rPr>
              <a:t>Buổi</a:t>
            </a:r>
            <a:r>
              <a:rPr lang="en-US" sz="2681" b="1" dirty="0">
                <a:solidFill>
                  <a:srgbClr val="000000"/>
                </a:solidFill>
                <a:latin typeface="Raleway Ultra-Bold"/>
                <a:ea typeface="Raleway Ultra-Bold"/>
                <a:cs typeface="Raleway Ultra-Bold"/>
                <a:sym typeface="Raleway Ultra-Bold"/>
              </a:rPr>
              <a:t> 2</a:t>
            </a:r>
          </a:p>
        </p:txBody>
      </p:sp>
      <p:sp>
        <p:nvSpPr>
          <p:cNvPr id="32" name="TextBox 16"/>
          <p:cNvSpPr txBox="1"/>
          <p:nvPr/>
        </p:nvSpPr>
        <p:spPr>
          <a:xfrm>
            <a:off x="5478117" y="3038207"/>
            <a:ext cx="1304868" cy="397545"/>
          </a:xfrm>
          <a:prstGeom prst="rect">
            <a:avLst/>
          </a:prstGeom>
        </p:spPr>
        <p:txBody>
          <a:bodyPr wrap="square" lIns="0" tIns="0" rIns="0" bIns="0" rtlCol="0" anchor="t">
            <a:spAutoFit/>
          </a:bodyPr>
          <a:lstStyle/>
          <a:p>
            <a:pPr algn="ctr" defTabSz="857324">
              <a:lnSpc>
                <a:spcPts val="3109"/>
              </a:lnSpc>
            </a:pPr>
            <a:r>
              <a:rPr lang="en-US" sz="2681" b="1" dirty="0" err="1">
                <a:solidFill>
                  <a:srgbClr val="000000"/>
                </a:solidFill>
                <a:latin typeface="Raleway Ultra-Bold"/>
                <a:ea typeface="Raleway Ultra-Bold"/>
                <a:cs typeface="Raleway Ultra-Bold"/>
                <a:sym typeface="Raleway Ultra-Bold"/>
              </a:rPr>
              <a:t>Buổi</a:t>
            </a:r>
            <a:r>
              <a:rPr lang="en-US" sz="2681" b="1" dirty="0">
                <a:solidFill>
                  <a:srgbClr val="000000"/>
                </a:solidFill>
                <a:latin typeface="Raleway Ultra-Bold"/>
                <a:ea typeface="Raleway Ultra-Bold"/>
                <a:cs typeface="Raleway Ultra-Bold"/>
                <a:sym typeface="Raleway Ultra-Bold"/>
              </a:rPr>
              <a:t> 4</a:t>
            </a:r>
          </a:p>
        </p:txBody>
      </p:sp>
      <p:sp>
        <p:nvSpPr>
          <p:cNvPr id="33" name="TextBox 16"/>
          <p:cNvSpPr txBox="1"/>
          <p:nvPr/>
        </p:nvSpPr>
        <p:spPr>
          <a:xfrm>
            <a:off x="2467991" y="2883909"/>
            <a:ext cx="1304868" cy="397545"/>
          </a:xfrm>
          <a:prstGeom prst="rect">
            <a:avLst/>
          </a:prstGeom>
        </p:spPr>
        <p:txBody>
          <a:bodyPr wrap="square" lIns="0" tIns="0" rIns="0" bIns="0" rtlCol="0" anchor="t">
            <a:spAutoFit/>
          </a:bodyPr>
          <a:lstStyle/>
          <a:p>
            <a:pPr algn="ctr" defTabSz="857324">
              <a:lnSpc>
                <a:spcPts val="3109"/>
              </a:lnSpc>
            </a:pPr>
            <a:r>
              <a:rPr lang="en-US" sz="2681" b="1" dirty="0" err="1">
                <a:solidFill>
                  <a:srgbClr val="000000"/>
                </a:solidFill>
                <a:latin typeface="Raleway Ultra-Bold"/>
                <a:ea typeface="Raleway Ultra-Bold"/>
                <a:cs typeface="Raleway Ultra-Bold"/>
                <a:sym typeface="Raleway Ultra-Bold"/>
              </a:rPr>
              <a:t>Buổi</a:t>
            </a:r>
            <a:r>
              <a:rPr lang="en-US" sz="2681" b="1" dirty="0">
                <a:solidFill>
                  <a:srgbClr val="000000"/>
                </a:solidFill>
                <a:latin typeface="Raleway Ultra-Bold"/>
                <a:ea typeface="Raleway Ultra-Bold"/>
                <a:cs typeface="Raleway Ultra-Bold"/>
                <a:sym typeface="Raleway Ultra-Bold"/>
              </a:rPr>
              <a:t> 3</a:t>
            </a:r>
          </a:p>
        </p:txBody>
      </p:sp>
      <p:sp>
        <p:nvSpPr>
          <p:cNvPr id="34" name="TextBox 16"/>
          <p:cNvSpPr txBox="1"/>
          <p:nvPr/>
        </p:nvSpPr>
        <p:spPr>
          <a:xfrm>
            <a:off x="8363007" y="2938445"/>
            <a:ext cx="1304868" cy="397545"/>
          </a:xfrm>
          <a:prstGeom prst="rect">
            <a:avLst/>
          </a:prstGeom>
        </p:spPr>
        <p:txBody>
          <a:bodyPr wrap="square" lIns="0" tIns="0" rIns="0" bIns="0" rtlCol="0" anchor="t">
            <a:spAutoFit/>
          </a:bodyPr>
          <a:lstStyle/>
          <a:p>
            <a:pPr algn="ctr" defTabSz="857324">
              <a:lnSpc>
                <a:spcPts val="3109"/>
              </a:lnSpc>
            </a:pPr>
            <a:r>
              <a:rPr lang="en-US" sz="2681" b="1" dirty="0" err="1">
                <a:solidFill>
                  <a:srgbClr val="000000"/>
                </a:solidFill>
                <a:latin typeface="Raleway Ultra-Bold"/>
                <a:ea typeface="Raleway Ultra-Bold"/>
                <a:cs typeface="Raleway Ultra-Bold"/>
                <a:sym typeface="Raleway Ultra-Bold"/>
              </a:rPr>
              <a:t>Buổi</a:t>
            </a:r>
            <a:r>
              <a:rPr lang="en-US" sz="2681" b="1" dirty="0">
                <a:solidFill>
                  <a:srgbClr val="000000"/>
                </a:solidFill>
                <a:latin typeface="Raleway Ultra-Bold"/>
                <a:ea typeface="Raleway Ultra-Bold"/>
                <a:cs typeface="Raleway Ultra-Bold"/>
                <a:sym typeface="Raleway Ultra-Bold"/>
              </a:rPr>
              <a:t> 5</a:t>
            </a:r>
          </a:p>
        </p:txBody>
      </p:sp>
      <p:sp>
        <p:nvSpPr>
          <p:cNvPr id="36" name="Rectangle 35"/>
          <p:cNvSpPr/>
          <p:nvPr/>
        </p:nvSpPr>
        <p:spPr>
          <a:xfrm>
            <a:off x="6614214" y="1693756"/>
            <a:ext cx="1963801" cy="1685974"/>
          </a:xfrm>
          <a:prstGeom prst="rect">
            <a:avLst/>
          </a:prstGeom>
        </p:spPr>
        <p:txBody>
          <a:bodyPr wrap="square">
            <a:spAutoFit/>
          </a:bodyPr>
          <a:lstStyle/>
          <a:p>
            <a:pPr marL="285724" lvl="1" indent="-142862" algn="just" defTabSz="857324">
              <a:lnSpc>
                <a:spcPts val="3196"/>
              </a:lnSpc>
            </a:pPr>
            <a:r>
              <a:rPr lang="en-US" sz="1875" dirty="0" err="1">
                <a:solidFill>
                  <a:srgbClr val="000000"/>
                </a:solidFill>
                <a:latin typeface="Calibri (MS)"/>
                <a:ea typeface="Calibri (MS)"/>
                <a:cs typeface="Calibri (MS)"/>
                <a:sym typeface="Calibri (MS)"/>
              </a:rPr>
              <a:t>Rà</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soát</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xác</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định</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địa</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chỉ</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tích</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hợp</a:t>
            </a:r>
            <a:r>
              <a:rPr lang="en-US" sz="1875" dirty="0">
                <a:solidFill>
                  <a:srgbClr val="000000"/>
                </a:solidFill>
                <a:latin typeface="Calibri (MS)"/>
                <a:ea typeface="Calibri (MS)"/>
                <a:cs typeface="Calibri (MS)"/>
                <a:sym typeface="Calibri (MS)"/>
              </a:rPr>
              <a:t> </a:t>
            </a:r>
            <a:r>
              <a:rPr lang="en-US" sz="1875" dirty="0" err="1">
                <a:solidFill>
                  <a:srgbClr val="000000"/>
                </a:solidFill>
                <a:latin typeface="Calibri (MS)"/>
                <a:ea typeface="Calibri (MS)"/>
                <a:cs typeface="Calibri (MS)"/>
                <a:sym typeface="Calibri (MS)"/>
              </a:rPr>
              <a:t>môn</a:t>
            </a:r>
            <a:r>
              <a:rPr lang="en-US" sz="1875" dirty="0">
                <a:solidFill>
                  <a:srgbClr val="000000"/>
                </a:solidFill>
                <a:latin typeface="Calibri (MS)"/>
                <a:ea typeface="Calibri (MS)"/>
                <a:cs typeface="Calibri (MS)"/>
                <a:sym typeface="Calibri (MS)"/>
              </a:rPr>
              <a:t> Tin </a:t>
            </a:r>
            <a:r>
              <a:rPr lang="en-US" sz="1875" dirty="0" err="1">
                <a:solidFill>
                  <a:srgbClr val="000000"/>
                </a:solidFill>
                <a:latin typeface="Calibri (MS)"/>
                <a:ea typeface="Calibri (MS)"/>
                <a:cs typeface="Calibri (MS)"/>
                <a:sym typeface="Calibri (MS)"/>
              </a:rPr>
              <a:t>học</a:t>
            </a:r>
            <a:endParaRPr lang="en-US" sz="1875" dirty="0">
              <a:solidFill>
                <a:srgbClr val="000000"/>
              </a:solidFill>
              <a:latin typeface="Calibri (MS)"/>
              <a:ea typeface="Calibri (MS)"/>
              <a:cs typeface="Calibri (MS)"/>
              <a:sym typeface="Calibri (MS)"/>
            </a:endParaRPr>
          </a:p>
        </p:txBody>
      </p:sp>
    </p:spTree>
    <p:extLst>
      <p:ext uri="{BB962C8B-B14F-4D97-AF65-F5344CB8AC3E}">
        <p14:creationId xmlns:p14="http://schemas.microsoft.com/office/powerpoint/2010/main" val="2991141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A3F3A"/>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a:solidFill>
                    <a:srgbClr val="0B4B49"/>
                  </a:solidFill>
                  <a:latin typeface="Poppins Bold"/>
                  <a:ea typeface="Poppins Bold"/>
                  <a:cs typeface="Poppins Bold"/>
                  <a:sym typeface="Poppins Bold"/>
                </a:rPr>
                <a:t>Quy trình triển khai thí điểm</a:t>
              </a:r>
            </a:p>
          </p:txBody>
        </p:sp>
      </p:grpSp>
      <p:sp>
        <p:nvSpPr>
          <p:cNvPr id="7" name="TextBox 7"/>
          <p:cNvSpPr txBox="1"/>
          <p:nvPr/>
        </p:nvSpPr>
        <p:spPr>
          <a:xfrm>
            <a:off x="3682234" y="1824157"/>
            <a:ext cx="6914472" cy="3282950"/>
          </a:xfrm>
          <a:prstGeom prst="rect">
            <a:avLst/>
          </a:prstGeom>
        </p:spPr>
        <p:txBody>
          <a:bodyPr lIns="0" tIns="0" rIns="0" bIns="0" rtlCol="0" anchor="t">
            <a:spAutoFit/>
          </a:bodyPr>
          <a:lstStyle/>
          <a:p>
            <a:pPr marL="657120" lvl="2" indent="-219040">
              <a:lnSpc>
                <a:spcPts val="3214"/>
              </a:lnSpc>
              <a:buAutoNum type="arabicPeriod"/>
            </a:pPr>
            <a:r>
              <a:rPr lang="en-US" sz="2678">
                <a:solidFill>
                  <a:srgbClr val="0B4B49"/>
                </a:solidFill>
                <a:latin typeface="DM Sans"/>
                <a:ea typeface="DM Sans"/>
                <a:cs typeface="DM Sans"/>
                <a:sym typeface="DM Sans"/>
              </a:rPr>
              <a:t>Khảo sát thực trạng </a:t>
            </a:r>
          </a:p>
          <a:p>
            <a:pPr marL="657120" lvl="2" indent="-219040">
              <a:lnSpc>
                <a:spcPts val="3214"/>
              </a:lnSpc>
              <a:buAutoNum type="arabicPeriod"/>
            </a:pPr>
            <a:r>
              <a:rPr lang="en-US" sz="2678">
                <a:solidFill>
                  <a:srgbClr val="0B4B49"/>
                </a:solidFill>
                <a:latin typeface="DM Sans"/>
                <a:ea typeface="DM Sans"/>
                <a:cs typeface="DM Sans"/>
                <a:sym typeface="DM Sans"/>
              </a:rPr>
              <a:t>Lập kế hoạch thí điểm</a:t>
            </a:r>
          </a:p>
          <a:p>
            <a:pPr marL="657120" lvl="2" indent="-219040">
              <a:lnSpc>
                <a:spcPts val="3214"/>
              </a:lnSpc>
              <a:buAutoNum type="arabicPeriod"/>
            </a:pPr>
            <a:r>
              <a:rPr lang="en-US" sz="2678">
                <a:solidFill>
                  <a:srgbClr val="0B4B49"/>
                </a:solidFill>
                <a:latin typeface="DM Sans"/>
                <a:ea typeface="DM Sans"/>
                <a:cs typeface="DM Sans"/>
                <a:sym typeface="DM Sans"/>
              </a:rPr>
              <a:t>Tích hợp AI vào chương trình</a:t>
            </a:r>
          </a:p>
          <a:p>
            <a:pPr marL="657120" lvl="2" indent="-219040">
              <a:lnSpc>
                <a:spcPts val="3214"/>
              </a:lnSpc>
              <a:buAutoNum type="arabicPeriod"/>
            </a:pPr>
            <a:r>
              <a:rPr lang="en-US" sz="2678">
                <a:solidFill>
                  <a:srgbClr val="0B4B49"/>
                </a:solidFill>
                <a:latin typeface="DM Sans"/>
                <a:ea typeface="DM Sans"/>
                <a:cs typeface="DM Sans"/>
                <a:sym typeface="DM Sans"/>
              </a:rPr>
              <a:t>Bồi dưỡng giáo viên </a:t>
            </a:r>
          </a:p>
          <a:p>
            <a:pPr marL="657120" lvl="2" indent="-219040">
              <a:lnSpc>
                <a:spcPts val="3214"/>
              </a:lnSpc>
              <a:buAutoNum type="arabicPeriod"/>
            </a:pPr>
            <a:r>
              <a:rPr lang="en-US" sz="2678">
                <a:solidFill>
                  <a:srgbClr val="0B4B49"/>
                </a:solidFill>
                <a:latin typeface="DM Sans"/>
                <a:ea typeface="DM Sans"/>
                <a:cs typeface="DM Sans"/>
                <a:sym typeface="DM Sans"/>
              </a:rPr>
              <a:t>Triển khai và điều chỉnh</a:t>
            </a:r>
          </a:p>
          <a:p>
            <a:pPr marL="657120" lvl="2" indent="-219040">
              <a:lnSpc>
                <a:spcPts val="3214"/>
              </a:lnSpc>
            </a:pPr>
            <a:endParaRPr lang="en-US" sz="2678">
              <a:solidFill>
                <a:srgbClr val="0B4B49"/>
              </a:solidFill>
              <a:latin typeface="DM Sans"/>
              <a:ea typeface="DM Sans"/>
              <a:cs typeface="DM Sans"/>
              <a:sym typeface="DM Sans"/>
            </a:endParaRPr>
          </a:p>
          <a:p>
            <a:pPr>
              <a:lnSpc>
                <a:spcPts val="3214"/>
              </a:lnSpc>
            </a:pPr>
            <a:endParaRPr lang="en-US" sz="2678">
              <a:solidFill>
                <a:srgbClr val="0B4B49"/>
              </a:solidFill>
              <a:latin typeface="DM Sans"/>
              <a:ea typeface="DM Sans"/>
              <a:cs typeface="DM Sans"/>
              <a:sym typeface="DM Sans"/>
            </a:endParaRPr>
          </a:p>
          <a:p>
            <a:pPr marL="657120" lvl="2" indent="-219040">
              <a:lnSpc>
                <a:spcPts val="3214"/>
              </a:lnSpc>
            </a:pPr>
            <a:endParaRPr lang="en-US" sz="2678">
              <a:solidFill>
                <a:srgbClr val="0B4B49"/>
              </a:solidFill>
              <a:latin typeface="DM Sans"/>
              <a:ea typeface="DM Sans"/>
              <a:cs typeface="DM Sans"/>
              <a:sym typeface="DM Sans"/>
            </a:endParaRPr>
          </a:p>
        </p:txBody>
      </p:sp>
      <p:sp>
        <p:nvSpPr>
          <p:cNvPr id="8" name="TextBox 8"/>
          <p:cNvSpPr txBox="1"/>
          <p:nvPr/>
        </p:nvSpPr>
        <p:spPr>
          <a:xfrm>
            <a:off x="705016" y="4625926"/>
            <a:ext cx="10781970" cy="461665"/>
          </a:xfrm>
          <a:prstGeom prst="rect">
            <a:avLst/>
          </a:prstGeom>
        </p:spPr>
        <p:txBody>
          <a:bodyPr lIns="0" tIns="0" rIns="0" bIns="0" rtlCol="0" anchor="t">
            <a:spAutoFit/>
          </a:bodyPr>
          <a:lstStyle/>
          <a:p>
            <a:pPr algn="ctr">
              <a:lnSpc>
                <a:spcPts val="3600"/>
              </a:lnSpc>
              <a:spcBef>
                <a:spcPct val="0"/>
              </a:spcBef>
            </a:pPr>
            <a:r>
              <a:rPr lang="en-US" sz="3000" b="1">
                <a:solidFill>
                  <a:srgbClr val="0B4B49"/>
                </a:solidFill>
                <a:latin typeface="Poppins Bold"/>
                <a:ea typeface="Poppins Bold"/>
                <a:cs typeface="Poppins Bold"/>
                <a:sym typeface="Poppins Bold"/>
              </a:rPr>
              <a:t>Yêu cầu: Bảo đảm phù hợp điều kiện thực tế nhà trường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ADD34-C062-09BC-4F17-CC578EBAB2D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9A30C86-685B-E116-908A-E37E163494CF}"/>
              </a:ext>
            </a:extLst>
          </p:cNvPr>
          <p:cNvGrpSpPr/>
          <p:nvPr/>
        </p:nvGrpSpPr>
        <p:grpSpPr>
          <a:xfrm>
            <a:off x="655808" y="1999501"/>
            <a:ext cx="2593505" cy="1352423"/>
            <a:chOff x="533400" y="2476501"/>
            <a:chExt cx="4591055" cy="2394073"/>
          </a:xfrm>
        </p:grpSpPr>
        <p:grpSp>
          <p:nvGrpSpPr>
            <p:cNvPr id="4" name="그룹 134">
              <a:extLst>
                <a:ext uri="{FF2B5EF4-FFF2-40B4-BE49-F238E27FC236}">
                  <a16:creationId xmlns:a16="http://schemas.microsoft.com/office/drawing/2014/main" id="{7D0D36C1-36DF-BC80-1D16-31897FBE2982}"/>
                </a:ext>
              </a:extLst>
            </p:cNvPr>
            <p:cNvGrpSpPr/>
            <p:nvPr/>
          </p:nvGrpSpPr>
          <p:grpSpPr>
            <a:xfrm>
              <a:off x="533400" y="2476501"/>
              <a:ext cx="4591055" cy="2394073"/>
              <a:chOff x="326708" y="1931217"/>
              <a:chExt cx="3060703" cy="1541406"/>
            </a:xfrm>
          </p:grpSpPr>
          <p:sp>
            <p:nvSpPr>
              <p:cNvPr id="5" name="Rounded Rectangle 3">
                <a:extLst>
                  <a:ext uri="{FF2B5EF4-FFF2-40B4-BE49-F238E27FC236}">
                    <a16:creationId xmlns:a16="http://schemas.microsoft.com/office/drawing/2014/main" id="{281900F3-83DC-BC47-56FB-FED9C0BE47D8}"/>
                  </a:ext>
                </a:extLst>
              </p:cNvPr>
              <p:cNvSpPr/>
              <p:nvPr/>
            </p:nvSpPr>
            <p:spPr>
              <a:xfrm>
                <a:off x="326708" y="1931217"/>
                <a:ext cx="1728000" cy="1008112"/>
              </a:xfrm>
              <a:prstGeom prst="roundRect">
                <a:avLst/>
              </a:prstGeom>
              <a:solidFill>
                <a:srgbClr val="0680C3"/>
              </a:solidFill>
              <a:ln w="12700" cap="flat" cmpd="sng" algn="ctr">
                <a:noFill/>
                <a:prstDash val="solid"/>
                <a:miter lim="800000"/>
              </a:ln>
              <a:effectLst/>
            </p:spPr>
            <p:txBody>
              <a:bodyPr rtlCol="0" anchor="ctr"/>
              <a:lstStyle/>
              <a:p>
                <a:pPr algn="ctr" defTabSz="1028751">
                  <a:defRPr/>
                </a:pPr>
                <a:endParaRPr lang="ko-KR" altLang="en-US" kern="0">
                  <a:solidFill>
                    <a:prstClr val="white"/>
                  </a:solidFill>
                  <a:latin typeface="Roboto" panose="02000000000000000000" pitchFamily="2" charset="0"/>
                </a:endParaRPr>
              </a:p>
            </p:txBody>
          </p:sp>
          <p:sp>
            <p:nvSpPr>
              <p:cNvPr id="6" name="Rounded Rectangle 4">
                <a:extLst>
                  <a:ext uri="{FF2B5EF4-FFF2-40B4-BE49-F238E27FC236}">
                    <a16:creationId xmlns:a16="http://schemas.microsoft.com/office/drawing/2014/main" id="{36BE7543-B7D5-F909-8289-D7068FDD9361}"/>
                  </a:ext>
                </a:extLst>
              </p:cNvPr>
              <p:cNvSpPr/>
              <p:nvPr/>
            </p:nvSpPr>
            <p:spPr>
              <a:xfrm>
                <a:off x="567495" y="2624432"/>
                <a:ext cx="2665407" cy="848191"/>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algn="ctr" defTabSz="1028751">
                  <a:defRPr/>
                </a:pPr>
                <a:endParaRPr lang="ko-KR" altLang="en-US" kern="0" dirty="0">
                  <a:solidFill>
                    <a:prstClr val="white"/>
                  </a:solidFill>
                  <a:latin typeface="Roboto" panose="02000000000000000000" pitchFamily="2" charset="0"/>
                </a:endParaRPr>
              </a:p>
            </p:txBody>
          </p:sp>
          <p:sp>
            <p:nvSpPr>
              <p:cNvPr id="7" name="TextBox 6">
                <a:extLst>
                  <a:ext uri="{FF2B5EF4-FFF2-40B4-BE49-F238E27FC236}">
                    <a16:creationId xmlns:a16="http://schemas.microsoft.com/office/drawing/2014/main" id="{AA214295-E605-E805-B466-D3E680AA75F3}"/>
                  </a:ext>
                </a:extLst>
              </p:cNvPr>
              <p:cNvSpPr txBox="1"/>
              <p:nvPr/>
            </p:nvSpPr>
            <p:spPr>
              <a:xfrm>
                <a:off x="567495" y="2138512"/>
                <a:ext cx="999840" cy="473558"/>
              </a:xfrm>
              <a:prstGeom prst="rect">
                <a:avLst/>
              </a:prstGeom>
              <a:noFill/>
            </p:spPr>
            <p:txBody>
              <a:bodyPr wrap="square" rtlCol="0">
                <a:spAutoFit/>
              </a:bodyPr>
              <a:lstStyle/>
              <a:p>
                <a:pPr algn="ctr" defTabSz="1028751">
                  <a:defRPr/>
                </a:pPr>
                <a:r>
                  <a:rPr lang="en-US" altLang="ko-KR" sz="2100" b="1" kern="0"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b="1" kern="0" dirty="0">
                    <a:solidFill>
                      <a:prstClr val="white"/>
                    </a:solidFill>
                    <a:latin typeface="Roboto" panose="02000000000000000000" pitchFamily="2" charset="0"/>
                    <a:ea typeface="Roboto" panose="02000000000000000000" pitchFamily="2" charset="0"/>
                    <a:cs typeface="Arial" pitchFamily="34" charset="0"/>
                  </a:rPr>
                  <a:t> </a:t>
                </a:r>
                <a:endParaRPr lang="ko-KR" altLang="en-US" b="1" kern="0" dirty="0">
                  <a:solidFill>
                    <a:prstClr val="white"/>
                  </a:solidFill>
                  <a:latin typeface="Roboto" panose="02000000000000000000" pitchFamily="2" charset="0"/>
                  <a:cs typeface="Arial" pitchFamily="34" charset="0"/>
                </a:endParaRPr>
              </a:p>
            </p:txBody>
          </p:sp>
          <p:sp>
            <p:nvSpPr>
              <p:cNvPr id="8" name="TextBox 7">
                <a:extLst>
                  <a:ext uri="{FF2B5EF4-FFF2-40B4-BE49-F238E27FC236}">
                    <a16:creationId xmlns:a16="http://schemas.microsoft.com/office/drawing/2014/main" id="{AA6861BF-ADA4-D9D6-109B-79969821EF18}"/>
                  </a:ext>
                </a:extLst>
              </p:cNvPr>
              <p:cNvSpPr txBox="1"/>
              <p:nvPr/>
            </p:nvSpPr>
            <p:spPr>
              <a:xfrm>
                <a:off x="722003" y="2666127"/>
                <a:ext cx="2665408" cy="736647"/>
              </a:xfrm>
              <a:prstGeom prst="rect">
                <a:avLst/>
              </a:prstGeom>
              <a:noFill/>
            </p:spPr>
            <p:txBody>
              <a:bodyPr wrap="square" rtlCol="0">
                <a:spAutoFit/>
              </a:bodyPr>
              <a:lstStyle/>
              <a:p>
                <a:pPr>
                  <a:defRPr/>
                </a:pPr>
                <a:r>
                  <a:rPr lang="en-US" altLang="ko-KR"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Khảo</a:t>
                </a:r>
                <a:r>
                  <a:rPr lang="en-US" altLang="ko-KR"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altLang="ko-KR"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sát</a:t>
                </a:r>
                <a:r>
                  <a:rPr lang="en-US" altLang="ko-KR"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đ</a:t>
                </a:r>
                <a:r>
                  <a:rPr lang="en-US" altLang="ko-KR"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ánh</a:t>
                </a:r>
                <a:r>
                  <a:rPr lang="en-US" altLang="ko-KR"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altLang="ko-KR"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giá</a:t>
                </a:r>
                <a:r>
                  <a:rPr lang="en-US" altLang="ko-KR"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altLang="ko-KR"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hiện</a:t>
                </a:r>
                <a:r>
                  <a:rPr lang="en-US" altLang="ko-KR"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altLang="ko-KR"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trạng</a:t>
                </a:r>
                <a:endParaRPr lang="en-US" altLang="ko-KR" b="1" kern="0" dirty="0">
                  <a:solidFill>
                    <a:prstClr val="black"/>
                  </a:solidFill>
                  <a:latin typeface="Roboto" panose="02000000000000000000" pitchFamily="2" charset="0"/>
                  <a:ea typeface="Roboto" panose="02000000000000000000" pitchFamily="2" charset="0"/>
                  <a:cs typeface="Times New Roman" panose="02020603050405020304" pitchFamily="18" charset="0"/>
                </a:endParaRPr>
              </a:p>
            </p:txBody>
          </p:sp>
        </p:grpSp>
        <p:sp>
          <p:nvSpPr>
            <p:cNvPr id="9" name="Rectangle 8">
              <a:extLst>
                <a:ext uri="{FF2B5EF4-FFF2-40B4-BE49-F238E27FC236}">
                  <a16:creationId xmlns:a16="http://schemas.microsoft.com/office/drawing/2014/main" id="{EED1056E-BFED-203E-083F-05C1D15BF357}"/>
                </a:ext>
              </a:extLst>
            </p:cNvPr>
            <p:cNvSpPr/>
            <p:nvPr/>
          </p:nvSpPr>
          <p:spPr>
            <a:xfrm>
              <a:off x="2288660" y="2628898"/>
              <a:ext cx="582211" cy="1103280"/>
            </a:xfrm>
            <a:prstGeom prst="rect">
              <a:avLst/>
            </a:prstGeom>
            <a:noFill/>
          </p:spPr>
          <p:txBody>
            <a:bodyPr wrap="square" lIns="68580" tIns="34290" rIns="68580" bIns="34290">
              <a:spAutoFit/>
            </a:bodyPr>
            <a:lstStyle/>
            <a:p>
              <a:pPr algn="ctr"/>
              <a:r>
                <a:rPr lang="en-US" sz="36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1</a:t>
              </a:r>
            </a:p>
          </p:txBody>
        </p:sp>
      </p:grpSp>
      <p:graphicFrame>
        <p:nvGraphicFramePr>
          <p:cNvPr id="13" name="Diagram 12">
            <a:extLst>
              <a:ext uri="{FF2B5EF4-FFF2-40B4-BE49-F238E27FC236}">
                <a16:creationId xmlns:a16="http://schemas.microsoft.com/office/drawing/2014/main" id="{1C3A11C8-3B6E-F542-E6E5-D15C3C7EE614}"/>
              </a:ext>
            </a:extLst>
          </p:cNvPr>
          <p:cNvGraphicFramePr/>
          <p:nvPr/>
        </p:nvGraphicFramePr>
        <p:xfrm>
          <a:off x="3922059" y="2146564"/>
          <a:ext cx="6622580" cy="353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itle 1">
            <a:extLst>
              <a:ext uri="{FF2B5EF4-FFF2-40B4-BE49-F238E27FC236}">
                <a16:creationId xmlns:a16="http://schemas.microsoft.com/office/drawing/2014/main" id="{68CA297F-FADD-75F1-97F9-CCB6913BC2B7}"/>
              </a:ext>
            </a:extLst>
          </p:cNvPr>
          <p:cNvSpPr>
            <a:spLocks noGrp="1"/>
          </p:cNvSpPr>
          <p:nvPr>
            <p:ph type="title"/>
          </p:nvPr>
        </p:nvSpPr>
        <p:spPr/>
        <p:txBody>
          <a:bodyPr>
            <a:noAutofit/>
          </a:bodyPr>
          <a:lstStyle/>
          <a:p>
            <a:r>
              <a:rPr lang="vi-VN" sz="3600" b="1">
                <a:latin typeface="Calibri" panose="020F0502020204030204" pitchFamily="34" charset="0"/>
                <a:cs typeface="Calibri" panose="020F0502020204030204" pitchFamily="34" charset="0"/>
              </a:rPr>
              <a:t>Quy trình triển khai</a:t>
            </a:r>
            <a:endParaRPr lang="en-US" sz="3600" b="1" dirty="0">
              <a:latin typeface="Calibri" panose="020F0502020204030204" pitchFamily="34" charset="0"/>
              <a:cs typeface="Calibri" panose="020F0502020204030204" pitchFamily="34" charset="0"/>
            </a:endParaRPr>
          </a:p>
        </p:txBody>
      </p:sp>
      <p:sp>
        <p:nvSpPr>
          <p:cNvPr id="2" name="Rounded Rectangle 4">
            <a:extLst>
              <a:ext uri="{FF2B5EF4-FFF2-40B4-BE49-F238E27FC236}">
                <a16:creationId xmlns:a16="http://schemas.microsoft.com/office/drawing/2014/main" id="{A1F2E2C6-CF1E-929C-AF7B-0D66572A1DAA}"/>
              </a:ext>
            </a:extLst>
          </p:cNvPr>
          <p:cNvSpPr/>
          <p:nvPr/>
        </p:nvSpPr>
        <p:spPr>
          <a:xfrm>
            <a:off x="558800" y="4837590"/>
            <a:ext cx="2706661" cy="707813"/>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algn="ctr" defTabSz="1028751">
              <a:defRPr/>
            </a:pPr>
            <a:endParaRPr lang="ko-KR" altLang="en-US" sz="1350" kern="0" dirty="0">
              <a:solidFill>
                <a:prstClr val="white"/>
              </a:solidFill>
              <a:latin typeface="Roboto" panose="02000000000000000000" pitchFamily="2" charset="0"/>
              <a:ea typeface="맑은 고딕" panose="020B0503020000020004" pitchFamily="34" charset="-127"/>
            </a:endParaRPr>
          </a:p>
        </p:txBody>
      </p:sp>
      <p:sp>
        <p:nvSpPr>
          <p:cNvPr id="3" name="TextBox 2">
            <a:extLst>
              <a:ext uri="{FF2B5EF4-FFF2-40B4-BE49-F238E27FC236}">
                <a16:creationId xmlns:a16="http://schemas.microsoft.com/office/drawing/2014/main" id="{1186798D-0480-3FC1-C145-C41B9D495064}"/>
              </a:ext>
            </a:extLst>
          </p:cNvPr>
          <p:cNvSpPr txBox="1"/>
          <p:nvPr/>
        </p:nvSpPr>
        <p:spPr>
          <a:xfrm>
            <a:off x="651172" y="4955628"/>
            <a:ext cx="2706661" cy="507831"/>
          </a:xfrm>
          <a:prstGeom prst="rect">
            <a:avLst/>
          </a:prstGeom>
          <a:noFill/>
        </p:spPr>
        <p:txBody>
          <a:bodyPr wrap="square" rtlCol="0">
            <a:spAutoFit/>
          </a:bodyPr>
          <a:lstStyle/>
          <a:p>
            <a:pPr lvl="0">
              <a:defRPr/>
            </a:pPr>
            <a:r>
              <a:rPr lang="en-US" sz="1350" dirty="0"/>
              <a:t>Báo </a:t>
            </a:r>
            <a:r>
              <a:rPr lang="en-US" sz="1350" dirty="0" err="1"/>
              <a:t>cáo</a:t>
            </a:r>
            <a:r>
              <a:rPr lang="en-US" sz="1350" dirty="0"/>
              <a:t> </a:t>
            </a:r>
            <a:r>
              <a:rPr lang="en-US" sz="1350" dirty="0" err="1"/>
              <a:t>đánh</a:t>
            </a:r>
            <a:r>
              <a:rPr lang="en-US" sz="1350" dirty="0"/>
              <a:t> </a:t>
            </a:r>
            <a:r>
              <a:rPr lang="en-US" sz="1350" dirty="0" err="1"/>
              <a:t>giá</a:t>
            </a:r>
            <a:r>
              <a:rPr lang="en-US" sz="1350" dirty="0"/>
              <a:t> </a:t>
            </a:r>
            <a:r>
              <a:rPr lang="en-US" sz="1350" dirty="0" err="1"/>
              <a:t>thực</a:t>
            </a:r>
            <a:r>
              <a:rPr lang="en-US" sz="1350" dirty="0"/>
              <a:t> </a:t>
            </a:r>
            <a:r>
              <a:rPr lang="en-US" sz="1350" dirty="0" err="1"/>
              <a:t>trạng</a:t>
            </a:r>
            <a:r>
              <a:rPr lang="en-US" sz="1350" dirty="0"/>
              <a:t> </a:t>
            </a:r>
            <a:r>
              <a:rPr lang="en-US" sz="1350" dirty="0" err="1"/>
              <a:t>và</a:t>
            </a:r>
            <a:r>
              <a:rPr lang="en-US" sz="1350" dirty="0"/>
              <a:t> </a:t>
            </a:r>
            <a:r>
              <a:rPr lang="en-US" sz="1350" dirty="0" err="1"/>
              <a:t>mức</a:t>
            </a:r>
            <a:r>
              <a:rPr lang="en-US" sz="1350" dirty="0"/>
              <a:t> </a:t>
            </a:r>
            <a:r>
              <a:rPr lang="en-US" sz="1350" dirty="0" err="1"/>
              <a:t>độ</a:t>
            </a:r>
            <a:r>
              <a:rPr lang="en-US" sz="1350" dirty="0"/>
              <a:t> </a:t>
            </a:r>
            <a:r>
              <a:rPr lang="en-US" sz="1350" dirty="0" err="1"/>
              <a:t>sẵn</a:t>
            </a:r>
            <a:r>
              <a:rPr lang="en-US" sz="1350" dirty="0"/>
              <a:t> </a:t>
            </a:r>
            <a:r>
              <a:rPr lang="en-US" sz="1350" dirty="0" err="1"/>
              <a:t>sàng</a:t>
            </a:r>
            <a:r>
              <a:rPr lang="en-US" sz="1350" dirty="0"/>
              <a:t> </a:t>
            </a:r>
            <a:r>
              <a:rPr lang="en-US" sz="1350" dirty="0" err="1"/>
              <a:t>của</a:t>
            </a:r>
            <a:r>
              <a:rPr lang="en-US" sz="1350" dirty="0"/>
              <a:t> </a:t>
            </a:r>
            <a:r>
              <a:rPr lang="en-US" sz="1350" dirty="0" err="1"/>
              <a:t>nhà</a:t>
            </a:r>
            <a:r>
              <a:rPr lang="en-US" sz="1350" dirty="0"/>
              <a:t> </a:t>
            </a:r>
            <a:r>
              <a:rPr lang="en-US" sz="1350" dirty="0" err="1"/>
              <a:t>trường</a:t>
            </a:r>
            <a:r>
              <a:rPr lang="en-US" sz="1350" dirty="0"/>
              <a:t> </a:t>
            </a:r>
            <a:endParaRPr lang="ko-KR" altLang="en-US" sz="1500" b="1" kern="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p:sp>
        <p:nvSpPr>
          <p:cNvPr id="11" name="Arrow: Down 10">
            <a:extLst>
              <a:ext uri="{FF2B5EF4-FFF2-40B4-BE49-F238E27FC236}">
                <a16:creationId xmlns:a16="http://schemas.microsoft.com/office/drawing/2014/main" id="{B7D97D41-F171-77A3-5E74-203729252E8D}"/>
              </a:ext>
            </a:extLst>
          </p:cNvPr>
          <p:cNvSpPr/>
          <p:nvPr/>
        </p:nvSpPr>
        <p:spPr>
          <a:xfrm>
            <a:off x="1365388" y="3721033"/>
            <a:ext cx="281973" cy="4943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直線コネクタ 4">
            <a:extLst>
              <a:ext uri="{FF2B5EF4-FFF2-40B4-BE49-F238E27FC236}">
                <a16:creationId xmlns:a16="http://schemas.microsoft.com/office/drawing/2014/main" id="{E4403B06-239B-A2BA-946F-2D1006B2E978}"/>
              </a:ext>
            </a:extLst>
          </p:cNvPr>
          <p:cNvCxnSpPr/>
          <p:nvPr/>
        </p:nvCxnSpPr>
        <p:spPr>
          <a:xfrm>
            <a:off x="2054678" y="1666503"/>
            <a:ext cx="7886700"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51144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2" grpId="0" animBg="1"/>
      <p:bldP spid="3"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7A845-226E-C034-6CFC-6CCDD4912537}"/>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A4D28F4C-CCCE-36B1-79C7-239003CA037C}"/>
              </a:ext>
            </a:extLst>
          </p:cNvPr>
          <p:cNvGrpSpPr/>
          <p:nvPr/>
        </p:nvGrpSpPr>
        <p:grpSpPr>
          <a:xfrm>
            <a:off x="792485" y="1874722"/>
            <a:ext cx="1305251" cy="1735925"/>
            <a:chOff x="457200" y="2171700"/>
            <a:chExt cx="2391149" cy="3180121"/>
          </a:xfrm>
        </p:grpSpPr>
        <p:sp>
          <p:nvSpPr>
            <p:cNvPr id="3" name="Rounded Rectangle 3">
              <a:extLst>
                <a:ext uri="{FF2B5EF4-FFF2-40B4-BE49-F238E27FC236}">
                  <a16:creationId xmlns:a16="http://schemas.microsoft.com/office/drawing/2014/main" id="{9FF772DC-EF0B-C9B3-3A92-15DAFD30B3CA}"/>
                </a:ext>
              </a:extLst>
            </p:cNvPr>
            <p:cNvSpPr/>
            <p:nvPr/>
          </p:nvSpPr>
          <p:spPr>
            <a:xfrm>
              <a:off x="457200" y="2171700"/>
              <a:ext cx="2029968" cy="1524028"/>
            </a:xfrm>
            <a:prstGeom prst="roundRect">
              <a:avLst/>
            </a:prstGeom>
            <a:solidFill>
              <a:srgbClr val="4A78C6"/>
            </a:solidFill>
            <a:ln w="12700" cap="flat" cmpd="sng" algn="ctr">
              <a:noFill/>
              <a:prstDash val="solid"/>
              <a:miter lim="800000"/>
            </a:ln>
            <a:effectLst/>
          </p:spPr>
          <p:txBody>
            <a:bodyPr rtlCol="0" anchor="ctr"/>
            <a:lstStyle/>
            <a:p>
              <a:pPr algn="ctr" defTabSz="1028751">
                <a:defRPr/>
              </a:pPr>
              <a:endParaRPr lang="ko-KR" altLang="en-US" sz="1500" kern="0" dirty="0">
                <a:solidFill>
                  <a:prstClr val="white"/>
                </a:solidFill>
                <a:latin typeface="Roboto" panose="02000000000000000000" pitchFamily="2" charset="0"/>
                <a:ea typeface="맑은 고딕" panose="020B0503020000020004" pitchFamily="34" charset="-127"/>
              </a:endParaRPr>
            </a:p>
          </p:txBody>
        </p:sp>
        <p:sp>
          <p:nvSpPr>
            <p:cNvPr id="12" name="Rounded Rectangle 4">
              <a:extLst>
                <a:ext uri="{FF2B5EF4-FFF2-40B4-BE49-F238E27FC236}">
                  <a16:creationId xmlns:a16="http://schemas.microsoft.com/office/drawing/2014/main" id="{E9665CEB-F3FD-D691-C2CD-D8768EBF3D00}"/>
                </a:ext>
              </a:extLst>
            </p:cNvPr>
            <p:cNvSpPr/>
            <p:nvPr/>
          </p:nvSpPr>
          <p:spPr>
            <a:xfrm>
              <a:off x="818381" y="3394707"/>
              <a:ext cx="2029968" cy="1957114"/>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algn="ctr" defTabSz="1028751">
                <a:defRPr/>
              </a:pPr>
              <a:endParaRPr lang="ko-KR" altLang="en-US" sz="1500" kern="0" dirty="0">
                <a:solidFill>
                  <a:prstClr val="white"/>
                </a:solidFill>
                <a:latin typeface="Roboto" panose="02000000000000000000" pitchFamily="2" charset="0"/>
                <a:ea typeface="맑은 고딕" panose="020B0503020000020004" pitchFamily="34" charset="-127"/>
              </a:endParaRPr>
            </a:p>
          </p:txBody>
        </p:sp>
        <p:sp>
          <p:nvSpPr>
            <p:cNvPr id="13" name="TextBox 12">
              <a:extLst>
                <a:ext uri="{FF2B5EF4-FFF2-40B4-BE49-F238E27FC236}">
                  <a16:creationId xmlns:a16="http://schemas.microsoft.com/office/drawing/2014/main" id="{95A09EED-1261-96A6-41DD-9B6380DE1CC4}"/>
                </a:ext>
              </a:extLst>
            </p:cNvPr>
            <p:cNvSpPr txBox="1"/>
            <p:nvPr/>
          </p:nvSpPr>
          <p:spPr>
            <a:xfrm>
              <a:off x="943358" y="3669180"/>
              <a:ext cx="1904991" cy="1437766"/>
            </a:xfrm>
            <a:prstGeom prst="rect">
              <a:avLst/>
            </a:prstGeom>
            <a:noFill/>
          </p:spPr>
          <p:txBody>
            <a:bodyPr wrap="square" rtlCol="0">
              <a:spAutoFit/>
            </a:bodyPr>
            <a:lstStyle/>
            <a:p>
              <a:pPr>
                <a:defRPr/>
              </a:pPr>
              <a:r>
                <a:rPr lang="en-US" sz="15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Xây</a:t>
              </a:r>
              <a:r>
                <a:rPr lang="en-US" sz="15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15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dựng</a:t>
              </a:r>
              <a:r>
                <a:rPr lang="en-US" sz="15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15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kế</a:t>
              </a:r>
              <a:r>
                <a:rPr lang="en-US" sz="15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15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hoạch</a:t>
              </a:r>
              <a:r>
                <a:rPr lang="en-US" sz="15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15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triển</a:t>
              </a:r>
              <a:r>
                <a:rPr lang="en-US" sz="15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15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khai</a:t>
              </a:r>
              <a:endParaRPr lang="en-US" sz="1500" b="1" dirty="0">
                <a:solidFill>
                  <a:prstClr val="black"/>
                </a:solidFill>
                <a:latin typeface="Roboto" panose="02000000000000000000" pitchFamily="2" charset="0"/>
                <a:ea typeface="Roboto" panose="02000000000000000000" pitchFamily="2" charset="0"/>
                <a:cs typeface="Times New Roman" panose="02020603050405020304" pitchFamily="18" charset="0"/>
              </a:endParaRPr>
            </a:p>
          </p:txBody>
        </p:sp>
        <p:sp>
          <p:nvSpPr>
            <p:cNvPr id="14" name="TextBox 13">
              <a:extLst>
                <a:ext uri="{FF2B5EF4-FFF2-40B4-BE49-F238E27FC236}">
                  <a16:creationId xmlns:a16="http://schemas.microsoft.com/office/drawing/2014/main" id="{27445B09-D95C-D6FC-124A-777400790EDF}"/>
                </a:ext>
              </a:extLst>
            </p:cNvPr>
            <p:cNvSpPr txBox="1"/>
            <p:nvPr/>
          </p:nvSpPr>
          <p:spPr>
            <a:xfrm>
              <a:off x="512798" y="2516655"/>
              <a:ext cx="1499761" cy="676596"/>
            </a:xfrm>
            <a:prstGeom prst="rect">
              <a:avLst/>
            </a:prstGeom>
            <a:noFill/>
          </p:spPr>
          <p:txBody>
            <a:bodyPr wrap="square" rtlCol="0">
              <a:spAutoFit/>
            </a:bodyPr>
            <a:lstStyle/>
            <a:p>
              <a:pPr algn="ctr" defTabSz="1028751">
                <a:defRPr/>
              </a:pPr>
              <a:r>
                <a:rPr lang="en-US" altLang="ko-KR" b="1"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sz="1500" b="1" dirty="0">
                  <a:solidFill>
                    <a:prstClr val="white"/>
                  </a:solidFill>
                  <a:latin typeface="Roboto" panose="02000000000000000000" pitchFamily="2" charset="0"/>
                  <a:ea typeface="Roboto" panose="02000000000000000000" pitchFamily="2" charset="0"/>
                  <a:cs typeface="Arial" pitchFamily="34" charset="0"/>
                </a:rPr>
                <a:t> </a:t>
              </a:r>
              <a:endParaRPr lang="ko-KR" altLang="en-US" sz="1500" b="1"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15" name="Rectangle 14">
              <a:extLst>
                <a:ext uri="{FF2B5EF4-FFF2-40B4-BE49-F238E27FC236}">
                  <a16:creationId xmlns:a16="http://schemas.microsoft.com/office/drawing/2014/main" id="{357E0F3C-D92B-76DB-81D5-096C1613FCEE}"/>
                </a:ext>
              </a:extLst>
            </p:cNvPr>
            <p:cNvSpPr/>
            <p:nvPr/>
          </p:nvSpPr>
          <p:spPr>
            <a:xfrm>
              <a:off x="1806514" y="2315171"/>
              <a:ext cx="697152" cy="1057181"/>
            </a:xfrm>
            <a:prstGeom prst="rect">
              <a:avLst/>
            </a:prstGeom>
            <a:noFill/>
          </p:spPr>
          <p:txBody>
            <a:bodyPr wrap="none" lIns="68580" tIns="34290" rIns="68580" bIns="34290">
              <a:spAutoFit/>
            </a:bodyPr>
            <a:lstStyle/>
            <a:p>
              <a:pPr algn="ctr"/>
              <a:r>
                <a:rPr lang="en-US" sz="33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2</a:t>
              </a:r>
            </a:p>
          </p:txBody>
        </p:sp>
      </p:grpSp>
      <p:graphicFrame>
        <p:nvGraphicFramePr>
          <p:cNvPr id="4" name="Diagram 3">
            <a:extLst>
              <a:ext uri="{FF2B5EF4-FFF2-40B4-BE49-F238E27FC236}">
                <a16:creationId xmlns:a16="http://schemas.microsoft.com/office/drawing/2014/main" id="{222FEB5A-792F-6961-BDE7-9FF67631AD79}"/>
              </a:ext>
            </a:extLst>
          </p:cNvPr>
          <p:cNvGraphicFramePr/>
          <p:nvPr/>
        </p:nvGraphicFramePr>
        <p:xfrm>
          <a:off x="3251201" y="1960150"/>
          <a:ext cx="7412035" cy="3805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54114382-C147-88EF-3E2A-55FD8492BF11}"/>
              </a:ext>
            </a:extLst>
          </p:cNvPr>
          <p:cNvSpPr>
            <a:spLocks noGrp="1"/>
          </p:cNvSpPr>
          <p:nvPr>
            <p:ph type="title"/>
          </p:nvPr>
        </p:nvSpPr>
        <p:spPr/>
        <p:txBody>
          <a:bodyPr vert="horz" lIns="91440" tIns="45720" rIns="91440" bIns="45720" rtlCol="0" anchor="ctr">
            <a:noAutofit/>
          </a:bodyPr>
          <a:lstStyle/>
          <a:p>
            <a:r>
              <a:rPr lang="vi-VN" sz="3600" b="1">
                <a:latin typeface="Calibri" panose="020F0502020204030204" pitchFamily="34" charset="0"/>
                <a:cs typeface="Calibri" panose="020F0502020204030204" pitchFamily="34" charset="0"/>
              </a:rPr>
              <a:t>Quy trình triển khai</a:t>
            </a:r>
            <a:endParaRPr lang="en-US" sz="3600" b="1" dirty="0">
              <a:latin typeface="Calibri" panose="020F0502020204030204" pitchFamily="34" charset="0"/>
              <a:cs typeface="Calibri" panose="020F0502020204030204" pitchFamily="34" charset="0"/>
            </a:endParaRPr>
          </a:p>
        </p:txBody>
      </p:sp>
      <p:sp>
        <p:nvSpPr>
          <p:cNvPr id="2" name="Rounded Rectangle 4">
            <a:extLst>
              <a:ext uri="{FF2B5EF4-FFF2-40B4-BE49-F238E27FC236}">
                <a16:creationId xmlns:a16="http://schemas.microsoft.com/office/drawing/2014/main" id="{DD3635A9-6BDA-381A-5064-31E69EE9A2A2}"/>
              </a:ext>
            </a:extLst>
          </p:cNvPr>
          <p:cNvSpPr/>
          <p:nvPr/>
        </p:nvSpPr>
        <p:spPr>
          <a:xfrm>
            <a:off x="671481" y="4340549"/>
            <a:ext cx="1383197" cy="1307765"/>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algn="ctr" defTabSz="1028751">
              <a:defRPr/>
            </a:pPr>
            <a:endParaRPr lang="ko-KR" altLang="en-US" sz="1350" kern="0" dirty="0">
              <a:solidFill>
                <a:prstClr val="white"/>
              </a:solidFill>
              <a:latin typeface="Roboto" panose="02000000000000000000" pitchFamily="2" charset="0"/>
              <a:ea typeface="맑은 고딕" panose="020B0503020000020004" pitchFamily="34" charset="-127"/>
            </a:endParaRPr>
          </a:p>
        </p:txBody>
      </p:sp>
      <p:sp>
        <p:nvSpPr>
          <p:cNvPr id="8" name="TextBox 7">
            <a:extLst>
              <a:ext uri="{FF2B5EF4-FFF2-40B4-BE49-F238E27FC236}">
                <a16:creationId xmlns:a16="http://schemas.microsoft.com/office/drawing/2014/main" id="{0120AFC6-D6D4-86A8-2404-78D962E9F8EA}"/>
              </a:ext>
            </a:extLst>
          </p:cNvPr>
          <p:cNvSpPr txBox="1"/>
          <p:nvPr/>
        </p:nvSpPr>
        <p:spPr>
          <a:xfrm>
            <a:off x="716462" y="4458234"/>
            <a:ext cx="1490129" cy="715581"/>
          </a:xfrm>
          <a:prstGeom prst="rect">
            <a:avLst/>
          </a:prstGeom>
          <a:noFill/>
        </p:spPr>
        <p:txBody>
          <a:bodyPr wrap="square" rtlCol="0">
            <a:spAutoFit/>
          </a:bodyPr>
          <a:lstStyle/>
          <a:p>
            <a:pPr lvl="0">
              <a:defRPr/>
            </a:pPr>
            <a:r>
              <a:rPr lang="en-US" sz="1350" dirty="0" err="1"/>
              <a:t>Kế</a:t>
            </a:r>
            <a:r>
              <a:rPr lang="en-US" sz="1350" dirty="0"/>
              <a:t> </a:t>
            </a:r>
            <a:r>
              <a:rPr lang="en-US" sz="1350" dirty="0" err="1"/>
              <a:t>hoạch</a:t>
            </a:r>
            <a:r>
              <a:rPr lang="en-US" sz="1350" dirty="0"/>
              <a:t> </a:t>
            </a:r>
            <a:r>
              <a:rPr lang="en-US" sz="1350" dirty="0" err="1"/>
              <a:t>triển</a:t>
            </a:r>
            <a:r>
              <a:rPr lang="en-US" sz="1350" dirty="0"/>
              <a:t> </a:t>
            </a:r>
            <a:r>
              <a:rPr lang="en-US" sz="1350" dirty="0" err="1"/>
              <a:t>khai</a:t>
            </a:r>
            <a:r>
              <a:rPr lang="en-US" sz="1350" dirty="0"/>
              <a:t> Khung AI </a:t>
            </a:r>
            <a:r>
              <a:rPr lang="en-US" sz="1350" dirty="0" err="1"/>
              <a:t>của</a:t>
            </a:r>
            <a:r>
              <a:rPr lang="en-US" sz="1350" dirty="0"/>
              <a:t> </a:t>
            </a:r>
            <a:r>
              <a:rPr lang="en-US" sz="1350" dirty="0" err="1"/>
              <a:t>cơ</a:t>
            </a:r>
            <a:r>
              <a:rPr lang="en-US" sz="1350" dirty="0"/>
              <a:t> </a:t>
            </a:r>
            <a:r>
              <a:rPr lang="en-US" sz="1350" dirty="0" err="1"/>
              <a:t>sở</a:t>
            </a:r>
            <a:r>
              <a:rPr lang="en-US" sz="1350" dirty="0"/>
              <a:t> </a:t>
            </a:r>
            <a:r>
              <a:rPr lang="en-US" sz="1350" dirty="0" err="1"/>
              <a:t>giáo</a:t>
            </a:r>
            <a:r>
              <a:rPr lang="en-US" sz="1350" dirty="0"/>
              <a:t> </a:t>
            </a:r>
            <a:r>
              <a:rPr lang="en-US" sz="1350" dirty="0" err="1"/>
              <a:t>dục</a:t>
            </a:r>
            <a:endParaRPr lang="ko-KR" altLang="en-US" sz="1500" b="1" kern="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p:sp>
        <p:nvSpPr>
          <p:cNvPr id="5" name="Arrow: Down 4">
            <a:extLst>
              <a:ext uri="{FF2B5EF4-FFF2-40B4-BE49-F238E27FC236}">
                <a16:creationId xmlns:a16="http://schemas.microsoft.com/office/drawing/2014/main" id="{51E467A4-4A42-F040-8340-0C4B6AB09F89}"/>
              </a:ext>
            </a:extLst>
          </p:cNvPr>
          <p:cNvSpPr/>
          <p:nvPr/>
        </p:nvSpPr>
        <p:spPr>
          <a:xfrm>
            <a:off x="1232169" y="3708915"/>
            <a:ext cx="359228" cy="4943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直線コネクタ 4">
            <a:extLst>
              <a:ext uri="{FF2B5EF4-FFF2-40B4-BE49-F238E27FC236}">
                <a16:creationId xmlns:a16="http://schemas.microsoft.com/office/drawing/2014/main" id="{A13F434D-E5EA-90FD-74F3-7F88A8692F12}"/>
              </a:ext>
            </a:extLst>
          </p:cNvPr>
          <p:cNvCxnSpPr/>
          <p:nvPr/>
        </p:nvCxnSpPr>
        <p:spPr>
          <a:xfrm>
            <a:off x="2054678" y="1666503"/>
            <a:ext cx="7886700"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07223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animBg="1"/>
      <p:bldP spid="8"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B4D2D-2078-B65E-95CD-81CB1FB1B7C8}"/>
            </a:ext>
          </a:extLst>
        </p:cNvPr>
        <p:cNvGrpSpPr/>
        <p:nvPr/>
      </p:nvGrpSpPr>
      <p:grpSpPr>
        <a:xfrm>
          <a:off x="0" y="0"/>
          <a:ext cx="0" cy="0"/>
          <a:chOff x="0" y="0"/>
          <a:chExt cx="0" cy="0"/>
        </a:xfrm>
      </p:grpSpPr>
      <p:sp>
        <p:nvSpPr>
          <p:cNvPr id="4" name="Rounded Rectangle 7">
            <a:extLst>
              <a:ext uri="{FF2B5EF4-FFF2-40B4-BE49-F238E27FC236}">
                <a16:creationId xmlns:a16="http://schemas.microsoft.com/office/drawing/2014/main" id="{28E0F16E-C804-CCC4-1626-B83ABFD4DFC4}"/>
              </a:ext>
            </a:extLst>
          </p:cNvPr>
          <p:cNvSpPr/>
          <p:nvPr/>
        </p:nvSpPr>
        <p:spPr>
          <a:xfrm>
            <a:off x="776311" y="1947793"/>
            <a:ext cx="1097314" cy="823824"/>
          </a:xfrm>
          <a:prstGeom prst="roundRect">
            <a:avLst/>
          </a:prstGeom>
          <a:solidFill>
            <a:srgbClr val="716EC2"/>
          </a:solidFill>
          <a:ln w="12700" cap="flat" cmpd="sng" algn="ctr">
            <a:noFill/>
            <a:prstDash val="solid"/>
            <a:miter lim="800000"/>
          </a:ln>
          <a:effectLst/>
        </p:spPr>
        <p:txBody>
          <a:bodyPr rtlCol="0" anchor="ctr"/>
          <a:lstStyle/>
          <a:p>
            <a:pPr algn="ctr" defTabSz="1028751">
              <a:defRPr/>
            </a:pPr>
            <a:endParaRPr lang="ko-KR" altLang="en-US" kern="0" dirty="0">
              <a:solidFill>
                <a:prstClr val="white"/>
              </a:solidFill>
              <a:ea typeface="맑은 고딕" panose="020B0503020000020004" pitchFamily="34" charset="-127"/>
            </a:endParaRPr>
          </a:p>
        </p:txBody>
      </p:sp>
      <p:sp>
        <p:nvSpPr>
          <p:cNvPr id="5" name="Rounded Rectangle 8">
            <a:extLst>
              <a:ext uri="{FF2B5EF4-FFF2-40B4-BE49-F238E27FC236}">
                <a16:creationId xmlns:a16="http://schemas.microsoft.com/office/drawing/2014/main" id="{F2A441BB-48D0-5150-8FAD-D56F6C5C341B}"/>
              </a:ext>
            </a:extLst>
          </p:cNvPr>
          <p:cNvSpPr/>
          <p:nvPr/>
        </p:nvSpPr>
        <p:spPr>
          <a:xfrm>
            <a:off x="971549" y="2608900"/>
            <a:ext cx="1996466" cy="1672263"/>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algn="ctr" defTabSz="1028751">
              <a:defRPr/>
            </a:pPr>
            <a:endParaRPr lang="ko-KR" altLang="en-US" kern="0" dirty="0">
              <a:solidFill>
                <a:prstClr val="white"/>
              </a:solidFill>
              <a:ea typeface="맑은 고딕" panose="020B0503020000020004" pitchFamily="34" charset="-127"/>
            </a:endParaRPr>
          </a:p>
        </p:txBody>
      </p:sp>
      <p:sp>
        <p:nvSpPr>
          <p:cNvPr id="6" name="TextBox 5">
            <a:extLst>
              <a:ext uri="{FF2B5EF4-FFF2-40B4-BE49-F238E27FC236}">
                <a16:creationId xmlns:a16="http://schemas.microsoft.com/office/drawing/2014/main" id="{1F88C7A5-522D-5052-84C8-D384FFFE35E5}"/>
              </a:ext>
            </a:extLst>
          </p:cNvPr>
          <p:cNvSpPr txBox="1"/>
          <p:nvPr/>
        </p:nvSpPr>
        <p:spPr>
          <a:xfrm>
            <a:off x="1067801" y="2669399"/>
            <a:ext cx="1996466" cy="1554336"/>
          </a:xfrm>
          <a:prstGeom prst="rect">
            <a:avLst/>
          </a:prstGeom>
          <a:noFill/>
        </p:spPr>
        <p:txBody>
          <a:bodyPr wrap="square" rtlCol="0">
            <a:spAutoFit/>
          </a:bodyPr>
          <a:lstStyle/>
          <a:p>
            <a:pPr indent="171459">
              <a:lnSpc>
                <a:spcPct val="130000"/>
              </a:lnSpc>
              <a:spcBef>
                <a:spcPts val="225"/>
              </a:spcBef>
              <a:spcAft>
                <a:spcPts val="225"/>
              </a:spcAft>
            </a:pPr>
            <a:r>
              <a:rPr lang="vi-VN" sz="1867" b="1" dirty="0">
                <a:solidFill>
                  <a:srgbClr val="000000"/>
                </a:solidFill>
                <a:ea typeface="Times New Roman" panose="02020603050405020304" pitchFamily="18" charset="0"/>
              </a:rPr>
              <a:t>Tích hợp Khung AI vào chương trình giáo dục </a:t>
            </a:r>
            <a:endParaRPr lang="en-VN" sz="1867" dirty="0">
              <a:solidFill>
                <a:srgbClr val="000000"/>
              </a:solidFill>
              <a:ea typeface="Times New Roman" panose="02020603050405020304" pitchFamily="18" charset="0"/>
            </a:endParaRPr>
          </a:p>
        </p:txBody>
      </p:sp>
      <p:sp>
        <p:nvSpPr>
          <p:cNvPr id="7" name="TextBox 6">
            <a:extLst>
              <a:ext uri="{FF2B5EF4-FFF2-40B4-BE49-F238E27FC236}">
                <a16:creationId xmlns:a16="http://schemas.microsoft.com/office/drawing/2014/main" id="{F8459E29-32A3-866E-ECA3-47E127AB9152}"/>
              </a:ext>
            </a:extLst>
          </p:cNvPr>
          <p:cNvSpPr txBox="1"/>
          <p:nvPr/>
        </p:nvSpPr>
        <p:spPr>
          <a:xfrm>
            <a:off x="834365" y="2134261"/>
            <a:ext cx="810706" cy="415498"/>
          </a:xfrm>
          <a:prstGeom prst="rect">
            <a:avLst/>
          </a:prstGeom>
          <a:noFill/>
        </p:spPr>
        <p:txBody>
          <a:bodyPr wrap="square" rtlCol="0">
            <a:spAutoFit/>
          </a:bodyPr>
          <a:lstStyle/>
          <a:p>
            <a:pPr algn="ctr" defTabSz="1028751">
              <a:defRPr/>
            </a:pPr>
            <a:r>
              <a:rPr lang="en-US" altLang="ko-KR" sz="2100" b="1" dirty="0" err="1">
                <a:solidFill>
                  <a:prstClr val="white"/>
                </a:solidFill>
                <a:ea typeface="Roboto" panose="02000000000000000000" pitchFamily="2" charset="0"/>
                <a:cs typeface="Arial" pitchFamily="34" charset="0"/>
              </a:rPr>
              <a:t>Bước</a:t>
            </a:r>
            <a:r>
              <a:rPr lang="en-US" altLang="ko-KR" b="1" dirty="0">
                <a:solidFill>
                  <a:prstClr val="white"/>
                </a:solidFill>
                <a:ea typeface="Roboto" panose="02000000000000000000" pitchFamily="2" charset="0"/>
                <a:cs typeface="Arial" pitchFamily="34" charset="0"/>
              </a:rPr>
              <a:t> </a:t>
            </a:r>
            <a:endParaRPr lang="ko-KR" altLang="en-US" b="1" dirty="0">
              <a:solidFill>
                <a:prstClr val="white"/>
              </a:solidFill>
              <a:ea typeface="맑은 고딕" panose="020B0503020000020004" pitchFamily="34" charset="-127"/>
              <a:cs typeface="Arial" pitchFamily="34" charset="0"/>
            </a:endParaRPr>
          </a:p>
        </p:txBody>
      </p:sp>
      <p:sp>
        <p:nvSpPr>
          <p:cNvPr id="8" name="Rectangle 7">
            <a:extLst>
              <a:ext uri="{FF2B5EF4-FFF2-40B4-BE49-F238E27FC236}">
                <a16:creationId xmlns:a16="http://schemas.microsoft.com/office/drawing/2014/main" id="{EFF2A7C6-0FD8-77EA-5A47-613BC2098B81}"/>
              </a:ext>
            </a:extLst>
          </p:cNvPr>
          <p:cNvSpPr/>
          <p:nvPr/>
        </p:nvSpPr>
        <p:spPr>
          <a:xfrm>
            <a:off x="1533462" y="2030520"/>
            <a:ext cx="372539" cy="623248"/>
          </a:xfrm>
          <a:prstGeom prst="rect">
            <a:avLst/>
          </a:prstGeom>
          <a:noFill/>
        </p:spPr>
        <p:txBody>
          <a:bodyPr wrap="none" lIns="68580" tIns="34290" rIns="68580" bIns="34290">
            <a:spAutoFit/>
          </a:bodyPr>
          <a:lstStyle/>
          <a:p>
            <a:pPr algn="ctr"/>
            <a:r>
              <a:rPr lang="en-US" sz="3600" b="1" dirty="0">
                <a:ln w="6600">
                  <a:noFill/>
                  <a:prstDash val="solid"/>
                </a:ln>
                <a:solidFill>
                  <a:srgbClr val="FFFFFF"/>
                </a:solidFill>
                <a:effectLst>
                  <a:outerShdw dist="38100" dir="2700000" algn="tl" rotWithShape="0">
                    <a:srgbClr val="07A398"/>
                  </a:outerShdw>
                </a:effectLst>
                <a:ea typeface="Roboto" panose="02000000000000000000" pitchFamily="2" charset="0"/>
              </a:rPr>
              <a:t>3</a:t>
            </a:r>
          </a:p>
        </p:txBody>
      </p:sp>
      <p:graphicFrame>
        <p:nvGraphicFramePr>
          <p:cNvPr id="3" name="Diagram 2">
            <a:extLst>
              <a:ext uri="{FF2B5EF4-FFF2-40B4-BE49-F238E27FC236}">
                <a16:creationId xmlns:a16="http://schemas.microsoft.com/office/drawing/2014/main" id="{3E818196-0C64-F93D-C38B-D83BAABEB926}"/>
              </a:ext>
            </a:extLst>
          </p:cNvPr>
          <p:cNvGraphicFramePr/>
          <p:nvPr/>
        </p:nvGraphicFramePr>
        <p:xfrm>
          <a:off x="3862979" y="1989967"/>
          <a:ext cx="6297304" cy="3672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1">
            <a:extLst>
              <a:ext uri="{FF2B5EF4-FFF2-40B4-BE49-F238E27FC236}">
                <a16:creationId xmlns:a16="http://schemas.microsoft.com/office/drawing/2014/main" id="{3CD2D38A-B5CA-B06A-25DD-A6E1D8194163}"/>
              </a:ext>
            </a:extLst>
          </p:cNvPr>
          <p:cNvSpPr>
            <a:spLocks noGrp="1"/>
          </p:cNvSpPr>
          <p:nvPr>
            <p:ph type="title"/>
          </p:nvPr>
        </p:nvSpPr>
        <p:spPr/>
        <p:txBody>
          <a:bodyPr vert="horz" lIns="91440" tIns="45720" rIns="91440" bIns="45720" rtlCol="0" anchor="ctr">
            <a:noAutofit/>
          </a:bodyPr>
          <a:lstStyle/>
          <a:p>
            <a:r>
              <a:rPr lang="vi-VN" sz="3600" b="1">
                <a:latin typeface="Calibri" panose="020F0502020204030204" pitchFamily="34" charset="0"/>
                <a:cs typeface="Calibri" panose="020F0502020204030204" pitchFamily="34" charset="0"/>
              </a:rPr>
              <a:t>Quy trình triển khai</a:t>
            </a:r>
            <a:endParaRPr lang="en-US" sz="3600" b="1" dirty="0">
              <a:latin typeface="Calibri" panose="020F0502020204030204" pitchFamily="34" charset="0"/>
              <a:cs typeface="Calibri" panose="020F0502020204030204" pitchFamily="34" charset="0"/>
            </a:endParaRPr>
          </a:p>
        </p:txBody>
      </p:sp>
      <p:sp>
        <p:nvSpPr>
          <p:cNvPr id="9" name="Rounded Rectangle 4">
            <a:extLst>
              <a:ext uri="{FF2B5EF4-FFF2-40B4-BE49-F238E27FC236}">
                <a16:creationId xmlns:a16="http://schemas.microsoft.com/office/drawing/2014/main" id="{A30550F8-A04D-248C-D464-9A0928F810ED}"/>
              </a:ext>
            </a:extLst>
          </p:cNvPr>
          <p:cNvSpPr/>
          <p:nvPr/>
        </p:nvSpPr>
        <p:spPr>
          <a:xfrm>
            <a:off x="971550" y="4720811"/>
            <a:ext cx="2057401" cy="941371"/>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algn="ctr" defTabSz="1028751">
              <a:defRPr/>
            </a:pPr>
            <a:endParaRPr lang="ko-KR" altLang="en-US" sz="1867" kern="0" dirty="0">
              <a:solidFill>
                <a:prstClr val="white"/>
              </a:solidFill>
              <a:ea typeface="맑은 고딕" panose="020B0503020000020004" pitchFamily="34" charset="-127"/>
            </a:endParaRPr>
          </a:p>
        </p:txBody>
      </p:sp>
      <p:sp>
        <p:nvSpPr>
          <p:cNvPr id="10" name="TextBox 9">
            <a:extLst>
              <a:ext uri="{FF2B5EF4-FFF2-40B4-BE49-F238E27FC236}">
                <a16:creationId xmlns:a16="http://schemas.microsoft.com/office/drawing/2014/main" id="{FA5BE3CC-5A3A-6A03-2E7D-730E6221702C}"/>
              </a:ext>
            </a:extLst>
          </p:cNvPr>
          <p:cNvSpPr txBox="1"/>
          <p:nvPr/>
        </p:nvSpPr>
        <p:spPr>
          <a:xfrm>
            <a:off x="1063922" y="4938874"/>
            <a:ext cx="2057401" cy="666977"/>
          </a:xfrm>
          <a:prstGeom prst="rect">
            <a:avLst/>
          </a:prstGeom>
          <a:noFill/>
        </p:spPr>
        <p:txBody>
          <a:bodyPr wrap="square" rtlCol="0">
            <a:spAutoFit/>
          </a:bodyPr>
          <a:lstStyle/>
          <a:p>
            <a:pPr lvl="0">
              <a:defRPr/>
            </a:pPr>
            <a:r>
              <a:rPr lang="en-US" sz="1867" dirty="0" err="1"/>
              <a:t>kế</a:t>
            </a:r>
            <a:r>
              <a:rPr lang="en-US" sz="1867" dirty="0"/>
              <a:t> </a:t>
            </a:r>
            <a:r>
              <a:rPr lang="en-US" sz="1867" dirty="0" err="1"/>
              <a:t>hoạch</a:t>
            </a:r>
            <a:r>
              <a:rPr lang="en-US" sz="1867" dirty="0"/>
              <a:t> </a:t>
            </a:r>
            <a:r>
              <a:rPr lang="en-US" sz="1867" dirty="0" err="1"/>
              <a:t>giáo</a:t>
            </a:r>
            <a:r>
              <a:rPr lang="en-US" sz="1867" dirty="0"/>
              <a:t> </a:t>
            </a:r>
            <a:r>
              <a:rPr lang="en-US" sz="1867" dirty="0" err="1"/>
              <a:t>dục</a:t>
            </a:r>
            <a:r>
              <a:rPr lang="en-US" sz="1867" dirty="0"/>
              <a:t> </a:t>
            </a:r>
            <a:r>
              <a:rPr lang="en-US" sz="1867" dirty="0" err="1"/>
              <a:t>của</a:t>
            </a:r>
            <a:r>
              <a:rPr lang="en-US" sz="1867" dirty="0"/>
              <a:t> </a:t>
            </a:r>
            <a:r>
              <a:rPr lang="en-US" sz="1867" dirty="0" err="1"/>
              <a:t>nhà</a:t>
            </a:r>
            <a:r>
              <a:rPr lang="en-US" sz="1867" dirty="0"/>
              <a:t> </a:t>
            </a:r>
            <a:r>
              <a:rPr lang="en-US" sz="1867" dirty="0" err="1"/>
              <a:t>trường</a:t>
            </a:r>
            <a:endParaRPr lang="ko-KR" altLang="en-US" sz="1867" b="1" kern="0" dirty="0">
              <a:solidFill>
                <a:prstClr val="black"/>
              </a:solidFill>
              <a:ea typeface="맑은 고딕" panose="020B0503020000020004" pitchFamily="34" charset="-127"/>
              <a:cs typeface="Arial" panose="020B0604020202020204" pitchFamily="34" charset="0"/>
            </a:endParaRPr>
          </a:p>
        </p:txBody>
      </p:sp>
      <p:sp>
        <p:nvSpPr>
          <p:cNvPr id="2" name="Arrow: Down 1">
            <a:extLst>
              <a:ext uri="{FF2B5EF4-FFF2-40B4-BE49-F238E27FC236}">
                <a16:creationId xmlns:a16="http://schemas.microsoft.com/office/drawing/2014/main" id="{9F02732B-04E9-4DBC-E9CA-DCA51F7B93E5}"/>
              </a:ext>
            </a:extLst>
          </p:cNvPr>
          <p:cNvSpPr/>
          <p:nvPr/>
        </p:nvSpPr>
        <p:spPr>
          <a:xfrm>
            <a:off x="1721795" y="4359720"/>
            <a:ext cx="370827" cy="3134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直線コネクタ 4">
            <a:extLst>
              <a:ext uri="{FF2B5EF4-FFF2-40B4-BE49-F238E27FC236}">
                <a16:creationId xmlns:a16="http://schemas.microsoft.com/office/drawing/2014/main" id="{772046A4-F679-1BE1-5A1F-DC1C09B466AD}"/>
              </a:ext>
            </a:extLst>
          </p:cNvPr>
          <p:cNvCxnSpPr/>
          <p:nvPr/>
        </p:nvCxnSpPr>
        <p:spPr>
          <a:xfrm>
            <a:off x="2054678" y="1666503"/>
            <a:ext cx="7886700"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176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FCBFE-F0A8-80B1-E27D-35A985857400}"/>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FE561875-037D-0D52-A759-1EC786B6D1B3}"/>
              </a:ext>
            </a:extLst>
          </p:cNvPr>
          <p:cNvGrpSpPr/>
          <p:nvPr/>
        </p:nvGrpSpPr>
        <p:grpSpPr>
          <a:xfrm>
            <a:off x="1188255" y="1956755"/>
            <a:ext cx="1457324" cy="1699559"/>
            <a:chOff x="381000" y="2171700"/>
            <a:chExt cx="2526715" cy="2946704"/>
          </a:xfrm>
        </p:grpSpPr>
        <p:sp>
          <p:nvSpPr>
            <p:cNvPr id="3" name="Rounded Rectangle 11">
              <a:extLst>
                <a:ext uri="{FF2B5EF4-FFF2-40B4-BE49-F238E27FC236}">
                  <a16:creationId xmlns:a16="http://schemas.microsoft.com/office/drawing/2014/main" id="{4DE865D6-55CD-3D2B-AA2E-8B182861D436}"/>
                </a:ext>
              </a:extLst>
            </p:cNvPr>
            <p:cNvSpPr/>
            <p:nvPr/>
          </p:nvSpPr>
          <p:spPr>
            <a:xfrm>
              <a:off x="381000" y="2171700"/>
              <a:ext cx="2029968" cy="1524027"/>
            </a:xfrm>
            <a:prstGeom prst="roundRect">
              <a:avLst/>
            </a:prstGeom>
            <a:solidFill>
              <a:srgbClr val="936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51">
                <a:defRPr/>
              </a:pPr>
              <a:endParaRPr lang="ko-KR" altLang="en-US" sz="1500">
                <a:solidFill>
                  <a:prstClr val="white"/>
                </a:solidFill>
                <a:latin typeface="Roboto" panose="02000000000000000000" pitchFamily="2" charset="0"/>
              </a:endParaRPr>
            </a:p>
          </p:txBody>
        </p:sp>
        <p:sp>
          <p:nvSpPr>
            <p:cNvPr id="9" name="Rounded Rectangle 12">
              <a:extLst>
                <a:ext uri="{FF2B5EF4-FFF2-40B4-BE49-F238E27FC236}">
                  <a16:creationId xmlns:a16="http://schemas.microsoft.com/office/drawing/2014/main" id="{BA4C74EE-E803-5A1A-61CE-4793454C60CC}"/>
                </a:ext>
              </a:extLst>
            </p:cNvPr>
            <p:cNvSpPr/>
            <p:nvPr/>
          </p:nvSpPr>
          <p:spPr>
            <a:xfrm>
              <a:off x="742174" y="3394704"/>
              <a:ext cx="2029968" cy="1723700"/>
            </a:xfrm>
            <a:prstGeom prst="roundRect">
              <a:avLst/>
            </a:prstGeom>
            <a:solidFill>
              <a:schemeClr val="bg1"/>
            </a:solidFill>
            <a:ln w="63500">
              <a:solidFill>
                <a:srgbClr val="936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51">
                <a:defRPr/>
              </a:pPr>
              <a:endParaRPr lang="ko-KR" altLang="en-US" sz="1500">
                <a:solidFill>
                  <a:prstClr val="white"/>
                </a:solidFill>
                <a:latin typeface="Roboto" panose="02000000000000000000" pitchFamily="2" charset="0"/>
              </a:endParaRPr>
            </a:p>
          </p:txBody>
        </p:sp>
        <p:sp>
          <p:nvSpPr>
            <p:cNvPr id="10" name="TextBox 9">
              <a:extLst>
                <a:ext uri="{FF2B5EF4-FFF2-40B4-BE49-F238E27FC236}">
                  <a16:creationId xmlns:a16="http://schemas.microsoft.com/office/drawing/2014/main" id="{10F9983B-9EDB-5A07-938F-769FD80CE67F}"/>
                </a:ext>
              </a:extLst>
            </p:cNvPr>
            <p:cNvSpPr txBox="1"/>
            <p:nvPr/>
          </p:nvSpPr>
          <p:spPr>
            <a:xfrm>
              <a:off x="742172" y="3625645"/>
              <a:ext cx="2165543" cy="1360742"/>
            </a:xfrm>
            <a:prstGeom prst="rect">
              <a:avLst/>
            </a:prstGeom>
            <a:noFill/>
          </p:spPr>
          <p:txBody>
            <a:bodyPr wrap="square" rtlCol="0">
              <a:spAutoFit/>
            </a:bodyPr>
            <a:lstStyle/>
            <a:p>
              <a:pPr defTabSz="685834">
                <a:defRPr/>
              </a:pPr>
              <a:r>
                <a:rPr lang="vi-VN" sz="1500" b="1" dirty="0">
                  <a:solidFill>
                    <a:prstClr val="black"/>
                  </a:solidFill>
                  <a:latin typeface="Roboto" panose="02000000000000000000" pitchFamily="2" charset="0"/>
                  <a:ea typeface="Roboto" panose="02000000000000000000" pitchFamily="2" charset="0"/>
                  <a:cs typeface="Times New Roman" panose="02020603050405020304" pitchFamily="18" charset="0"/>
                </a:rPr>
                <a:t>Tập huấn và bồi dưỡng giáo viên</a:t>
              </a:r>
              <a:endParaRPr lang="ko-KR" altLang="en-US" sz="1500" b="1" dirty="0">
                <a:solidFill>
                  <a:prstClr val="black"/>
                </a:solidFill>
                <a:latin typeface="Roboto" panose="020000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40FD2FF6-88CC-8674-F514-C05B2034D41C}"/>
                </a:ext>
              </a:extLst>
            </p:cNvPr>
            <p:cNvSpPr txBox="1"/>
            <p:nvPr/>
          </p:nvSpPr>
          <p:spPr>
            <a:xfrm>
              <a:off x="421944" y="2516653"/>
              <a:ext cx="1499758" cy="640350"/>
            </a:xfrm>
            <a:prstGeom prst="rect">
              <a:avLst/>
            </a:prstGeom>
            <a:noFill/>
          </p:spPr>
          <p:txBody>
            <a:bodyPr wrap="square" rtlCol="0">
              <a:spAutoFit/>
            </a:bodyPr>
            <a:lstStyle/>
            <a:p>
              <a:pPr algn="ctr" defTabSz="1028751">
                <a:defRPr/>
              </a:pPr>
              <a:r>
                <a:rPr lang="en-US" altLang="ko-KR" b="1"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sz="1500" b="1" dirty="0">
                  <a:solidFill>
                    <a:prstClr val="white"/>
                  </a:solidFill>
                  <a:latin typeface="Roboto" panose="02000000000000000000" pitchFamily="2" charset="0"/>
                  <a:ea typeface="Roboto" panose="02000000000000000000" pitchFamily="2" charset="0"/>
                  <a:cs typeface="Arial" pitchFamily="34" charset="0"/>
                </a:rPr>
                <a:t> </a:t>
              </a:r>
              <a:endParaRPr lang="ko-KR" altLang="en-US" sz="1500" b="1" dirty="0">
                <a:solidFill>
                  <a:prstClr val="white"/>
                </a:solidFill>
                <a:latin typeface="Roboto" panose="02000000000000000000" pitchFamily="2" charset="0"/>
                <a:cs typeface="Arial" pitchFamily="34" charset="0"/>
              </a:endParaRPr>
            </a:p>
          </p:txBody>
        </p:sp>
        <p:sp>
          <p:nvSpPr>
            <p:cNvPr id="12" name="Rectangle 11">
              <a:extLst>
                <a:ext uri="{FF2B5EF4-FFF2-40B4-BE49-F238E27FC236}">
                  <a16:creationId xmlns:a16="http://schemas.microsoft.com/office/drawing/2014/main" id="{219366D4-DA35-811B-971E-A853BF8F5994}"/>
                </a:ext>
              </a:extLst>
            </p:cNvPr>
            <p:cNvSpPr/>
            <p:nvPr/>
          </p:nvSpPr>
          <p:spPr>
            <a:xfrm>
              <a:off x="1711953" y="2347374"/>
              <a:ext cx="659805" cy="1000546"/>
            </a:xfrm>
            <a:prstGeom prst="rect">
              <a:avLst/>
            </a:prstGeom>
            <a:noFill/>
          </p:spPr>
          <p:txBody>
            <a:bodyPr wrap="none" lIns="68580" tIns="34290" rIns="68580" bIns="34290">
              <a:spAutoFit/>
            </a:bodyPr>
            <a:lstStyle/>
            <a:p>
              <a:pPr algn="ctr"/>
              <a:r>
                <a:rPr lang="en-US" sz="3300" b="1">
                  <a:ln w="6600">
                    <a:noFill/>
                    <a:prstDash val="solid"/>
                  </a:ln>
                  <a:solidFill>
                    <a:srgbClr val="FFFFFF"/>
                  </a:solidFill>
                  <a:effectLst>
                    <a:outerShdw dist="38100" dir="2700000" algn="tl" rotWithShape="0">
                      <a:schemeClr val="accent2"/>
                    </a:outerShdw>
                  </a:effectLst>
                  <a:latin typeface="Roboto" panose="02000000000000000000" pitchFamily="2" charset="0"/>
                  <a:ea typeface="Roboto" panose="02000000000000000000" pitchFamily="2" charset="0"/>
                </a:rPr>
                <a:t>4</a:t>
              </a:r>
            </a:p>
          </p:txBody>
        </p:sp>
      </p:grpSp>
      <p:graphicFrame>
        <p:nvGraphicFramePr>
          <p:cNvPr id="4" name="Diagram 3">
            <a:extLst>
              <a:ext uri="{FF2B5EF4-FFF2-40B4-BE49-F238E27FC236}">
                <a16:creationId xmlns:a16="http://schemas.microsoft.com/office/drawing/2014/main" id="{45E93C30-4EC8-46B9-E1FD-6D8F17C80E80}"/>
              </a:ext>
            </a:extLst>
          </p:cNvPr>
          <p:cNvGraphicFramePr/>
          <p:nvPr/>
        </p:nvGraphicFramePr>
        <p:xfrm>
          <a:off x="3553938" y="2260601"/>
          <a:ext cx="5650868" cy="353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E2648A3B-B1BC-EDFA-8A49-D036C661CAD8}"/>
              </a:ext>
            </a:extLst>
          </p:cNvPr>
          <p:cNvSpPr>
            <a:spLocks noGrp="1"/>
          </p:cNvSpPr>
          <p:nvPr>
            <p:ph type="title"/>
          </p:nvPr>
        </p:nvSpPr>
        <p:spPr/>
        <p:txBody>
          <a:bodyPr vert="horz" lIns="91440" tIns="45720" rIns="91440" bIns="45720" rtlCol="0" anchor="ctr">
            <a:noAutofit/>
          </a:bodyPr>
          <a:lstStyle/>
          <a:p>
            <a:r>
              <a:rPr lang="vi-VN" sz="3600" b="1">
                <a:latin typeface="Calibri" panose="020F0502020204030204" pitchFamily="34" charset="0"/>
                <a:cs typeface="Calibri" panose="020F0502020204030204" pitchFamily="34" charset="0"/>
              </a:rPr>
              <a:t>Quy trình triển khai</a:t>
            </a:r>
            <a:endParaRPr lang="en-US" sz="3600" b="1" dirty="0">
              <a:latin typeface="Calibri" panose="020F0502020204030204" pitchFamily="34" charset="0"/>
              <a:cs typeface="Calibri" panose="020F0502020204030204" pitchFamily="34" charset="0"/>
            </a:endParaRPr>
          </a:p>
        </p:txBody>
      </p:sp>
      <p:sp>
        <p:nvSpPr>
          <p:cNvPr id="2" name="Rounded Rectangle 4">
            <a:extLst>
              <a:ext uri="{FF2B5EF4-FFF2-40B4-BE49-F238E27FC236}">
                <a16:creationId xmlns:a16="http://schemas.microsoft.com/office/drawing/2014/main" id="{CC451368-7C96-9559-3282-D793127F13E8}"/>
              </a:ext>
            </a:extLst>
          </p:cNvPr>
          <p:cNvSpPr/>
          <p:nvPr/>
        </p:nvSpPr>
        <p:spPr>
          <a:xfrm>
            <a:off x="660400" y="4546601"/>
            <a:ext cx="2057401" cy="941371"/>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algn="ctr" defTabSz="1028751">
              <a:defRPr/>
            </a:pPr>
            <a:endParaRPr lang="ko-KR" altLang="en-US" sz="1350" kern="0" dirty="0">
              <a:solidFill>
                <a:prstClr val="white"/>
              </a:solidFill>
              <a:latin typeface="Roboto" panose="02000000000000000000" pitchFamily="2" charset="0"/>
              <a:ea typeface="맑은 고딕" panose="020B0503020000020004" pitchFamily="34" charset="-127"/>
            </a:endParaRPr>
          </a:p>
        </p:txBody>
      </p:sp>
      <p:sp>
        <p:nvSpPr>
          <p:cNvPr id="5" name="TextBox 4">
            <a:extLst>
              <a:ext uri="{FF2B5EF4-FFF2-40B4-BE49-F238E27FC236}">
                <a16:creationId xmlns:a16="http://schemas.microsoft.com/office/drawing/2014/main" id="{05B66F31-FD03-2C87-455A-D07AD2D6B66B}"/>
              </a:ext>
            </a:extLst>
          </p:cNvPr>
          <p:cNvSpPr txBox="1"/>
          <p:nvPr/>
        </p:nvSpPr>
        <p:spPr>
          <a:xfrm>
            <a:off x="752771" y="4764663"/>
            <a:ext cx="2057401" cy="507831"/>
          </a:xfrm>
          <a:prstGeom prst="rect">
            <a:avLst/>
          </a:prstGeom>
          <a:noFill/>
        </p:spPr>
        <p:txBody>
          <a:bodyPr wrap="square" rtlCol="0">
            <a:spAutoFit/>
          </a:bodyPr>
          <a:lstStyle/>
          <a:p>
            <a:pPr lvl="0">
              <a:defRPr/>
            </a:pPr>
            <a:r>
              <a:rPr lang="en-US" sz="1350" dirty="0" err="1"/>
              <a:t>Giáo</a:t>
            </a:r>
            <a:r>
              <a:rPr lang="en-US" sz="1350" dirty="0"/>
              <a:t> </a:t>
            </a:r>
            <a:r>
              <a:rPr lang="en-US" sz="1350" dirty="0" err="1"/>
              <a:t>viên</a:t>
            </a:r>
            <a:r>
              <a:rPr lang="en-US" sz="1350" dirty="0"/>
              <a:t> </a:t>
            </a:r>
            <a:r>
              <a:rPr lang="en-US" sz="1350" dirty="0" err="1"/>
              <a:t>có</a:t>
            </a:r>
            <a:r>
              <a:rPr lang="en-US" sz="1350" dirty="0"/>
              <a:t> </a:t>
            </a:r>
            <a:r>
              <a:rPr lang="en-US" sz="1350" dirty="0" err="1"/>
              <a:t>đủ</a:t>
            </a:r>
            <a:r>
              <a:rPr lang="en-US" sz="1350" dirty="0"/>
              <a:t> </a:t>
            </a:r>
            <a:r>
              <a:rPr lang="en-US" sz="1350" dirty="0" err="1"/>
              <a:t>năng</a:t>
            </a:r>
            <a:r>
              <a:rPr lang="en-US" sz="1350" dirty="0"/>
              <a:t> </a:t>
            </a:r>
            <a:r>
              <a:rPr lang="en-US" sz="1350" dirty="0" err="1"/>
              <a:t>lực</a:t>
            </a:r>
            <a:r>
              <a:rPr lang="en-US" sz="1350" dirty="0"/>
              <a:t> </a:t>
            </a:r>
            <a:r>
              <a:rPr lang="en-US" sz="1350" dirty="0" err="1"/>
              <a:t>triển</a:t>
            </a:r>
            <a:r>
              <a:rPr lang="en-US" sz="1350" dirty="0"/>
              <a:t> </a:t>
            </a:r>
            <a:r>
              <a:rPr lang="en-US" sz="1350" dirty="0" err="1"/>
              <a:t>khai</a:t>
            </a:r>
            <a:r>
              <a:rPr lang="en-US" sz="1350" dirty="0"/>
              <a:t> </a:t>
            </a:r>
            <a:r>
              <a:rPr lang="en-US" sz="1350" dirty="0" err="1"/>
              <a:t>hiệu</a:t>
            </a:r>
            <a:r>
              <a:rPr lang="en-US" sz="1350" dirty="0"/>
              <a:t> </a:t>
            </a:r>
            <a:endParaRPr lang="ko-KR" altLang="en-US" sz="1500" b="1" kern="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p:sp>
        <p:nvSpPr>
          <p:cNvPr id="6" name="Arrow: Down 5">
            <a:extLst>
              <a:ext uri="{FF2B5EF4-FFF2-40B4-BE49-F238E27FC236}">
                <a16:creationId xmlns:a16="http://schemas.microsoft.com/office/drawing/2014/main" id="{B1BF4295-4DD5-0C09-F0FB-843206A848C4}"/>
              </a:ext>
            </a:extLst>
          </p:cNvPr>
          <p:cNvSpPr/>
          <p:nvPr/>
        </p:nvSpPr>
        <p:spPr>
          <a:xfrm>
            <a:off x="1717651" y="3825273"/>
            <a:ext cx="359228" cy="4943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直線コネクタ 4">
            <a:extLst>
              <a:ext uri="{FF2B5EF4-FFF2-40B4-BE49-F238E27FC236}">
                <a16:creationId xmlns:a16="http://schemas.microsoft.com/office/drawing/2014/main" id="{E883881F-7D36-F676-D36A-F7D7B3E4FE82}"/>
              </a:ext>
            </a:extLst>
          </p:cNvPr>
          <p:cNvCxnSpPr/>
          <p:nvPr/>
        </p:nvCxnSpPr>
        <p:spPr>
          <a:xfrm>
            <a:off x="2054678" y="1666503"/>
            <a:ext cx="7886700"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2632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3933B-947C-ABD3-3A18-63A202F5241D}"/>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8FF11B5-B58D-B489-BB5E-C09244BB9F90}"/>
              </a:ext>
            </a:extLst>
          </p:cNvPr>
          <p:cNvGraphicFramePr/>
          <p:nvPr/>
        </p:nvGraphicFramePr>
        <p:xfrm>
          <a:off x="3375584" y="2081791"/>
          <a:ext cx="7404617" cy="4130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11">
            <a:extLst>
              <a:ext uri="{FF2B5EF4-FFF2-40B4-BE49-F238E27FC236}">
                <a16:creationId xmlns:a16="http://schemas.microsoft.com/office/drawing/2014/main" id="{682875AC-BC1D-7466-FA47-3EC9F9022426}"/>
              </a:ext>
            </a:extLst>
          </p:cNvPr>
          <p:cNvSpPr/>
          <p:nvPr/>
        </p:nvSpPr>
        <p:spPr>
          <a:xfrm>
            <a:off x="775367" y="2243411"/>
            <a:ext cx="1011976" cy="669835"/>
          </a:xfrm>
          <a:prstGeom prst="roundRect">
            <a:avLst/>
          </a:prstGeom>
          <a:solidFill>
            <a:srgbClr val="AD53A4"/>
          </a:solidFill>
          <a:ln w="12700" cap="flat" cmpd="sng" algn="ctr">
            <a:noFill/>
            <a:prstDash val="solid"/>
            <a:miter lim="800000"/>
          </a:ln>
          <a:effectLst/>
        </p:spPr>
        <p:txBody>
          <a:bodyPr rtlCol="0" anchor="ctr"/>
          <a:lstStyle/>
          <a:p>
            <a:pPr algn="ctr" defTabSz="1028751">
              <a:defRPr/>
            </a:pPr>
            <a:endParaRPr lang="ko-KR" altLang="en-US" sz="1350" kern="0" dirty="0">
              <a:solidFill>
                <a:prstClr val="white"/>
              </a:solidFill>
              <a:latin typeface="Roboto" panose="02000000000000000000" pitchFamily="2" charset="0"/>
              <a:ea typeface="맑은 고딕" panose="020B0503020000020004" pitchFamily="34" charset="-127"/>
            </a:endParaRPr>
          </a:p>
        </p:txBody>
      </p:sp>
      <p:sp>
        <p:nvSpPr>
          <p:cNvPr id="8" name="TextBox 7">
            <a:extLst>
              <a:ext uri="{FF2B5EF4-FFF2-40B4-BE49-F238E27FC236}">
                <a16:creationId xmlns:a16="http://schemas.microsoft.com/office/drawing/2014/main" id="{779F4E2C-9382-1FCE-1E87-61AB523DA078}"/>
              </a:ext>
            </a:extLst>
          </p:cNvPr>
          <p:cNvSpPr txBox="1"/>
          <p:nvPr/>
        </p:nvSpPr>
        <p:spPr>
          <a:xfrm>
            <a:off x="785077" y="2399560"/>
            <a:ext cx="744171" cy="323165"/>
          </a:xfrm>
          <a:prstGeom prst="rect">
            <a:avLst/>
          </a:prstGeom>
          <a:noFill/>
        </p:spPr>
        <p:txBody>
          <a:bodyPr wrap="square" rtlCol="0">
            <a:spAutoFit/>
          </a:bodyPr>
          <a:lstStyle/>
          <a:p>
            <a:pPr algn="ctr" defTabSz="1028751">
              <a:defRPr/>
            </a:pPr>
            <a:r>
              <a:rPr lang="en-US" altLang="ko-KR" sz="1500" b="1" kern="0"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sz="1350" b="1" kern="0" dirty="0">
                <a:solidFill>
                  <a:prstClr val="white"/>
                </a:solidFill>
                <a:latin typeface="Roboto" panose="02000000000000000000" pitchFamily="2" charset="0"/>
                <a:ea typeface="Roboto" panose="02000000000000000000" pitchFamily="2" charset="0"/>
                <a:cs typeface="Arial" pitchFamily="34" charset="0"/>
              </a:rPr>
              <a:t> </a:t>
            </a:r>
            <a:endParaRPr lang="ko-KR" altLang="en-US" sz="1350" b="1" kern="0"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14" name="Rectangle 13">
            <a:extLst>
              <a:ext uri="{FF2B5EF4-FFF2-40B4-BE49-F238E27FC236}">
                <a16:creationId xmlns:a16="http://schemas.microsoft.com/office/drawing/2014/main" id="{B99589AF-F939-8FB7-390E-D89A18AC07BA}"/>
              </a:ext>
            </a:extLst>
          </p:cNvPr>
          <p:cNvSpPr/>
          <p:nvPr/>
        </p:nvSpPr>
        <p:spPr>
          <a:xfrm>
            <a:off x="1387414" y="2297568"/>
            <a:ext cx="359714" cy="530915"/>
          </a:xfrm>
          <a:prstGeom prst="rect">
            <a:avLst/>
          </a:prstGeom>
          <a:noFill/>
        </p:spPr>
        <p:txBody>
          <a:bodyPr wrap="none" lIns="68580" tIns="34290" rIns="68580" bIns="34290">
            <a:spAutoFit/>
          </a:bodyPr>
          <a:lstStyle/>
          <a:p>
            <a:pPr algn="ctr"/>
            <a:r>
              <a:rPr lang="en-US" sz="3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5</a:t>
            </a:r>
          </a:p>
        </p:txBody>
      </p:sp>
      <p:sp>
        <p:nvSpPr>
          <p:cNvPr id="5" name="Rounded Rectangle 12">
            <a:extLst>
              <a:ext uri="{FF2B5EF4-FFF2-40B4-BE49-F238E27FC236}">
                <a16:creationId xmlns:a16="http://schemas.microsoft.com/office/drawing/2014/main" id="{8F447D88-3601-5C5E-1AD6-95D60E386652}"/>
              </a:ext>
            </a:extLst>
          </p:cNvPr>
          <p:cNvSpPr/>
          <p:nvPr/>
        </p:nvSpPr>
        <p:spPr>
          <a:xfrm>
            <a:off x="1376722" y="2774001"/>
            <a:ext cx="1170818" cy="912296"/>
          </a:xfrm>
          <a:prstGeom prst="roundRect">
            <a:avLst/>
          </a:prstGeom>
          <a:solidFill>
            <a:sysClr val="window" lastClr="FFFFFF"/>
          </a:solidFill>
          <a:ln w="63500" cap="flat" cmpd="sng" algn="ctr">
            <a:solidFill>
              <a:srgbClr val="AD53A4"/>
            </a:solidFill>
            <a:prstDash val="solid"/>
            <a:miter lim="800000"/>
          </a:ln>
          <a:effectLst/>
        </p:spPr>
        <p:txBody>
          <a:bodyPr rtlCol="0" anchor="ctr"/>
          <a:lstStyle/>
          <a:p>
            <a:pPr algn="ctr" defTabSz="1028751">
              <a:defRPr/>
            </a:pPr>
            <a:endParaRPr lang="ko-KR" altLang="en-US" sz="1350" kern="0" dirty="0">
              <a:solidFill>
                <a:prstClr val="white"/>
              </a:solidFill>
              <a:latin typeface="Roboto" panose="02000000000000000000" pitchFamily="2" charset="0"/>
              <a:ea typeface="맑은 고딕" panose="020B0503020000020004" pitchFamily="34" charset="-127"/>
            </a:endParaRPr>
          </a:p>
        </p:txBody>
      </p:sp>
      <p:sp>
        <p:nvSpPr>
          <p:cNvPr id="6" name="TextBox 5">
            <a:extLst>
              <a:ext uri="{FF2B5EF4-FFF2-40B4-BE49-F238E27FC236}">
                <a16:creationId xmlns:a16="http://schemas.microsoft.com/office/drawing/2014/main" id="{A4CF853C-EFA1-B6A1-739F-B6A0A7093A56}"/>
              </a:ext>
            </a:extLst>
          </p:cNvPr>
          <p:cNvSpPr txBox="1"/>
          <p:nvPr/>
        </p:nvSpPr>
        <p:spPr>
          <a:xfrm>
            <a:off x="1456268" y="2874328"/>
            <a:ext cx="1103541" cy="715581"/>
          </a:xfrm>
          <a:prstGeom prst="rect">
            <a:avLst/>
          </a:prstGeom>
          <a:noFill/>
          <a:ln>
            <a:noFill/>
          </a:ln>
        </p:spPr>
        <p:txBody>
          <a:bodyPr wrap="square" rtlCol="0">
            <a:spAutoFit/>
          </a:bodyPr>
          <a:lstStyle/>
          <a:p>
            <a:pPr lvl="0">
              <a:defRPr/>
            </a:pPr>
            <a:r>
              <a:rPr lang="en-US" sz="1350" b="1" dirty="0" err="1"/>
              <a:t>theo</a:t>
            </a:r>
            <a:r>
              <a:rPr lang="en-US" sz="1350" b="1" dirty="0"/>
              <a:t> </a:t>
            </a:r>
            <a:r>
              <a:rPr lang="en-US" sz="1350" b="1" dirty="0" err="1"/>
              <a:t>dõi</a:t>
            </a:r>
            <a:r>
              <a:rPr lang="en-US" sz="1350" b="1" dirty="0"/>
              <a:t>, </a:t>
            </a:r>
            <a:r>
              <a:rPr lang="en-US" sz="1350" b="1" dirty="0" err="1"/>
              <a:t>đánh</a:t>
            </a:r>
            <a:r>
              <a:rPr lang="en-US" sz="1350" b="1" dirty="0"/>
              <a:t> </a:t>
            </a:r>
            <a:r>
              <a:rPr lang="en-US" sz="1350" b="1" dirty="0" err="1"/>
              <a:t>giá</a:t>
            </a:r>
            <a:r>
              <a:rPr lang="en-US" sz="1350" b="1" dirty="0"/>
              <a:t> </a:t>
            </a:r>
            <a:r>
              <a:rPr lang="en-US" sz="1350" b="1" dirty="0" err="1"/>
              <a:t>và</a:t>
            </a:r>
            <a:r>
              <a:rPr lang="en-US" sz="1350" b="1" dirty="0"/>
              <a:t> </a:t>
            </a:r>
            <a:r>
              <a:rPr lang="en-US" sz="1350" b="1" dirty="0" err="1"/>
              <a:t>điều</a:t>
            </a:r>
            <a:r>
              <a:rPr lang="en-US" sz="1350" b="1" dirty="0"/>
              <a:t> </a:t>
            </a:r>
            <a:r>
              <a:rPr lang="en-US" sz="1350" b="1" dirty="0" err="1"/>
              <a:t>chỉnh</a:t>
            </a:r>
            <a:endParaRPr lang="en-US" sz="1350" kern="0" dirty="0">
              <a:solidFill>
                <a:prstClr val="black"/>
              </a:solidFill>
              <a:latin typeface="Roboto" panose="02000000000000000000" pitchFamily="2" charset="0"/>
              <a:ea typeface="Roboto" panose="02000000000000000000" pitchFamily="2" charset="0"/>
              <a:cs typeface="Times New Roman" panose="02020603050405020304" pitchFamily="18" charset="0"/>
            </a:endParaRPr>
          </a:p>
        </p:txBody>
      </p:sp>
      <p:sp>
        <p:nvSpPr>
          <p:cNvPr id="17" name="Title 1">
            <a:extLst>
              <a:ext uri="{FF2B5EF4-FFF2-40B4-BE49-F238E27FC236}">
                <a16:creationId xmlns:a16="http://schemas.microsoft.com/office/drawing/2014/main" id="{F3D81EF8-F50E-33CE-5735-C4DCB3EE8B3A}"/>
              </a:ext>
            </a:extLst>
          </p:cNvPr>
          <p:cNvSpPr>
            <a:spLocks noGrp="1"/>
          </p:cNvSpPr>
          <p:nvPr>
            <p:ph type="title"/>
          </p:nvPr>
        </p:nvSpPr>
        <p:spPr/>
        <p:txBody>
          <a:bodyPr vert="horz" lIns="91440" tIns="45720" rIns="91440" bIns="45720" rtlCol="0" anchor="ctr">
            <a:noAutofit/>
          </a:bodyPr>
          <a:lstStyle/>
          <a:p>
            <a:r>
              <a:rPr lang="vi-VN" sz="3600" b="1">
                <a:latin typeface="Calibri" panose="020F0502020204030204" pitchFamily="34" charset="0"/>
                <a:cs typeface="Calibri" panose="020F0502020204030204" pitchFamily="34" charset="0"/>
              </a:rPr>
              <a:t>Quy trình triển khai</a:t>
            </a:r>
            <a:endParaRPr lang="en-US" sz="3600" b="1" dirty="0">
              <a:latin typeface="Calibri" panose="020F0502020204030204" pitchFamily="34" charset="0"/>
              <a:cs typeface="Calibri" panose="020F0502020204030204" pitchFamily="34" charset="0"/>
            </a:endParaRPr>
          </a:p>
        </p:txBody>
      </p:sp>
      <p:sp>
        <p:nvSpPr>
          <p:cNvPr id="13" name="Rounded Rectangle 4">
            <a:extLst>
              <a:ext uri="{FF2B5EF4-FFF2-40B4-BE49-F238E27FC236}">
                <a16:creationId xmlns:a16="http://schemas.microsoft.com/office/drawing/2014/main" id="{0C131CE8-A3DF-3618-C6B7-BE203F3C5B99}"/>
              </a:ext>
            </a:extLst>
          </p:cNvPr>
          <p:cNvSpPr/>
          <p:nvPr/>
        </p:nvSpPr>
        <p:spPr>
          <a:xfrm>
            <a:off x="769211" y="4546601"/>
            <a:ext cx="1688738" cy="941371"/>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algn="ctr" defTabSz="1028751">
              <a:defRPr/>
            </a:pPr>
            <a:endParaRPr lang="ko-KR" altLang="en-US" sz="1350" kern="0" dirty="0">
              <a:solidFill>
                <a:prstClr val="white"/>
              </a:solidFill>
              <a:latin typeface="Roboto" panose="02000000000000000000" pitchFamily="2" charset="0"/>
              <a:ea typeface="맑은 고딕" panose="020B0503020000020004" pitchFamily="34" charset="-127"/>
            </a:endParaRPr>
          </a:p>
        </p:txBody>
      </p:sp>
      <p:sp>
        <p:nvSpPr>
          <p:cNvPr id="2" name="TextBox 1">
            <a:extLst>
              <a:ext uri="{FF2B5EF4-FFF2-40B4-BE49-F238E27FC236}">
                <a16:creationId xmlns:a16="http://schemas.microsoft.com/office/drawing/2014/main" id="{DD2EE939-ED64-0C44-2C35-23C8706B4F84}"/>
              </a:ext>
            </a:extLst>
          </p:cNvPr>
          <p:cNvSpPr txBox="1"/>
          <p:nvPr/>
        </p:nvSpPr>
        <p:spPr>
          <a:xfrm>
            <a:off x="862914" y="4671036"/>
            <a:ext cx="1501335" cy="715581"/>
          </a:xfrm>
          <a:prstGeom prst="rect">
            <a:avLst/>
          </a:prstGeom>
          <a:noFill/>
        </p:spPr>
        <p:txBody>
          <a:bodyPr wrap="square" rtlCol="0">
            <a:spAutoFit/>
          </a:bodyPr>
          <a:lstStyle/>
          <a:p>
            <a:pPr lvl="0">
              <a:defRPr/>
            </a:pPr>
            <a:r>
              <a:rPr lang="en-US" sz="1350" dirty="0"/>
              <a:t>Báo </a:t>
            </a:r>
            <a:r>
              <a:rPr lang="en-US" sz="1350" dirty="0" err="1"/>
              <a:t>cáo</a:t>
            </a:r>
            <a:r>
              <a:rPr lang="en-US" sz="1350" dirty="0"/>
              <a:t> </a:t>
            </a:r>
            <a:r>
              <a:rPr lang="en-US" sz="1350" dirty="0" err="1"/>
              <a:t>đánh</a:t>
            </a:r>
            <a:r>
              <a:rPr lang="en-US" sz="1350" dirty="0"/>
              <a:t> </a:t>
            </a:r>
            <a:r>
              <a:rPr lang="en-US" sz="1350" dirty="0" err="1"/>
              <a:t>giá</a:t>
            </a:r>
            <a:r>
              <a:rPr lang="en-US" sz="1350" dirty="0"/>
              <a:t>, </a:t>
            </a:r>
            <a:r>
              <a:rPr lang="en-US" sz="1350" dirty="0" err="1"/>
              <a:t>tổng</a:t>
            </a:r>
            <a:r>
              <a:rPr lang="en-US" sz="1350" dirty="0"/>
              <a:t> </a:t>
            </a:r>
            <a:r>
              <a:rPr lang="en-US" sz="1350" dirty="0" err="1"/>
              <a:t>kết</a:t>
            </a:r>
            <a:r>
              <a:rPr lang="en-US" sz="1350" dirty="0"/>
              <a:t> </a:t>
            </a:r>
            <a:r>
              <a:rPr lang="en-US" sz="1350" dirty="0" err="1"/>
              <a:t>và</a:t>
            </a:r>
            <a:r>
              <a:rPr lang="en-US" sz="1350" dirty="0"/>
              <a:t> </a:t>
            </a:r>
            <a:r>
              <a:rPr lang="en-US" sz="1350" dirty="0" err="1"/>
              <a:t>kế</a:t>
            </a:r>
            <a:r>
              <a:rPr lang="en-US" sz="1350" dirty="0"/>
              <a:t> </a:t>
            </a:r>
            <a:r>
              <a:rPr lang="en-US" sz="1350" dirty="0" err="1"/>
              <a:t>hoạch</a:t>
            </a:r>
            <a:r>
              <a:rPr lang="en-US" sz="1350" dirty="0"/>
              <a:t> </a:t>
            </a:r>
            <a:r>
              <a:rPr lang="en-US" sz="1350" dirty="0" err="1"/>
              <a:t>điều</a:t>
            </a:r>
            <a:r>
              <a:rPr lang="en-US" sz="1350" dirty="0"/>
              <a:t> </a:t>
            </a:r>
            <a:r>
              <a:rPr lang="en-US" sz="1350" dirty="0" err="1"/>
              <a:t>chỉnh</a:t>
            </a:r>
            <a:r>
              <a:rPr lang="en-US" sz="1350" dirty="0"/>
              <a:t> </a:t>
            </a:r>
            <a:endParaRPr lang="ko-KR" altLang="en-US" sz="1500" b="1" kern="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p:sp>
        <p:nvSpPr>
          <p:cNvPr id="3" name="Arrow: Down 2">
            <a:extLst>
              <a:ext uri="{FF2B5EF4-FFF2-40B4-BE49-F238E27FC236}">
                <a16:creationId xmlns:a16="http://schemas.microsoft.com/office/drawing/2014/main" id="{905E4244-06FB-D834-ECF5-5B215060F969}"/>
              </a:ext>
            </a:extLst>
          </p:cNvPr>
          <p:cNvSpPr/>
          <p:nvPr/>
        </p:nvSpPr>
        <p:spPr>
          <a:xfrm>
            <a:off x="1552404" y="3899899"/>
            <a:ext cx="359228" cy="4943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直線コネクタ 4">
            <a:extLst>
              <a:ext uri="{FF2B5EF4-FFF2-40B4-BE49-F238E27FC236}">
                <a16:creationId xmlns:a16="http://schemas.microsoft.com/office/drawing/2014/main" id="{F9C56973-27D6-CF80-AF91-42F42DD31308}"/>
              </a:ext>
            </a:extLst>
          </p:cNvPr>
          <p:cNvCxnSpPr/>
          <p:nvPr/>
        </p:nvCxnSpPr>
        <p:spPr>
          <a:xfrm>
            <a:off x="2054678" y="1666503"/>
            <a:ext cx="7886700"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6452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p:bldP spid="5" grpId="0" animBg="1"/>
      <p:bldP spid="6" grpId="0"/>
      <p:bldP spid="13" grpId="0" animBg="1"/>
      <p:bldP spid="2"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4F8938-8EE6-1BDF-6761-D75621705953}"/>
              </a:ext>
            </a:extLst>
          </p:cNvPr>
          <p:cNvSpPr>
            <a:spLocks noGrp="1"/>
          </p:cNvSpPr>
          <p:nvPr>
            <p:ph type="title"/>
          </p:nvPr>
        </p:nvSpPr>
        <p:spPr>
          <a:xfrm>
            <a:off x="486890" y="1567544"/>
            <a:ext cx="10842171" cy="3247130"/>
          </a:xfrm>
        </p:spPr>
        <p:txBody>
          <a:bodyPr>
            <a:normAutofit/>
          </a:bodyPr>
          <a:lstStyle/>
          <a:p>
            <a:r>
              <a:rPr lang="en-US" sz="4000" dirty="0"/>
              <a:t>XÂY DỰNG</a:t>
            </a:r>
            <a:br>
              <a:rPr lang="en-US" sz="4000" dirty="0"/>
            </a:br>
            <a:r>
              <a:rPr lang="en-US" sz="4000" dirty="0"/>
              <a:t>KẾ HOẠCH GIÁO DỤC NHÀ TRƯỜNG</a:t>
            </a:r>
            <a:r>
              <a:rPr lang="en-VN" sz="4000" dirty="0"/>
              <a:t> </a:t>
            </a:r>
            <a:endParaRPr lang="en-US" sz="4000" dirty="0"/>
          </a:p>
        </p:txBody>
      </p:sp>
      <p:sp>
        <p:nvSpPr>
          <p:cNvPr id="8" name="Text Placeholder 7">
            <a:extLst>
              <a:ext uri="{FF2B5EF4-FFF2-40B4-BE49-F238E27FC236}">
                <a16:creationId xmlns:a16="http://schemas.microsoft.com/office/drawing/2014/main" id="{A817781C-297F-A2FC-B9CF-62B5EBCE10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D2BB8B-8598-D582-8076-78B0C55DC732}"/>
              </a:ext>
            </a:extLst>
          </p:cNvPr>
          <p:cNvSpPr>
            <a:spLocks noGrp="1"/>
          </p:cNvSpPr>
          <p:nvPr>
            <p:ph type="sldNum" sz="quarter" idx="12"/>
          </p:nvPr>
        </p:nvSpPr>
        <p:spPr/>
        <p:txBody>
          <a:bodyPr/>
          <a:lstStyle/>
          <a:p>
            <a:fld id="{705AC131-3665-43E0-A6EE-7C045553461A}" type="slidenum">
              <a:rPr lang="ja-JP" altLang="en-US" smtClean="0"/>
              <a:pPr/>
              <a:t>36</a:t>
            </a:fld>
            <a:endParaRPr lang="ja-JP" altLang="en-US" dirty="0"/>
          </a:p>
        </p:txBody>
      </p:sp>
    </p:spTree>
    <p:extLst>
      <p:ext uri="{BB962C8B-B14F-4D97-AF65-F5344CB8AC3E}">
        <p14:creationId xmlns:p14="http://schemas.microsoft.com/office/powerpoint/2010/main" val="1949058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7D7E2-0FF0-802E-02D1-36D70C04E9B4}"/>
            </a:ext>
          </a:extLst>
        </p:cNvPr>
        <p:cNvGrpSpPr/>
        <p:nvPr/>
      </p:nvGrpSpPr>
      <p:grpSpPr>
        <a:xfrm>
          <a:off x="0" y="0"/>
          <a:ext cx="0" cy="0"/>
          <a:chOff x="0" y="0"/>
          <a:chExt cx="0" cy="0"/>
        </a:xfrm>
      </p:grpSpPr>
      <p:sp>
        <p:nvSpPr>
          <p:cNvPr id="74" name="Arc 73">
            <a:extLst>
              <a:ext uri="{FF2B5EF4-FFF2-40B4-BE49-F238E27FC236}">
                <a16:creationId xmlns:a16="http://schemas.microsoft.com/office/drawing/2014/main" id="{FBD0D3D4-7DAF-B1F8-DCE8-52CBCB3F8F5A}"/>
              </a:ext>
            </a:extLst>
          </p:cNvPr>
          <p:cNvSpPr/>
          <p:nvPr/>
        </p:nvSpPr>
        <p:spPr>
          <a:xfrm>
            <a:off x="2849408" y="4233541"/>
            <a:ext cx="3931066" cy="1470135"/>
          </a:xfrm>
          <a:prstGeom prst="arc">
            <a:avLst/>
          </a:prstGeom>
          <a:noFill/>
          <a:ln w="57150">
            <a:gradFill>
              <a:gsLst>
                <a:gs pos="100000">
                  <a:srgbClr val="9362B7"/>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73" name="Arc 72">
            <a:extLst>
              <a:ext uri="{FF2B5EF4-FFF2-40B4-BE49-F238E27FC236}">
                <a16:creationId xmlns:a16="http://schemas.microsoft.com/office/drawing/2014/main" id="{C22D7F12-94B2-5A84-C690-05EA5EAEAAB6}"/>
              </a:ext>
            </a:extLst>
          </p:cNvPr>
          <p:cNvSpPr/>
          <p:nvPr/>
        </p:nvSpPr>
        <p:spPr>
          <a:xfrm rot="17326547">
            <a:off x="4156560" y="3864644"/>
            <a:ext cx="4697414" cy="1394650"/>
          </a:xfrm>
          <a:prstGeom prst="arc">
            <a:avLst/>
          </a:prstGeom>
          <a:noFill/>
          <a:ln w="57150">
            <a:gradFill>
              <a:gsLst>
                <a:gs pos="100000">
                  <a:srgbClr val="4A78C6"/>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72" name="Arc 71">
            <a:extLst>
              <a:ext uri="{FF2B5EF4-FFF2-40B4-BE49-F238E27FC236}">
                <a16:creationId xmlns:a16="http://schemas.microsoft.com/office/drawing/2014/main" id="{45809860-4E47-0FAA-9402-4B7183735D01}"/>
              </a:ext>
            </a:extLst>
          </p:cNvPr>
          <p:cNvSpPr/>
          <p:nvPr/>
        </p:nvSpPr>
        <p:spPr>
          <a:xfrm>
            <a:off x="3503020" y="1952954"/>
            <a:ext cx="3499262" cy="1538440"/>
          </a:xfrm>
          <a:prstGeom prst="arc">
            <a:avLst/>
          </a:prstGeom>
          <a:noFill/>
          <a:ln w="57150">
            <a:gradFill>
              <a:gsLst>
                <a:gs pos="0">
                  <a:srgbClr val="0680C3"/>
                </a:gs>
                <a:gs pos="100000">
                  <a:srgbClr val="4A78C6"/>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2" name="Title 1">
            <a:extLst>
              <a:ext uri="{FF2B5EF4-FFF2-40B4-BE49-F238E27FC236}">
                <a16:creationId xmlns:a16="http://schemas.microsoft.com/office/drawing/2014/main" id="{7AC11517-A19A-01F2-0D14-26295F298436}"/>
              </a:ext>
            </a:extLst>
          </p:cNvPr>
          <p:cNvSpPr>
            <a:spLocks noGrp="1"/>
          </p:cNvSpPr>
          <p:nvPr>
            <p:ph type="title"/>
          </p:nvPr>
        </p:nvSpPr>
        <p:spPr>
          <a:xfrm>
            <a:off x="617221" y="64236"/>
            <a:ext cx="11425491" cy="1325563"/>
          </a:xfrm>
        </p:spPr>
        <p:txBody>
          <a:bodyPr>
            <a:noAutofit/>
          </a:bodyPr>
          <a:lstStyle/>
          <a:p>
            <a:r>
              <a:rPr lang="vi-VN" sz="2400" dirty="0">
                <a:solidFill>
                  <a:srgbClr val="2F5597"/>
                </a:solidFill>
              </a:rPr>
              <a:t>QUY TRÌNH TRIỂN KHAI KHUNG </a:t>
            </a:r>
            <a:r>
              <a:rPr lang="en-US" sz="2400" dirty="0">
                <a:solidFill>
                  <a:srgbClr val="2F5597"/>
                </a:solidFill>
              </a:rPr>
              <a:t>AI</a:t>
            </a:r>
            <a:r>
              <a:rPr lang="vi-VN" sz="2400" dirty="0">
                <a:solidFill>
                  <a:srgbClr val="2F5597"/>
                </a:solidFill>
              </a:rPr>
              <a:t> VÀO KẾ HOẠCH GIÁO DỤC NHÀ TRƯỜNG</a:t>
            </a:r>
            <a:endParaRPr lang="en-US" sz="2400" dirty="0">
              <a:solidFill>
                <a:srgbClr val="2F5597"/>
              </a:solidFill>
            </a:endParaRPr>
          </a:p>
        </p:txBody>
      </p:sp>
      <p:grpSp>
        <p:nvGrpSpPr>
          <p:cNvPr id="7" name="그룹 106">
            <a:extLst>
              <a:ext uri="{FF2B5EF4-FFF2-40B4-BE49-F238E27FC236}">
                <a16:creationId xmlns:a16="http://schemas.microsoft.com/office/drawing/2014/main" id="{900229F5-B8D0-67E2-7B8D-D8449CA31583}"/>
              </a:ext>
            </a:extLst>
          </p:cNvPr>
          <p:cNvGrpSpPr/>
          <p:nvPr/>
        </p:nvGrpSpPr>
        <p:grpSpPr>
          <a:xfrm>
            <a:off x="6740643" y="2071447"/>
            <a:ext cx="5451357" cy="1365643"/>
            <a:chOff x="2790559" y="1737212"/>
            <a:chExt cx="5493172" cy="1365409"/>
          </a:xfrm>
        </p:grpSpPr>
        <p:sp>
          <p:nvSpPr>
            <p:cNvPr id="36" name="Rounded Rectangle 4">
              <a:extLst>
                <a:ext uri="{FF2B5EF4-FFF2-40B4-BE49-F238E27FC236}">
                  <a16:creationId xmlns:a16="http://schemas.microsoft.com/office/drawing/2014/main" id="{642CB720-6D3A-F415-0D2B-52BC9846277B}"/>
                </a:ext>
              </a:extLst>
            </p:cNvPr>
            <p:cNvSpPr/>
            <p:nvPr/>
          </p:nvSpPr>
          <p:spPr>
            <a:xfrm>
              <a:off x="3546671" y="2212954"/>
              <a:ext cx="4602688" cy="889667"/>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38" name="TextBox 37">
              <a:extLst>
                <a:ext uri="{FF2B5EF4-FFF2-40B4-BE49-F238E27FC236}">
                  <a16:creationId xmlns:a16="http://schemas.microsoft.com/office/drawing/2014/main" id="{22676D3E-3C9D-CFE2-4122-0137B7A7A1FA}"/>
                </a:ext>
              </a:extLst>
            </p:cNvPr>
            <p:cNvSpPr txBox="1"/>
            <p:nvPr/>
          </p:nvSpPr>
          <p:spPr>
            <a:xfrm>
              <a:off x="4069261" y="2327069"/>
              <a:ext cx="4214470" cy="707765"/>
            </a:xfrm>
            <a:prstGeom prst="rect">
              <a:avLst/>
            </a:prstGeom>
            <a:noFill/>
          </p:spPr>
          <p:txBody>
            <a:bodyPr wrap="square" rtlCol="0">
              <a:spAutoFit/>
            </a:bodyPr>
            <a:lstStyle/>
            <a:p>
              <a:pPr lvl="0">
                <a:defRPr/>
              </a:pPr>
              <a:r>
                <a:rPr lang="vi-VN" sz="2000" b="1" kern="0" dirty="0">
                  <a:solidFill>
                    <a:prstClr val="black"/>
                  </a:solidFill>
                  <a:ea typeface="Roboto" panose="02000000000000000000" pitchFamily="2" charset="0"/>
                  <a:cs typeface="Times New Roman" panose="02020603050405020304" pitchFamily="18" charset="0"/>
                </a:rPr>
                <a:t>Triển khai </a:t>
              </a:r>
              <a:r>
                <a:rPr lang="en-US" sz="2000" b="1" kern="0" dirty="0">
                  <a:solidFill>
                    <a:prstClr val="black"/>
                  </a:solidFill>
                  <a:ea typeface="Roboto" panose="02000000000000000000" pitchFamily="2" charset="0"/>
                  <a:cs typeface="Times New Roman" panose="02020603050405020304" pitchFamily="18" charset="0"/>
                </a:rPr>
                <a:t>ND AI</a:t>
              </a:r>
              <a:r>
                <a:rPr lang="vi-VN" sz="2000" b="1" kern="0" dirty="0">
                  <a:solidFill>
                    <a:prstClr val="black"/>
                  </a:solidFill>
                  <a:ea typeface="Roboto" panose="02000000000000000000" pitchFamily="2" charset="0"/>
                  <a:cs typeface="Times New Roman" panose="02020603050405020304" pitchFamily="18" charset="0"/>
                </a:rPr>
                <a:t> vào Kế</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000" b="1" kern="0" dirty="0">
                  <a:solidFill>
                    <a:prstClr val="black"/>
                  </a:solidFill>
                  <a:ea typeface="Roboto" panose="02000000000000000000" pitchFamily="2" charset="0"/>
                  <a:cs typeface="Times New Roman" panose="02020603050405020304" pitchFamily="18" charset="0"/>
                </a:rPr>
                <a:t>hoạch giáo dục của nhà trường </a:t>
              </a:r>
              <a:endParaRPr lang="ko-KR" altLang="en-US" sz="2000" b="1" kern="0" dirty="0">
                <a:solidFill>
                  <a:prstClr val="black"/>
                </a:solidFill>
                <a:latin typeface="Roboto" panose="02000000000000000000" pitchFamily="2" charset="0"/>
                <a:ea typeface="맑은 고딕" panose="020B0503020000020004" pitchFamily="34" charset="-127"/>
                <a:cs typeface="Times New Roman" panose="02020603050405020304" pitchFamily="18" charset="0"/>
              </a:endParaRPr>
            </a:p>
          </p:txBody>
        </p:sp>
        <p:sp>
          <p:nvSpPr>
            <p:cNvPr id="35" name="Rounded Rectangle 3">
              <a:extLst>
                <a:ext uri="{FF2B5EF4-FFF2-40B4-BE49-F238E27FC236}">
                  <a16:creationId xmlns:a16="http://schemas.microsoft.com/office/drawing/2014/main" id="{DD2A30DF-A6D3-24AC-921B-DB2B6F5CFF6B}"/>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37" name="TextBox 36">
              <a:extLst>
                <a:ext uri="{FF2B5EF4-FFF2-40B4-BE49-F238E27FC236}">
                  <a16:creationId xmlns:a16="http://schemas.microsoft.com/office/drawing/2014/main" id="{6BB1901B-8070-18D2-EBE4-F4FA91BBB319}"/>
                </a:ext>
              </a:extLst>
            </p:cNvPr>
            <p:cNvSpPr txBox="1"/>
            <p:nvPr/>
          </p:nvSpPr>
          <p:spPr>
            <a:xfrm>
              <a:off x="3281729" y="1903116"/>
              <a:ext cx="1662339" cy="369269"/>
            </a:xfrm>
            <a:prstGeom prst="rect">
              <a:avLst/>
            </a:prstGeom>
            <a:noFill/>
          </p:spPr>
          <p:txBody>
            <a:bodyPr wrap="square" rtlCol="0">
              <a:spAutoFit/>
            </a:bodyP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cs typeface="Arial" pitchFamily="34" charset="0"/>
              </a:endParaRPr>
            </a:p>
          </p:txBody>
        </p:sp>
      </p:grpSp>
      <p:grpSp>
        <p:nvGrpSpPr>
          <p:cNvPr id="8" name="그룹 115">
            <a:extLst>
              <a:ext uri="{FF2B5EF4-FFF2-40B4-BE49-F238E27FC236}">
                <a16:creationId xmlns:a16="http://schemas.microsoft.com/office/drawing/2014/main" id="{93ED457A-9646-62F2-E481-541C7A0A0862}"/>
              </a:ext>
            </a:extLst>
          </p:cNvPr>
          <p:cNvGrpSpPr/>
          <p:nvPr/>
        </p:nvGrpSpPr>
        <p:grpSpPr>
          <a:xfrm>
            <a:off x="606102" y="3222992"/>
            <a:ext cx="5330978" cy="1865005"/>
            <a:chOff x="5264993" y="1742869"/>
            <a:chExt cx="5371867" cy="1864686"/>
          </a:xfrm>
        </p:grpSpPr>
        <p:sp>
          <p:nvSpPr>
            <p:cNvPr id="33" name="Rounded Rectangle 8">
              <a:extLst>
                <a:ext uri="{FF2B5EF4-FFF2-40B4-BE49-F238E27FC236}">
                  <a16:creationId xmlns:a16="http://schemas.microsoft.com/office/drawing/2014/main" id="{135F7F43-AD80-3301-C92A-F4CB5BAA21A4}"/>
                </a:ext>
              </a:extLst>
            </p:cNvPr>
            <p:cNvSpPr/>
            <p:nvPr/>
          </p:nvSpPr>
          <p:spPr>
            <a:xfrm>
              <a:off x="6072949" y="2180083"/>
              <a:ext cx="4563911" cy="1197935"/>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32" name="Rounded Rectangle 7">
              <a:extLst>
                <a:ext uri="{FF2B5EF4-FFF2-40B4-BE49-F238E27FC236}">
                  <a16:creationId xmlns:a16="http://schemas.microsoft.com/office/drawing/2014/main" id="{764947A1-A785-EC06-0701-8C5C75720D71}"/>
                </a:ext>
              </a:extLst>
            </p:cNvPr>
            <p:cNvSpPr/>
            <p:nvPr/>
          </p:nvSpPr>
          <p:spPr>
            <a:xfrm>
              <a:off x="5264993" y="1742869"/>
              <a:ext cx="1353312" cy="703968"/>
            </a:xfrm>
            <a:prstGeom prst="roundRect">
              <a:avLst/>
            </a:prstGeom>
            <a:solidFill>
              <a:srgbClr val="716EC2"/>
            </a:solidFill>
            <a:ln w="12700" cap="flat" cmpd="sng" algn="ctr">
              <a:no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34" name="TextBox 33">
              <a:extLst>
                <a:ext uri="{FF2B5EF4-FFF2-40B4-BE49-F238E27FC236}">
                  <a16:creationId xmlns:a16="http://schemas.microsoft.com/office/drawing/2014/main" id="{ED41A8F4-9707-ACD4-3339-E4DCE4FB658E}"/>
                </a:ext>
              </a:extLst>
            </p:cNvPr>
            <p:cNvSpPr txBox="1"/>
            <p:nvPr/>
          </p:nvSpPr>
          <p:spPr>
            <a:xfrm>
              <a:off x="6550810" y="2284343"/>
              <a:ext cx="3961218" cy="1323212"/>
            </a:xfrm>
            <a:prstGeom prst="rect">
              <a:avLst/>
            </a:prstGeom>
            <a:noFill/>
          </p:spPr>
          <p:txBody>
            <a:bodyPr wrap="square" rtlCol="0">
              <a:spAutoFit/>
            </a:bodyPr>
            <a:lstStyle/>
            <a:p>
              <a:pPr algn="just" defTabSz="914446">
                <a:defRPr/>
              </a:pPr>
              <a:r>
                <a:rPr lang="vi-VN" sz="2000" b="1" kern="0" dirty="0">
                  <a:solidFill>
                    <a:prstClr val="black"/>
                  </a:solidFill>
                  <a:ea typeface="Roboto" panose="02000000000000000000" pitchFamily="2" charset="0"/>
                  <a:cs typeface="Times New Roman" panose="02020603050405020304" pitchFamily="18" charset="0"/>
                </a:rPr>
                <a:t>Tích hợp năng lực </a:t>
              </a:r>
              <a:r>
                <a:rPr lang="en-US" sz="2000" b="1" kern="0" dirty="0">
                  <a:solidFill>
                    <a:prstClr val="black"/>
                  </a:solidFill>
                  <a:ea typeface="Roboto" panose="02000000000000000000" pitchFamily="2" charset="0"/>
                  <a:cs typeface="Times New Roman" panose="02020603050405020304" pitchFamily="18" charset="0"/>
                </a:rPr>
                <a:t>AI</a:t>
              </a:r>
              <a:r>
                <a:rPr lang="vi-VN" sz="2000" b="1" kern="0" dirty="0">
                  <a:solidFill>
                    <a:prstClr val="black"/>
                  </a:solidFill>
                  <a:ea typeface="Roboto" panose="02000000000000000000" pitchFamily="2" charset="0"/>
                  <a:cs typeface="Times New Roman" panose="02020603050405020304" pitchFamily="18" charset="0"/>
                </a:rPr>
                <a:t> vào kế</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000" b="1" kern="0" dirty="0">
                  <a:solidFill>
                    <a:prstClr val="black"/>
                  </a:solidFill>
                  <a:ea typeface="Roboto" panose="02000000000000000000" pitchFamily="2" charset="0"/>
                  <a:cs typeface="Times New Roman" panose="02020603050405020304" pitchFamily="18" charset="0"/>
                </a:rPr>
                <a:t>hoạch bài dạy và kế hoạch tổ</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000" b="1" kern="0" dirty="0">
                  <a:solidFill>
                    <a:prstClr val="black"/>
                  </a:solidFill>
                  <a:ea typeface="Roboto" panose="02000000000000000000" pitchFamily="2" charset="0"/>
                  <a:cs typeface="Times New Roman" panose="02020603050405020304" pitchFamily="18" charset="0"/>
                </a:rPr>
                <a:t>chức các hoạt động giáo dục.</a:t>
              </a:r>
            </a:p>
          </p:txBody>
        </p:sp>
      </p:grpSp>
      <p:grpSp>
        <p:nvGrpSpPr>
          <p:cNvPr id="9" name="그룹 124">
            <a:extLst>
              <a:ext uri="{FF2B5EF4-FFF2-40B4-BE49-F238E27FC236}">
                <a16:creationId xmlns:a16="http://schemas.microsoft.com/office/drawing/2014/main" id="{24B9FD08-6B92-08B4-E70F-0FDC17631D6E}"/>
              </a:ext>
            </a:extLst>
          </p:cNvPr>
          <p:cNvGrpSpPr/>
          <p:nvPr/>
        </p:nvGrpSpPr>
        <p:grpSpPr>
          <a:xfrm>
            <a:off x="6734343" y="4561969"/>
            <a:ext cx="5133809" cy="1416406"/>
            <a:chOff x="7743152" y="1742870"/>
            <a:chExt cx="5173187" cy="1416164"/>
          </a:xfrm>
        </p:grpSpPr>
        <p:sp>
          <p:nvSpPr>
            <p:cNvPr id="30" name="Rounded Rectangle 12">
              <a:extLst>
                <a:ext uri="{FF2B5EF4-FFF2-40B4-BE49-F238E27FC236}">
                  <a16:creationId xmlns:a16="http://schemas.microsoft.com/office/drawing/2014/main" id="{D46565A5-FB20-14CD-B655-24DA0C8CDB1E}"/>
                </a:ext>
              </a:extLst>
            </p:cNvPr>
            <p:cNvSpPr/>
            <p:nvPr/>
          </p:nvSpPr>
          <p:spPr>
            <a:xfrm>
              <a:off x="8554244" y="2039271"/>
              <a:ext cx="4238534" cy="1008807"/>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29" name="Rounded Rectangle 11">
              <a:extLst>
                <a:ext uri="{FF2B5EF4-FFF2-40B4-BE49-F238E27FC236}">
                  <a16:creationId xmlns:a16="http://schemas.microsoft.com/office/drawing/2014/main" id="{7943CAF3-0118-6ECC-A9F2-ADA6FB29EF9F}"/>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31" name="TextBox 30">
              <a:extLst>
                <a:ext uri="{FF2B5EF4-FFF2-40B4-BE49-F238E27FC236}">
                  <a16:creationId xmlns:a16="http://schemas.microsoft.com/office/drawing/2014/main" id="{42C0B832-67E3-A291-1231-F29B26CC6836}"/>
                </a:ext>
              </a:extLst>
            </p:cNvPr>
            <p:cNvSpPr txBox="1"/>
            <p:nvPr/>
          </p:nvSpPr>
          <p:spPr>
            <a:xfrm>
              <a:off x="9071839" y="2143545"/>
              <a:ext cx="3844500" cy="1015489"/>
            </a:xfrm>
            <a:prstGeom prst="rect">
              <a:avLst/>
            </a:prstGeom>
            <a:noFill/>
          </p:spPr>
          <p:txBody>
            <a:bodyPr wrap="square" rtlCol="0">
              <a:spAutoFit/>
            </a:bodyPr>
            <a:lstStyle/>
            <a:p>
              <a:pPr lvl="0">
                <a:defRPr/>
              </a:pPr>
              <a:r>
                <a:rPr lang="vi-VN" sz="2000" b="1" kern="0" dirty="0">
                  <a:solidFill>
                    <a:prstClr val="black"/>
                  </a:solidFill>
                  <a:ea typeface="Roboto" panose="02000000000000000000" pitchFamily="2" charset="0"/>
                  <a:cs typeface="Times New Roman" panose="02020603050405020304" pitchFamily="18" charset="0"/>
                </a:rPr>
                <a:t>Tổ chức dạy học tăng cường/</a:t>
              </a:r>
              <a:r>
                <a:rPr lang="en-US" sz="2000" b="1" kern="0" dirty="0">
                  <a:solidFill>
                    <a:prstClr val="black"/>
                  </a:solidFill>
                  <a:ea typeface="Roboto" panose="02000000000000000000" pitchFamily="2" charset="0"/>
                  <a:cs typeface="Times New Roman" panose="02020603050405020304" pitchFamily="18" charset="0"/>
                </a:rPr>
                <a:t> </a:t>
              </a:r>
              <a:r>
                <a:rPr lang="vi-VN" sz="2000" b="1" kern="0" dirty="0">
                  <a:solidFill>
                    <a:prstClr val="black"/>
                  </a:solidFill>
                  <a:ea typeface="Roboto" panose="02000000000000000000" pitchFamily="2" charset="0"/>
                  <a:cs typeface="Times New Roman" panose="02020603050405020304" pitchFamily="18" charset="0"/>
                </a:rPr>
                <a:t>câu lạc bộ để bổ sung các NLS</a:t>
              </a:r>
              <a:endParaRPr lang="ko-KR" altLang="en-US" sz="2000" b="1" kern="0" dirty="0">
                <a:solidFill>
                  <a:prstClr val="black"/>
                </a:solidFill>
                <a:latin typeface="Roboto" panose="02000000000000000000" pitchFamily="2" charset="0"/>
                <a:ea typeface="맑은 고딕" panose="020B0503020000020004" pitchFamily="34" charset="-127"/>
                <a:cs typeface="Times New Roman" panose="02020603050405020304" pitchFamily="18" charset="0"/>
              </a:endParaRPr>
            </a:p>
          </p:txBody>
        </p:sp>
      </p:grpSp>
      <p:grpSp>
        <p:nvGrpSpPr>
          <p:cNvPr id="11" name="그룹 134">
            <a:extLst>
              <a:ext uri="{FF2B5EF4-FFF2-40B4-BE49-F238E27FC236}">
                <a16:creationId xmlns:a16="http://schemas.microsoft.com/office/drawing/2014/main" id="{AADE19AE-3F8C-CFD5-667B-990CBE463935}"/>
              </a:ext>
            </a:extLst>
          </p:cNvPr>
          <p:cNvGrpSpPr/>
          <p:nvPr/>
        </p:nvGrpSpPr>
        <p:grpSpPr>
          <a:xfrm>
            <a:off x="582429" y="1265673"/>
            <a:ext cx="4465352" cy="1291470"/>
            <a:chOff x="398069" y="1804261"/>
            <a:chExt cx="4499604" cy="1291248"/>
          </a:xfrm>
        </p:grpSpPr>
        <p:sp>
          <p:nvSpPr>
            <p:cNvPr id="26" name="Rounded Rectangle 4">
              <a:extLst>
                <a:ext uri="{FF2B5EF4-FFF2-40B4-BE49-F238E27FC236}">
                  <a16:creationId xmlns:a16="http://schemas.microsoft.com/office/drawing/2014/main" id="{1E6796D5-0A28-4140-F103-B2883958A3E6}"/>
                </a:ext>
              </a:extLst>
            </p:cNvPr>
            <p:cNvSpPr/>
            <p:nvPr/>
          </p:nvSpPr>
          <p:spPr>
            <a:xfrm>
              <a:off x="1203956" y="2277209"/>
              <a:ext cx="3693717" cy="818300"/>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25" name="Rounded Rectangle 3">
              <a:extLst>
                <a:ext uri="{FF2B5EF4-FFF2-40B4-BE49-F238E27FC236}">
                  <a16:creationId xmlns:a16="http://schemas.microsoft.com/office/drawing/2014/main" id="{93C186E7-4A55-B06B-3760-F74BCCFF7A73}"/>
                </a:ext>
              </a:extLst>
            </p:cNvPr>
            <p:cNvSpPr/>
            <p:nvPr/>
          </p:nvSpPr>
          <p:spPr>
            <a:xfrm>
              <a:off x="398069" y="1804261"/>
              <a:ext cx="1352107" cy="707765"/>
            </a:xfrm>
            <a:prstGeom prst="roundRect">
              <a:avLst/>
            </a:prstGeom>
            <a:solidFill>
              <a:srgbClr val="4472C4"/>
            </a:solidFill>
            <a:ln w="12700" cap="flat" cmpd="sng" algn="ctr">
              <a:no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27" name="TextBox 26">
              <a:extLst>
                <a:ext uri="{FF2B5EF4-FFF2-40B4-BE49-F238E27FC236}">
                  <a16:creationId xmlns:a16="http://schemas.microsoft.com/office/drawing/2014/main" id="{9BC517DB-52D7-913C-057F-06105D109561}"/>
                </a:ext>
              </a:extLst>
            </p:cNvPr>
            <p:cNvSpPr txBox="1"/>
            <p:nvPr/>
          </p:nvSpPr>
          <p:spPr>
            <a:xfrm>
              <a:off x="447845" y="1944561"/>
              <a:ext cx="999839" cy="400041"/>
            </a:xfrm>
            <a:prstGeom prst="rect">
              <a:avLst/>
            </a:prstGeom>
            <a:noFill/>
          </p:spPr>
          <p:txBody>
            <a:bodyPr wrap="square" rtlCol="0">
              <a:spAutoFit/>
            </a:bodyPr>
            <a:lstStyle/>
            <a:p>
              <a:pPr algn="ctr" defTabSz="1371669">
                <a:defRPr/>
              </a:pPr>
              <a:r>
                <a:rPr lang="en-US" altLang="ko-KR" sz="2000" b="1" kern="0"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b="1" kern="0" dirty="0">
                  <a:solidFill>
                    <a:prstClr val="white"/>
                  </a:solidFill>
                  <a:latin typeface="Roboto" panose="02000000000000000000" pitchFamily="2" charset="0"/>
                  <a:ea typeface="Roboto" panose="02000000000000000000" pitchFamily="2" charset="0"/>
                  <a:cs typeface="Arial" pitchFamily="34" charset="0"/>
                </a:rPr>
                <a:t> </a:t>
              </a:r>
              <a:endParaRPr lang="ko-KR" altLang="en-US" b="1" kern="0"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FED865F8-A186-2772-E3AC-11E1CAACCC7B}"/>
                </a:ext>
              </a:extLst>
            </p:cNvPr>
            <p:cNvSpPr txBox="1"/>
            <p:nvPr/>
          </p:nvSpPr>
          <p:spPr>
            <a:xfrm>
              <a:off x="1724315" y="2355735"/>
              <a:ext cx="3153073" cy="400041"/>
            </a:xfrm>
            <a:prstGeom prst="rect">
              <a:avLst/>
            </a:prstGeom>
            <a:noFill/>
          </p:spPr>
          <p:txBody>
            <a:bodyPr wrap="square" rtlCol="0">
              <a:spAutoFit/>
            </a:bodyPr>
            <a:lstStyle/>
            <a:p>
              <a:pPr lvl="0">
                <a:defRPr/>
              </a:pPr>
              <a:r>
                <a:rPr lang="en-US" altLang="ko-KR" sz="2000" b="1" kern="0" dirty="0" err="1">
                  <a:solidFill>
                    <a:prstClr val="black"/>
                  </a:solidFill>
                  <a:latin typeface="Arial" panose="020B0604020202020204" pitchFamily="34" charset="0"/>
                  <a:ea typeface="Roboto" panose="02000000000000000000" pitchFamily="2" charset="0"/>
                  <a:cs typeface="Arial" panose="020B0604020202020204" pitchFamily="34" charset="0"/>
                </a:rPr>
                <a:t>Đánh</a:t>
              </a:r>
              <a:r>
                <a:rPr lang="en-US" altLang="ko-KR" sz="2000" b="1" kern="0"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altLang="ko-KR" sz="2000" b="1" kern="0" dirty="0" err="1">
                  <a:solidFill>
                    <a:prstClr val="black"/>
                  </a:solidFill>
                  <a:latin typeface="Arial" panose="020B0604020202020204" pitchFamily="34" charset="0"/>
                  <a:ea typeface="Roboto" panose="02000000000000000000" pitchFamily="2" charset="0"/>
                  <a:cs typeface="Arial" panose="020B0604020202020204" pitchFamily="34" charset="0"/>
                </a:rPr>
                <a:t>giá</a:t>
              </a:r>
              <a:r>
                <a:rPr lang="en-US" altLang="ko-KR" sz="2000" b="1" kern="0"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altLang="ko-KR" sz="2000" b="1" kern="0" dirty="0" err="1">
                  <a:solidFill>
                    <a:prstClr val="black"/>
                  </a:solidFill>
                  <a:latin typeface="Arial" panose="020B0604020202020204" pitchFamily="34" charset="0"/>
                  <a:ea typeface="Roboto" panose="02000000000000000000" pitchFamily="2" charset="0"/>
                  <a:cs typeface="Arial" panose="020B0604020202020204" pitchFamily="34" charset="0"/>
                </a:rPr>
                <a:t>thực</a:t>
              </a:r>
              <a:r>
                <a:rPr lang="en-US" altLang="ko-KR" sz="2000" b="1" kern="0"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altLang="ko-KR" sz="2000" b="1" kern="0" dirty="0" err="1">
                  <a:solidFill>
                    <a:prstClr val="black"/>
                  </a:solidFill>
                  <a:latin typeface="Arial" panose="020B0604020202020204" pitchFamily="34" charset="0"/>
                  <a:ea typeface="Roboto" panose="02000000000000000000" pitchFamily="2" charset="0"/>
                  <a:cs typeface="Arial" panose="020B0604020202020204" pitchFamily="34" charset="0"/>
                </a:rPr>
                <a:t>trạng</a:t>
              </a:r>
              <a:endParaRPr lang="ko-KR" altLang="en-US" sz="2000" b="1" kern="0" dirty="0">
                <a:solidFill>
                  <a:prstClr val="black"/>
                </a:solidFill>
                <a:latin typeface="Arial" panose="020B0604020202020204" pitchFamily="34" charset="0"/>
                <a:ea typeface="맑은 고딕" panose="020B0503020000020004" pitchFamily="34" charset="-127"/>
                <a:cs typeface="Arial" panose="020B0604020202020204" pitchFamily="34" charset="0"/>
              </a:endParaRPr>
            </a:p>
          </p:txBody>
        </p:sp>
      </p:grpSp>
      <p:sp>
        <p:nvSpPr>
          <p:cNvPr id="16" name="TextBox 15">
            <a:extLst>
              <a:ext uri="{FF2B5EF4-FFF2-40B4-BE49-F238E27FC236}">
                <a16:creationId xmlns:a16="http://schemas.microsoft.com/office/drawing/2014/main" id="{C1C70DA3-4185-BA9E-17F5-024E68451494}"/>
              </a:ext>
            </a:extLst>
          </p:cNvPr>
          <p:cNvSpPr txBox="1"/>
          <p:nvPr/>
        </p:nvSpPr>
        <p:spPr>
          <a:xfrm>
            <a:off x="655445" y="3361139"/>
            <a:ext cx="992228" cy="400110"/>
          </a:xfrm>
          <a:prstGeom prst="rect">
            <a:avLst/>
          </a:prstGeom>
          <a:noFill/>
        </p:spPr>
        <p:txBody>
          <a:bodyPr wrap="square" rtlCol="0">
            <a:spAutoFit/>
          </a:bodyPr>
          <a:lstStyle/>
          <a:p>
            <a:pPr algn="ctr" defTabSz="1371669">
              <a:defRPr/>
            </a:pPr>
            <a:r>
              <a:rPr lang="en-US" altLang="ko-KR" sz="2000" b="1" kern="0"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b="1" kern="0" dirty="0">
                <a:solidFill>
                  <a:prstClr val="white"/>
                </a:solidFill>
                <a:latin typeface="Roboto" panose="02000000000000000000" pitchFamily="2" charset="0"/>
                <a:ea typeface="Roboto" panose="02000000000000000000" pitchFamily="2" charset="0"/>
                <a:cs typeface="Arial" pitchFamily="34" charset="0"/>
              </a:rPr>
              <a:t> </a:t>
            </a:r>
            <a:endParaRPr lang="ko-KR" altLang="en-US" b="1" kern="0"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8ED28E81-B3C4-7DE5-1BF9-C4ADC2518F55}"/>
              </a:ext>
            </a:extLst>
          </p:cNvPr>
          <p:cNvSpPr txBox="1"/>
          <p:nvPr/>
        </p:nvSpPr>
        <p:spPr>
          <a:xfrm>
            <a:off x="6761430" y="4721359"/>
            <a:ext cx="992228" cy="400110"/>
          </a:xfrm>
          <a:prstGeom prst="rect">
            <a:avLst/>
          </a:prstGeom>
          <a:noFill/>
        </p:spPr>
        <p:txBody>
          <a:bodyPr wrap="square" rtlCol="0">
            <a:spAutoFit/>
          </a:bodyPr>
          <a:lstStyle/>
          <a:p>
            <a:pPr algn="ctr" defTabSz="1371669">
              <a:defRPr/>
            </a:pPr>
            <a:r>
              <a:rPr lang="en-US" altLang="ko-KR" sz="2000" b="1" kern="0"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b="1" kern="0" dirty="0">
                <a:solidFill>
                  <a:prstClr val="white"/>
                </a:solidFill>
                <a:latin typeface="Roboto" panose="02000000000000000000" pitchFamily="2" charset="0"/>
                <a:ea typeface="Roboto" panose="02000000000000000000" pitchFamily="2" charset="0"/>
                <a:cs typeface="Arial" pitchFamily="34" charset="0"/>
              </a:rPr>
              <a:t> </a:t>
            </a:r>
            <a:endParaRPr lang="ko-KR" altLang="en-US" b="1" kern="0"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19" name="TextBox 18">
            <a:extLst>
              <a:ext uri="{FF2B5EF4-FFF2-40B4-BE49-F238E27FC236}">
                <a16:creationId xmlns:a16="http://schemas.microsoft.com/office/drawing/2014/main" id="{9CF33640-E185-8FFB-D24B-E0F10CD3A16D}"/>
              </a:ext>
            </a:extLst>
          </p:cNvPr>
          <p:cNvSpPr txBox="1"/>
          <p:nvPr/>
        </p:nvSpPr>
        <p:spPr>
          <a:xfrm>
            <a:off x="6780474" y="2220577"/>
            <a:ext cx="992228" cy="400110"/>
          </a:xfrm>
          <a:prstGeom prst="rect">
            <a:avLst/>
          </a:prstGeom>
          <a:noFill/>
        </p:spPr>
        <p:txBody>
          <a:bodyPr wrap="square" rtlCol="0">
            <a:spAutoFit/>
          </a:bodyPr>
          <a:lstStyle/>
          <a:p>
            <a:pPr algn="ctr" defTabSz="1371669">
              <a:defRPr/>
            </a:pPr>
            <a:r>
              <a:rPr lang="en-US" altLang="ko-KR" sz="2000" b="1" kern="0"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b="1" kern="0" dirty="0">
                <a:solidFill>
                  <a:prstClr val="white"/>
                </a:solidFill>
                <a:latin typeface="Roboto" panose="02000000000000000000" pitchFamily="2" charset="0"/>
                <a:ea typeface="Roboto" panose="02000000000000000000" pitchFamily="2" charset="0"/>
                <a:cs typeface="Arial" pitchFamily="34" charset="0"/>
              </a:rPr>
              <a:t> </a:t>
            </a:r>
            <a:endParaRPr lang="ko-KR" altLang="en-US" b="1" kern="0"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41" name="Rectangle 40">
            <a:extLst>
              <a:ext uri="{FF2B5EF4-FFF2-40B4-BE49-F238E27FC236}">
                <a16:creationId xmlns:a16="http://schemas.microsoft.com/office/drawing/2014/main" id="{81D613AF-BEC2-C9A4-6DF4-AD6E8452AC86}"/>
              </a:ext>
            </a:extLst>
          </p:cNvPr>
          <p:cNvSpPr/>
          <p:nvPr/>
        </p:nvSpPr>
        <p:spPr>
          <a:xfrm>
            <a:off x="1490422" y="1251076"/>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1</a:t>
            </a:r>
          </a:p>
        </p:txBody>
      </p:sp>
      <p:sp>
        <p:nvSpPr>
          <p:cNvPr id="42" name="Rectangle 41">
            <a:extLst>
              <a:ext uri="{FF2B5EF4-FFF2-40B4-BE49-F238E27FC236}">
                <a16:creationId xmlns:a16="http://schemas.microsoft.com/office/drawing/2014/main" id="{D5011190-1DFB-DA42-4CB8-B8573D34F326}"/>
              </a:ext>
            </a:extLst>
          </p:cNvPr>
          <p:cNvSpPr/>
          <p:nvPr/>
        </p:nvSpPr>
        <p:spPr>
          <a:xfrm>
            <a:off x="7609083" y="2065485"/>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2</a:t>
            </a:r>
          </a:p>
        </p:txBody>
      </p:sp>
      <p:sp>
        <p:nvSpPr>
          <p:cNvPr id="43" name="Rectangle 42">
            <a:extLst>
              <a:ext uri="{FF2B5EF4-FFF2-40B4-BE49-F238E27FC236}">
                <a16:creationId xmlns:a16="http://schemas.microsoft.com/office/drawing/2014/main" id="{2AAE0117-DAAA-EBC6-81B1-2B1D8A015BB3}"/>
              </a:ext>
            </a:extLst>
          </p:cNvPr>
          <p:cNvSpPr/>
          <p:nvPr/>
        </p:nvSpPr>
        <p:spPr>
          <a:xfrm>
            <a:off x="1468385" y="3225150"/>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3</a:t>
            </a:r>
          </a:p>
        </p:txBody>
      </p:sp>
      <p:sp>
        <p:nvSpPr>
          <p:cNvPr id="44" name="Rectangle 43">
            <a:extLst>
              <a:ext uri="{FF2B5EF4-FFF2-40B4-BE49-F238E27FC236}">
                <a16:creationId xmlns:a16="http://schemas.microsoft.com/office/drawing/2014/main" id="{6B9AD9C7-BD88-4B36-24FB-9882A849FC06}"/>
              </a:ext>
            </a:extLst>
          </p:cNvPr>
          <p:cNvSpPr/>
          <p:nvPr/>
        </p:nvSpPr>
        <p:spPr>
          <a:xfrm>
            <a:off x="7604825" y="4585370"/>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4</a:t>
            </a:r>
          </a:p>
        </p:txBody>
      </p:sp>
    </p:spTree>
    <p:extLst>
      <p:ext uri="{BB962C8B-B14F-4D97-AF65-F5344CB8AC3E}">
        <p14:creationId xmlns:p14="http://schemas.microsoft.com/office/powerpoint/2010/main" val="3783590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205E1-3910-C6D2-4530-78D1AFCD527E}"/>
              </a:ext>
            </a:extLst>
          </p:cNvPr>
          <p:cNvSpPr>
            <a:spLocks noGrp="1"/>
          </p:cNvSpPr>
          <p:nvPr>
            <p:ph type="title"/>
          </p:nvPr>
        </p:nvSpPr>
        <p:spPr>
          <a:xfrm>
            <a:off x="838200" y="-11188"/>
            <a:ext cx="7954574" cy="1325563"/>
          </a:xfrm>
        </p:spPr>
        <p:txBody>
          <a:bodyPr>
            <a:normAutofit/>
          </a:bodyPr>
          <a:lstStyle/>
          <a:p>
            <a:r>
              <a:rPr lang="vi-VN" sz="3200" dirty="0"/>
              <a:t>QUI TRÌNH </a:t>
            </a:r>
            <a:r>
              <a:rPr lang="en-US" sz="3200" dirty="0"/>
              <a:t>TRIỂN KHAI (1)</a:t>
            </a:r>
          </a:p>
        </p:txBody>
      </p:sp>
      <p:grpSp>
        <p:nvGrpSpPr>
          <p:cNvPr id="4" name="그룹 134">
            <a:extLst>
              <a:ext uri="{FF2B5EF4-FFF2-40B4-BE49-F238E27FC236}">
                <a16:creationId xmlns:a16="http://schemas.microsoft.com/office/drawing/2014/main" id="{A4EDA1FF-44AF-1879-C087-AAA23ADE1060}"/>
              </a:ext>
            </a:extLst>
          </p:cNvPr>
          <p:cNvGrpSpPr/>
          <p:nvPr/>
        </p:nvGrpSpPr>
        <p:grpSpPr>
          <a:xfrm>
            <a:off x="582430" y="1265671"/>
            <a:ext cx="5861914" cy="1142987"/>
            <a:chOff x="398069" y="1804261"/>
            <a:chExt cx="5906878" cy="1142792"/>
          </a:xfrm>
        </p:grpSpPr>
        <p:sp>
          <p:nvSpPr>
            <p:cNvPr id="5" name="Rounded Rectangle 4">
              <a:extLst>
                <a:ext uri="{FF2B5EF4-FFF2-40B4-BE49-F238E27FC236}">
                  <a16:creationId xmlns:a16="http://schemas.microsoft.com/office/drawing/2014/main" id="{04543D68-0F3D-D389-8115-BBF97598B043}"/>
                </a:ext>
              </a:extLst>
            </p:cNvPr>
            <p:cNvSpPr/>
            <p:nvPr/>
          </p:nvSpPr>
          <p:spPr>
            <a:xfrm>
              <a:off x="1203956" y="2097450"/>
              <a:ext cx="5100991" cy="849603"/>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algn="ctr" defTabSz="1371669">
                <a:defRPr/>
              </a:pPr>
              <a:endParaRPr lang="ko-KR" altLang="en-US" kern="0">
                <a:solidFill>
                  <a:prstClr val="white"/>
                </a:solidFill>
                <a:latin typeface="Calibri" panose="020F0502020204030204"/>
                <a:ea typeface="맑은 고딕" panose="020B0503020000020004" pitchFamily="34" charset="-127"/>
              </a:endParaRPr>
            </a:p>
          </p:txBody>
        </p:sp>
        <p:sp>
          <p:nvSpPr>
            <p:cNvPr id="6" name="Rounded Rectangle 3">
              <a:extLst>
                <a:ext uri="{FF2B5EF4-FFF2-40B4-BE49-F238E27FC236}">
                  <a16:creationId xmlns:a16="http://schemas.microsoft.com/office/drawing/2014/main" id="{326C0121-AE39-B00B-C944-8970164FB584}"/>
                </a:ext>
              </a:extLst>
            </p:cNvPr>
            <p:cNvSpPr/>
            <p:nvPr/>
          </p:nvSpPr>
          <p:spPr>
            <a:xfrm>
              <a:off x="398069" y="1804261"/>
              <a:ext cx="1352107" cy="707765"/>
            </a:xfrm>
            <a:prstGeom prst="roundRect">
              <a:avLst/>
            </a:prstGeom>
            <a:solidFill>
              <a:srgbClr val="4472C4"/>
            </a:solidFill>
            <a:ln w="12700" cap="flat" cmpd="sng" algn="ctr">
              <a:noFill/>
              <a:prstDash val="solid"/>
              <a:miter lim="800000"/>
            </a:ln>
            <a:effectLst/>
          </p:spPr>
          <p:txBody>
            <a:bodyPr rtlCol="0" anchor="ctr"/>
            <a:lstStyle/>
            <a:p>
              <a:pPr algn="ctr" defTabSz="1371669">
                <a:defRPr/>
              </a:pPr>
              <a:endParaRPr lang="ko-KR" altLang="en-US" kern="0">
                <a:solidFill>
                  <a:prstClr val="white"/>
                </a:solidFill>
                <a:latin typeface="Calibri" panose="020F0502020204030204"/>
                <a:ea typeface="맑은 고딕" panose="020B0503020000020004" pitchFamily="34" charset="-127"/>
              </a:endParaRPr>
            </a:p>
          </p:txBody>
        </p:sp>
        <p:sp>
          <p:nvSpPr>
            <p:cNvPr id="7" name="TextBox 6">
              <a:extLst>
                <a:ext uri="{FF2B5EF4-FFF2-40B4-BE49-F238E27FC236}">
                  <a16:creationId xmlns:a16="http://schemas.microsoft.com/office/drawing/2014/main" id="{F85CE039-8AC0-A728-23DD-994E5D7D8B5F}"/>
                </a:ext>
              </a:extLst>
            </p:cNvPr>
            <p:cNvSpPr txBox="1"/>
            <p:nvPr/>
          </p:nvSpPr>
          <p:spPr>
            <a:xfrm>
              <a:off x="447845" y="1944561"/>
              <a:ext cx="999839" cy="400042"/>
            </a:xfrm>
            <a:prstGeom prst="rect">
              <a:avLst/>
            </a:prstGeom>
            <a:noFill/>
          </p:spPr>
          <p:txBody>
            <a:bodyPr wrap="square" rtlCol="0">
              <a:spAutoFit/>
            </a:bodyPr>
            <a:lstStyle/>
            <a:p>
              <a:pPr algn="ctr" defTabSz="1371669">
                <a:defRPr/>
              </a:pPr>
              <a:r>
                <a:rPr lang="en-US" altLang="ko-KR" sz="2000" b="1" kern="0" dirty="0" err="1">
                  <a:solidFill>
                    <a:prstClr val="white"/>
                  </a:solidFill>
                  <a:ea typeface="Roboto" panose="02000000000000000000" pitchFamily="2" charset="0"/>
                  <a:cs typeface="Arial" pitchFamily="34" charset="0"/>
                </a:rPr>
                <a:t>Bước</a:t>
              </a:r>
              <a:r>
                <a:rPr lang="en-US" altLang="ko-KR" b="1" kern="0" dirty="0">
                  <a:solidFill>
                    <a:prstClr val="white"/>
                  </a:solidFill>
                  <a:ea typeface="Roboto" panose="02000000000000000000" pitchFamily="2" charset="0"/>
                  <a:cs typeface="Arial" pitchFamily="34" charset="0"/>
                </a:rPr>
                <a:t> </a:t>
              </a:r>
              <a:endParaRPr lang="ko-KR" altLang="en-US" b="1" kern="0" dirty="0">
                <a:solidFill>
                  <a:prstClr val="white"/>
                </a:solidFill>
                <a:ea typeface="맑은 고딕" panose="020B0503020000020004" pitchFamily="34" charset="-127"/>
                <a:cs typeface="Arial" pitchFamily="34" charset="0"/>
              </a:endParaRPr>
            </a:p>
          </p:txBody>
        </p:sp>
        <p:sp>
          <p:nvSpPr>
            <p:cNvPr id="8" name="TextBox 7">
              <a:extLst>
                <a:ext uri="{FF2B5EF4-FFF2-40B4-BE49-F238E27FC236}">
                  <a16:creationId xmlns:a16="http://schemas.microsoft.com/office/drawing/2014/main" id="{2B9673C9-A6D9-425E-E210-572411C9415A}"/>
                </a:ext>
              </a:extLst>
            </p:cNvPr>
            <p:cNvSpPr txBox="1"/>
            <p:nvPr/>
          </p:nvSpPr>
          <p:spPr>
            <a:xfrm>
              <a:off x="1761546" y="2186647"/>
              <a:ext cx="4543401" cy="430813"/>
            </a:xfrm>
            <a:prstGeom prst="rect">
              <a:avLst/>
            </a:prstGeom>
            <a:noFill/>
          </p:spPr>
          <p:txBody>
            <a:bodyPr wrap="square" rtlCol="0">
              <a:spAutoFit/>
            </a:bodyPr>
            <a:lstStyle/>
            <a:p>
              <a:pPr lvl="0">
                <a:defRPr/>
              </a:pPr>
              <a:r>
                <a:rPr lang="en-US" altLang="ko-KR" sz="2200" b="1" kern="0" dirty="0" err="1">
                  <a:solidFill>
                    <a:prstClr val="black"/>
                  </a:solidFill>
                  <a:ea typeface="Roboto" panose="02000000000000000000" pitchFamily="2" charset="0"/>
                  <a:cs typeface="Times New Roman" panose="02020603050405020304" pitchFamily="18" charset="0"/>
                </a:rPr>
                <a:t>Đánh</a:t>
              </a:r>
              <a:r>
                <a:rPr lang="en-US" altLang="ko-KR" sz="2200" b="1" kern="0" dirty="0">
                  <a:solidFill>
                    <a:prstClr val="black"/>
                  </a:solidFill>
                  <a:ea typeface="Roboto" panose="02000000000000000000" pitchFamily="2" charset="0"/>
                  <a:cs typeface="Times New Roman" panose="02020603050405020304" pitchFamily="18" charset="0"/>
                </a:rPr>
                <a:t> </a:t>
              </a:r>
              <a:r>
                <a:rPr lang="en-US" altLang="ko-KR" sz="2200" b="1" kern="0" dirty="0" err="1">
                  <a:solidFill>
                    <a:prstClr val="black"/>
                  </a:solidFill>
                  <a:ea typeface="Roboto" panose="02000000000000000000" pitchFamily="2" charset="0"/>
                  <a:cs typeface="Times New Roman" panose="02020603050405020304" pitchFamily="18" charset="0"/>
                </a:rPr>
                <a:t>giá</a:t>
              </a:r>
              <a:r>
                <a:rPr lang="en-US" altLang="ko-KR" sz="2200" b="1" kern="0" dirty="0">
                  <a:solidFill>
                    <a:prstClr val="black"/>
                  </a:solidFill>
                  <a:ea typeface="Roboto" panose="02000000000000000000" pitchFamily="2" charset="0"/>
                  <a:cs typeface="Times New Roman" panose="02020603050405020304" pitchFamily="18" charset="0"/>
                </a:rPr>
                <a:t> </a:t>
              </a:r>
              <a:r>
                <a:rPr lang="en-US" altLang="ko-KR" sz="2200" b="1" kern="0" dirty="0" err="1">
                  <a:solidFill>
                    <a:prstClr val="black"/>
                  </a:solidFill>
                  <a:ea typeface="Roboto" panose="02000000000000000000" pitchFamily="2" charset="0"/>
                  <a:cs typeface="Times New Roman" panose="02020603050405020304" pitchFamily="18" charset="0"/>
                </a:rPr>
                <a:t>thực</a:t>
              </a:r>
              <a:r>
                <a:rPr lang="en-US" altLang="ko-KR" sz="2200" b="1" kern="0" dirty="0">
                  <a:solidFill>
                    <a:prstClr val="black"/>
                  </a:solidFill>
                  <a:ea typeface="Roboto" panose="02000000000000000000" pitchFamily="2" charset="0"/>
                  <a:cs typeface="Times New Roman" panose="02020603050405020304" pitchFamily="18" charset="0"/>
                </a:rPr>
                <a:t> </a:t>
              </a:r>
              <a:r>
                <a:rPr lang="en-US" altLang="ko-KR" sz="2200" b="1" kern="0" dirty="0" err="1">
                  <a:solidFill>
                    <a:prstClr val="black"/>
                  </a:solidFill>
                  <a:ea typeface="Roboto" panose="02000000000000000000" pitchFamily="2" charset="0"/>
                  <a:cs typeface="Times New Roman" panose="02020603050405020304" pitchFamily="18" charset="0"/>
                </a:rPr>
                <a:t>trạng</a:t>
              </a:r>
              <a:endParaRPr lang="ko-KR" altLang="en-US" sz="2200" b="1" kern="0" dirty="0">
                <a:solidFill>
                  <a:prstClr val="black"/>
                </a:solidFill>
                <a:ea typeface="맑은 고딕" panose="020B0503020000020004" pitchFamily="34" charset="-127"/>
                <a:cs typeface="Times New Roman" panose="02020603050405020304" pitchFamily="18" charset="0"/>
              </a:endParaRPr>
            </a:p>
          </p:txBody>
        </p:sp>
      </p:grpSp>
      <p:sp>
        <p:nvSpPr>
          <p:cNvPr id="9" name="Rectangle 8">
            <a:extLst>
              <a:ext uri="{FF2B5EF4-FFF2-40B4-BE49-F238E27FC236}">
                <a16:creationId xmlns:a16="http://schemas.microsoft.com/office/drawing/2014/main" id="{908CD6FD-DAD5-7038-F261-A62F17991612}"/>
              </a:ext>
            </a:extLst>
          </p:cNvPr>
          <p:cNvSpPr/>
          <p:nvPr/>
        </p:nvSpPr>
        <p:spPr>
          <a:xfrm>
            <a:off x="1508054" y="1251076"/>
            <a:ext cx="444352"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ea typeface="Roboto" panose="02000000000000000000" pitchFamily="2" charset="0"/>
              </a:rPr>
              <a:t>1</a:t>
            </a:r>
          </a:p>
        </p:txBody>
      </p:sp>
      <p:grpSp>
        <p:nvGrpSpPr>
          <p:cNvPr id="33" name="Group 32">
            <a:extLst>
              <a:ext uri="{FF2B5EF4-FFF2-40B4-BE49-F238E27FC236}">
                <a16:creationId xmlns:a16="http://schemas.microsoft.com/office/drawing/2014/main" id="{D83E2A2E-8BBE-9BF4-7103-D2506D3B3226}"/>
              </a:ext>
            </a:extLst>
          </p:cNvPr>
          <p:cNvGrpSpPr/>
          <p:nvPr/>
        </p:nvGrpSpPr>
        <p:grpSpPr>
          <a:xfrm>
            <a:off x="865116" y="2473768"/>
            <a:ext cx="10461770" cy="4118521"/>
            <a:chOff x="1840616" y="2476723"/>
            <a:chExt cx="11891401" cy="4681329"/>
          </a:xfrm>
        </p:grpSpPr>
        <p:grpSp>
          <p:nvGrpSpPr>
            <p:cNvPr id="11" name="Group 10">
              <a:extLst>
                <a:ext uri="{FF2B5EF4-FFF2-40B4-BE49-F238E27FC236}">
                  <a16:creationId xmlns:a16="http://schemas.microsoft.com/office/drawing/2014/main" id="{D4548226-2D83-7C9D-C5A8-256DD8621E88}"/>
                </a:ext>
              </a:extLst>
            </p:cNvPr>
            <p:cNvGrpSpPr/>
            <p:nvPr/>
          </p:nvGrpSpPr>
          <p:grpSpPr>
            <a:xfrm rot="2700000">
              <a:off x="1840616" y="2476723"/>
              <a:ext cx="1690893" cy="1690893"/>
              <a:chOff x="1905000" y="2108996"/>
              <a:chExt cx="1716088" cy="1716088"/>
            </a:xfrm>
          </p:grpSpPr>
          <p:sp>
            <p:nvSpPr>
              <p:cNvPr id="12" name="Teardrop 11">
                <a:extLst>
                  <a:ext uri="{FF2B5EF4-FFF2-40B4-BE49-F238E27FC236}">
                    <a16:creationId xmlns:a16="http://schemas.microsoft.com/office/drawing/2014/main" id="{9ECB598A-1C36-D3B4-5780-89AC445A0FD8}"/>
                  </a:ext>
                </a:extLst>
              </p:cNvPr>
              <p:cNvSpPr/>
              <p:nvPr/>
            </p:nvSpPr>
            <p:spPr>
              <a:xfrm rot="5400000">
                <a:off x="1905000" y="2108996"/>
                <a:ext cx="1716088" cy="1716088"/>
              </a:xfrm>
              <a:prstGeom prst="teardrop">
                <a:avLst/>
              </a:prstGeom>
              <a:solidFill>
                <a:srgbClr val="1AAD96">
                  <a:lumMod val="20000"/>
                  <a:lumOff val="80000"/>
                </a:srgbClr>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13" name="Teardrop 12">
                <a:extLst>
                  <a:ext uri="{FF2B5EF4-FFF2-40B4-BE49-F238E27FC236}">
                    <a16:creationId xmlns:a16="http://schemas.microsoft.com/office/drawing/2014/main" id="{CCEB533E-FBF4-2DD6-6618-CC21C6E7B9D0}"/>
                  </a:ext>
                </a:extLst>
              </p:cNvPr>
              <p:cNvSpPr/>
              <p:nvPr/>
            </p:nvSpPr>
            <p:spPr>
              <a:xfrm rot="5400000">
                <a:off x="2078038" y="2282033"/>
                <a:ext cx="1543050" cy="1543050"/>
              </a:xfrm>
              <a:prstGeom prst="teardrop">
                <a:avLst/>
              </a:prstGeom>
              <a:solidFill>
                <a:srgbClr val="1AAD96"/>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sp>
          <p:nvSpPr>
            <p:cNvPr id="14" name="Oval 13">
              <a:extLst>
                <a:ext uri="{FF2B5EF4-FFF2-40B4-BE49-F238E27FC236}">
                  <a16:creationId xmlns:a16="http://schemas.microsoft.com/office/drawing/2014/main" id="{0C570938-6C35-5677-7E7B-E1F26631A3DC}"/>
                </a:ext>
              </a:extLst>
            </p:cNvPr>
            <p:cNvSpPr/>
            <p:nvPr/>
          </p:nvSpPr>
          <p:spPr>
            <a:xfrm>
              <a:off x="2142546" y="2899211"/>
              <a:ext cx="1087035" cy="1087033"/>
            </a:xfrm>
            <a:prstGeom prst="ellipse">
              <a:avLst/>
            </a:prstGeom>
            <a:solidFill>
              <a:srgbClr val="FFFFFF"/>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nvGrpSpPr>
            <p:cNvPr id="15" name="Group 14">
              <a:extLst>
                <a:ext uri="{FF2B5EF4-FFF2-40B4-BE49-F238E27FC236}">
                  <a16:creationId xmlns:a16="http://schemas.microsoft.com/office/drawing/2014/main" id="{E8A270DF-ACD3-9960-1044-FACCC92599D8}"/>
                </a:ext>
              </a:extLst>
            </p:cNvPr>
            <p:cNvGrpSpPr/>
            <p:nvPr/>
          </p:nvGrpSpPr>
          <p:grpSpPr>
            <a:xfrm rot="2700000" flipH="1">
              <a:off x="3313324" y="3949430"/>
              <a:ext cx="1690894" cy="1690892"/>
              <a:chOff x="1905000" y="2108996"/>
              <a:chExt cx="1716088" cy="1716088"/>
            </a:xfrm>
          </p:grpSpPr>
          <p:sp>
            <p:nvSpPr>
              <p:cNvPr id="16" name="Teardrop 15">
                <a:extLst>
                  <a:ext uri="{FF2B5EF4-FFF2-40B4-BE49-F238E27FC236}">
                    <a16:creationId xmlns:a16="http://schemas.microsoft.com/office/drawing/2014/main" id="{5B5A5590-49DA-69FD-17FB-0398ED738314}"/>
                  </a:ext>
                </a:extLst>
              </p:cNvPr>
              <p:cNvSpPr/>
              <p:nvPr/>
            </p:nvSpPr>
            <p:spPr>
              <a:xfrm rot="5400000">
                <a:off x="1905000" y="2108996"/>
                <a:ext cx="1716088" cy="1716088"/>
              </a:xfrm>
              <a:prstGeom prst="teardrop">
                <a:avLst/>
              </a:prstGeom>
              <a:solidFill>
                <a:srgbClr val="A9C370">
                  <a:lumMod val="20000"/>
                  <a:lumOff val="80000"/>
                </a:srgbClr>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17" name="Teardrop 16">
                <a:extLst>
                  <a:ext uri="{FF2B5EF4-FFF2-40B4-BE49-F238E27FC236}">
                    <a16:creationId xmlns:a16="http://schemas.microsoft.com/office/drawing/2014/main" id="{84C14703-0360-71AD-D483-C648089BF47C}"/>
                  </a:ext>
                </a:extLst>
              </p:cNvPr>
              <p:cNvSpPr/>
              <p:nvPr/>
            </p:nvSpPr>
            <p:spPr>
              <a:xfrm rot="5400000">
                <a:off x="2078038" y="2282033"/>
                <a:ext cx="1543050" cy="1543050"/>
              </a:xfrm>
              <a:prstGeom prst="teardrop">
                <a:avLst/>
              </a:prstGeom>
              <a:solidFill>
                <a:srgbClr val="A9C370"/>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sp>
          <p:nvSpPr>
            <p:cNvPr id="18" name="Oval 17">
              <a:extLst>
                <a:ext uri="{FF2B5EF4-FFF2-40B4-BE49-F238E27FC236}">
                  <a16:creationId xmlns:a16="http://schemas.microsoft.com/office/drawing/2014/main" id="{DCC50D86-E3B0-D6F2-D110-F71A9AD52E90}"/>
                </a:ext>
              </a:extLst>
            </p:cNvPr>
            <p:cNvSpPr/>
            <p:nvPr/>
          </p:nvSpPr>
          <p:spPr>
            <a:xfrm>
              <a:off x="3494694" y="4251358"/>
              <a:ext cx="1087035" cy="1087033"/>
            </a:xfrm>
            <a:prstGeom prst="ellipse">
              <a:avLst/>
            </a:prstGeom>
            <a:solidFill>
              <a:srgbClr val="FFFFFF"/>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nvGrpSpPr>
            <p:cNvPr id="19" name="Group 18">
              <a:extLst>
                <a:ext uri="{FF2B5EF4-FFF2-40B4-BE49-F238E27FC236}">
                  <a16:creationId xmlns:a16="http://schemas.microsoft.com/office/drawing/2014/main" id="{427E2169-9A7F-C797-82BC-A47C21BB1FE6}"/>
                </a:ext>
              </a:extLst>
            </p:cNvPr>
            <p:cNvGrpSpPr/>
            <p:nvPr/>
          </p:nvGrpSpPr>
          <p:grpSpPr>
            <a:xfrm>
              <a:off x="1840616" y="5386827"/>
              <a:ext cx="1690893" cy="1726204"/>
              <a:chOff x="5250554" y="4713149"/>
              <a:chExt cx="1690893" cy="1726204"/>
            </a:xfrm>
          </p:grpSpPr>
          <p:sp>
            <p:nvSpPr>
              <p:cNvPr id="20" name="Teardrop 19">
                <a:extLst>
                  <a:ext uri="{FF2B5EF4-FFF2-40B4-BE49-F238E27FC236}">
                    <a16:creationId xmlns:a16="http://schemas.microsoft.com/office/drawing/2014/main" id="{80CB7A06-45BA-AD45-5F39-0A91F403156B}"/>
                  </a:ext>
                </a:extLst>
              </p:cNvPr>
              <p:cNvSpPr/>
              <p:nvPr/>
            </p:nvSpPr>
            <p:spPr>
              <a:xfrm rot="8100000" flipH="1" flipV="1">
                <a:off x="5250554" y="4748460"/>
                <a:ext cx="1690893" cy="1690893"/>
              </a:xfrm>
              <a:prstGeom prst="teardrop">
                <a:avLst/>
              </a:prstGeom>
              <a:solidFill>
                <a:srgbClr val="F5AE3B">
                  <a:lumMod val="20000"/>
                  <a:lumOff val="80000"/>
                </a:srgbClr>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21" name="Teardrop 20">
                <a:extLst>
                  <a:ext uri="{FF2B5EF4-FFF2-40B4-BE49-F238E27FC236}">
                    <a16:creationId xmlns:a16="http://schemas.microsoft.com/office/drawing/2014/main" id="{A093F2B6-6C31-2BDF-C40F-FFA3B6C8519F}"/>
                  </a:ext>
                </a:extLst>
              </p:cNvPr>
              <p:cNvSpPr/>
              <p:nvPr/>
            </p:nvSpPr>
            <p:spPr>
              <a:xfrm rot="8100000" flipH="1" flipV="1">
                <a:off x="5335801" y="4713149"/>
                <a:ext cx="1520396" cy="1520395"/>
              </a:xfrm>
              <a:prstGeom prst="teardrop">
                <a:avLst/>
              </a:prstGeom>
              <a:solidFill>
                <a:srgbClr val="F5AE3B"/>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sp>
          <p:nvSpPr>
            <p:cNvPr id="22" name="Oval 21">
              <a:extLst>
                <a:ext uri="{FF2B5EF4-FFF2-40B4-BE49-F238E27FC236}">
                  <a16:creationId xmlns:a16="http://schemas.microsoft.com/office/drawing/2014/main" id="{E6CAC8B3-3B9F-7B5F-5909-182D6F0B3168}"/>
                </a:ext>
              </a:extLst>
            </p:cNvPr>
            <p:cNvSpPr/>
            <p:nvPr/>
          </p:nvSpPr>
          <p:spPr>
            <a:xfrm>
              <a:off x="2140801" y="5601765"/>
              <a:ext cx="1087035" cy="1087033"/>
            </a:xfrm>
            <a:prstGeom prst="ellipse">
              <a:avLst/>
            </a:prstGeom>
            <a:solidFill>
              <a:srgbClr val="FFFFFF"/>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23" name="Inhaltsplatzhalter 4">
              <a:extLst>
                <a:ext uri="{FF2B5EF4-FFF2-40B4-BE49-F238E27FC236}">
                  <a16:creationId xmlns:a16="http://schemas.microsoft.com/office/drawing/2014/main" id="{511B0991-30C0-29A4-CD66-001D35CF2909}"/>
                </a:ext>
              </a:extLst>
            </p:cNvPr>
            <p:cNvSpPr txBox="1">
              <a:spLocks/>
            </p:cNvSpPr>
            <p:nvPr/>
          </p:nvSpPr>
          <p:spPr>
            <a:xfrm>
              <a:off x="3852301" y="2518981"/>
              <a:ext cx="9238138" cy="76963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2200" b="1" dirty="0" err="1">
                  <a:solidFill>
                    <a:srgbClr val="1AAD96"/>
                  </a:solidFill>
                  <a:latin typeface="Roboto"/>
                </a:rPr>
                <a:t>Nghiên</a:t>
              </a:r>
              <a:r>
                <a:rPr lang="en-US" sz="2200" b="1" dirty="0">
                  <a:solidFill>
                    <a:srgbClr val="1AAD96"/>
                  </a:solidFill>
                  <a:latin typeface="Roboto"/>
                </a:rPr>
                <a:t> </a:t>
              </a:r>
              <a:r>
                <a:rPr lang="vi-VN" sz="2200" b="1" dirty="0">
                  <a:solidFill>
                    <a:srgbClr val="1AAD96"/>
                  </a:solidFill>
                  <a:latin typeface="Roboto"/>
                </a:rPr>
                <a:t>cứu </a:t>
              </a:r>
              <a:r>
                <a:rPr lang="en-US" sz="2200" b="1" dirty="0">
                  <a:solidFill>
                    <a:srgbClr val="1AAD96"/>
                  </a:solidFill>
                  <a:latin typeface="Roboto"/>
                </a:rPr>
                <a:t>QĐ</a:t>
              </a:r>
              <a:r>
                <a:rPr lang="vi-VN" sz="2200" b="1" dirty="0">
                  <a:solidFill>
                    <a:srgbClr val="1AAD96"/>
                  </a:solidFill>
                  <a:latin typeface="Roboto"/>
                </a:rPr>
                <a:t> số </a:t>
              </a:r>
              <a:r>
                <a:rPr lang="en-US" sz="2200" b="1" dirty="0">
                  <a:solidFill>
                    <a:srgbClr val="1AAD96"/>
                  </a:solidFill>
                  <a:latin typeface="Roboto"/>
                </a:rPr>
                <a:t>3439</a:t>
              </a:r>
              <a:r>
                <a:rPr lang="vi-VN" sz="2200" b="1" dirty="0">
                  <a:solidFill>
                    <a:srgbClr val="1AAD96"/>
                  </a:solidFill>
                  <a:latin typeface="Roboto"/>
                </a:rPr>
                <a:t>/BGDĐT-GDPT và </a:t>
              </a:r>
              <a:r>
                <a:rPr lang="en-US" sz="2200" b="1" dirty="0">
                  <a:solidFill>
                    <a:srgbClr val="1AAD96"/>
                  </a:solidFill>
                  <a:latin typeface="Roboto"/>
                </a:rPr>
                <a:t>CV 8334/BGDĐT-GDPT </a:t>
              </a:r>
              <a:r>
                <a:rPr lang="en-US" sz="2200" b="1" dirty="0" err="1">
                  <a:solidFill>
                    <a:srgbClr val="1AAD96"/>
                  </a:solidFill>
                  <a:latin typeface="Roboto"/>
                </a:rPr>
                <a:t>ngày</a:t>
              </a:r>
              <a:r>
                <a:rPr lang="en-US" sz="2200" b="1" dirty="0">
                  <a:solidFill>
                    <a:srgbClr val="1AAD96"/>
                  </a:solidFill>
                  <a:latin typeface="Roboto"/>
                </a:rPr>
                <a:t> 18/12/2025  </a:t>
              </a:r>
              <a:r>
                <a:rPr lang="vi-VN" sz="2200" b="1" dirty="0">
                  <a:solidFill>
                    <a:srgbClr val="1AAD96"/>
                  </a:solidFill>
                  <a:latin typeface="Roboto"/>
                </a:rPr>
                <a:t>.</a:t>
              </a:r>
            </a:p>
          </p:txBody>
        </p:sp>
        <p:sp>
          <p:nvSpPr>
            <p:cNvPr id="24" name="Inhaltsplatzhalter 4">
              <a:extLst>
                <a:ext uri="{FF2B5EF4-FFF2-40B4-BE49-F238E27FC236}">
                  <a16:creationId xmlns:a16="http://schemas.microsoft.com/office/drawing/2014/main" id="{8631933E-7F9C-4AEF-F3C3-EB786496694F}"/>
                </a:ext>
              </a:extLst>
            </p:cNvPr>
            <p:cNvSpPr txBox="1">
              <a:spLocks/>
            </p:cNvSpPr>
            <p:nvPr/>
          </p:nvSpPr>
          <p:spPr>
            <a:xfrm>
              <a:off x="5214637" y="4176462"/>
              <a:ext cx="8517380" cy="76963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2200" b="1" dirty="0" err="1">
                  <a:solidFill>
                    <a:srgbClr val="8CAA48"/>
                  </a:solidFill>
                  <a:latin typeface="Roboto"/>
                </a:rPr>
                <a:t>Rà</a:t>
              </a:r>
              <a:r>
                <a:rPr lang="en-US" sz="2200" b="1" dirty="0">
                  <a:solidFill>
                    <a:srgbClr val="8CAA48"/>
                  </a:solidFill>
                  <a:latin typeface="Roboto"/>
                </a:rPr>
                <a:t> </a:t>
              </a:r>
              <a:r>
                <a:rPr lang="vi-VN" sz="2200" b="1" dirty="0">
                  <a:solidFill>
                    <a:srgbClr val="8CAA48"/>
                  </a:solidFill>
                  <a:latin typeface="Roboto"/>
                </a:rPr>
                <a:t>soát, đánh giá sơ bộ để xác định mục tiêu cụ thể cho trường.</a:t>
              </a:r>
            </a:p>
          </p:txBody>
        </p:sp>
        <p:sp>
          <p:nvSpPr>
            <p:cNvPr id="25" name="Inhaltsplatzhalter 4">
              <a:extLst>
                <a:ext uri="{FF2B5EF4-FFF2-40B4-BE49-F238E27FC236}">
                  <a16:creationId xmlns:a16="http://schemas.microsoft.com/office/drawing/2014/main" id="{DD376B3A-9A36-6C77-39D4-8F1F46357DC4}"/>
                </a:ext>
              </a:extLst>
            </p:cNvPr>
            <p:cNvSpPr txBox="1">
              <a:spLocks/>
            </p:cNvSpPr>
            <p:nvPr/>
          </p:nvSpPr>
          <p:spPr>
            <a:xfrm>
              <a:off x="3694013" y="6003596"/>
              <a:ext cx="9419728" cy="115445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2200" b="1" dirty="0" err="1">
                  <a:solidFill>
                    <a:srgbClr val="E6930C"/>
                  </a:solidFill>
                  <a:latin typeface="Roboto"/>
                </a:rPr>
                <a:t>Chọn</a:t>
              </a:r>
              <a:r>
                <a:rPr lang="en-US" sz="2200" b="1" dirty="0">
                  <a:solidFill>
                    <a:srgbClr val="E6930C"/>
                  </a:solidFill>
                  <a:latin typeface="Roboto"/>
                </a:rPr>
                <a:t> </a:t>
              </a:r>
              <a:r>
                <a:rPr lang="en-US" sz="2200" b="1" dirty="0" err="1">
                  <a:solidFill>
                    <a:srgbClr val="E6930C"/>
                  </a:solidFill>
                  <a:latin typeface="Roboto"/>
                </a:rPr>
                <a:t>nội</a:t>
              </a:r>
              <a:r>
                <a:rPr lang="en-US" sz="2200" b="1" dirty="0">
                  <a:solidFill>
                    <a:srgbClr val="E6930C"/>
                  </a:solidFill>
                  <a:latin typeface="Roboto"/>
                </a:rPr>
                <a:t> dung</a:t>
              </a:r>
              <a:r>
                <a:rPr lang="vi-VN" sz="2200" b="1" dirty="0">
                  <a:solidFill>
                    <a:srgbClr val="E6930C"/>
                  </a:solidFill>
                  <a:latin typeface="Roboto"/>
                </a:rPr>
                <a:t> trong Khung </a:t>
              </a:r>
              <a:r>
                <a:rPr lang="en-US" sz="2200" b="1" dirty="0">
                  <a:solidFill>
                    <a:srgbClr val="E6930C"/>
                  </a:solidFill>
                  <a:latin typeface="Roboto"/>
                </a:rPr>
                <a:t>NL AI </a:t>
              </a:r>
              <a:r>
                <a:rPr lang="vi-VN" sz="2200" b="1" dirty="0">
                  <a:solidFill>
                    <a:srgbClr val="E6930C"/>
                  </a:solidFill>
                  <a:latin typeface="Roboto"/>
                </a:rPr>
                <a:t>đảm bảo phù hợp với đối tượng học sinh và bối cảnh/điều kiện thực tế dạy học của nhà trường và địa phương.</a:t>
              </a:r>
            </a:p>
          </p:txBody>
        </p:sp>
        <p:sp>
          <p:nvSpPr>
            <p:cNvPr id="26" name="Freeform 27">
              <a:extLst>
                <a:ext uri="{FF2B5EF4-FFF2-40B4-BE49-F238E27FC236}">
                  <a16:creationId xmlns:a16="http://schemas.microsoft.com/office/drawing/2014/main" id="{D56AD81D-FFEC-DE25-CDF9-70B6627621AF}"/>
                </a:ext>
              </a:extLst>
            </p:cNvPr>
            <p:cNvSpPr>
              <a:spLocks noEditPoints="1"/>
            </p:cNvSpPr>
            <p:nvPr/>
          </p:nvSpPr>
          <p:spPr bwMode="auto">
            <a:xfrm>
              <a:off x="2474926" y="3164915"/>
              <a:ext cx="422275" cy="555625"/>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1AAD96"/>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grpSp>
          <p:nvGrpSpPr>
            <p:cNvPr id="27" name="Group 26">
              <a:extLst>
                <a:ext uri="{FF2B5EF4-FFF2-40B4-BE49-F238E27FC236}">
                  <a16:creationId xmlns:a16="http://schemas.microsoft.com/office/drawing/2014/main" id="{6E483369-0A2C-BC27-4D6D-4F9F263B8315}"/>
                </a:ext>
              </a:extLst>
            </p:cNvPr>
            <p:cNvGrpSpPr/>
            <p:nvPr/>
          </p:nvGrpSpPr>
          <p:grpSpPr>
            <a:xfrm>
              <a:off x="3728774" y="4484554"/>
              <a:ext cx="618874" cy="620640"/>
              <a:chOff x="7216775" y="2687638"/>
              <a:chExt cx="555625" cy="557212"/>
            </a:xfrm>
            <a:solidFill>
              <a:srgbClr val="A9C370"/>
            </a:solidFill>
          </p:grpSpPr>
          <p:sp>
            <p:nvSpPr>
              <p:cNvPr id="28" name="Freeform 123">
                <a:extLst>
                  <a:ext uri="{FF2B5EF4-FFF2-40B4-BE49-F238E27FC236}">
                    <a16:creationId xmlns:a16="http://schemas.microsoft.com/office/drawing/2014/main" id="{99A01E75-6241-AF00-E590-724AEB5EB704}"/>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sp>
            <p:nvSpPr>
              <p:cNvPr id="29" name="Freeform 124">
                <a:extLst>
                  <a:ext uri="{FF2B5EF4-FFF2-40B4-BE49-F238E27FC236}">
                    <a16:creationId xmlns:a16="http://schemas.microsoft.com/office/drawing/2014/main" id="{E784B1FE-BDD7-13A3-4A27-67058D51C38C}"/>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grpSp>
        <p:grpSp>
          <p:nvGrpSpPr>
            <p:cNvPr id="30" name="Group 29">
              <a:extLst>
                <a:ext uri="{FF2B5EF4-FFF2-40B4-BE49-F238E27FC236}">
                  <a16:creationId xmlns:a16="http://schemas.microsoft.com/office/drawing/2014/main" id="{49559F84-4461-79D5-4F0D-7D9A21F51D6F}"/>
                </a:ext>
              </a:extLst>
            </p:cNvPr>
            <p:cNvGrpSpPr/>
            <p:nvPr/>
          </p:nvGrpSpPr>
          <p:grpSpPr>
            <a:xfrm>
              <a:off x="2458893" y="5872120"/>
              <a:ext cx="450850" cy="555625"/>
              <a:chOff x="4460875" y="2689225"/>
              <a:chExt cx="450850" cy="555625"/>
            </a:xfrm>
            <a:solidFill>
              <a:srgbClr val="F5AE3B"/>
            </a:solidFill>
          </p:grpSpPr>
          <p:sp>
            <p:nvSpPr>
              <p:cNvPr id="31" name="Freeform 142">
                <a:extLst>
                  <a:ext uri="{FF2B5EF4-FFF2-40B4-BE49-F238E27FC236}">
                    <a16:creationId xmlns:a16="http://schemas.microsoft.com/office/drawing/2014/main" id="{F6E359A1-C222-8AA2-2858-303C54523379}"/>
                  </a:ext>
                </a:extLst>
              </p:cNvPr>
              <p:cNvSpPr>
                <a:spLocks noEditPoints="1"/>
              </p:cNvSpPr>
              <p:nvPr/>
            </p:nvSpPr>
            <p:spPr bwMode="auto">
              <a:xfrm>
                <a:off x="4460875" y="2689225"/>
                <a:ext cx="450850" cy="555625"/>
              </a:xfrm>
              <a:custGeom>
                <a:avLst/>
                <a:gdLst>
                  <a:gd name="T0" fmla="*/ 1329 w 2839"/>
                  <a:gd name="T1" fmla="*/ 173 h 3503"/>
                  <a:gd name="T2" fmla="*/ 168 w 2839"/>
                  <a:gd name="T3" fmla="*/ 523 h 3503"/>
                  <a:gd name="T4" fmla="*/ 160 w 2839"/>
                  <a:gd name="T5" fmla="*/ 1492 h 3503"/>
                  <a:gd name="T6" fmla="*/ 186 w 2839"/>
                  <a:gd name="T7" fmla="*/ 1818 h 3503"/>
                  <a:gd name="T8" fmla="*/ 265 w 2839"/>
                  <a:gd name="T9" fmla="*/ 2133 h 3503"/>
                  <a:gd name="T10" fmla="*/ 395 w 2839"/>
                  <a:gd name="T11" fmla="*/ 2431 h 3503"/>
                  <a:gd name="T12" fmla="*/ 571 w 2839"/>
                  <a:gd name="T13" fmla="*/ 2704 h 3503"/>
                  <a:gd name="T14" fmla="*/ 784 w 2839"/>
                  <a:gd name="T15" fmla="*/ 2941 h 3503"/>
                  <a:gd name="T16" fmla="*/ 1030 w 2839"/>
                  <a:gd name="T17" fmla="*/ 3140 h 3503"/>
                  <a:gd name="T18" fmla="*/ 1307 w 2839"/>
                  <a:gd name="T19" fmla="*/ 3298 h 3503"/>
                  <a:gd name="T20" fmla="*/ 1434 w 2839"/>
                  <a:gd name="T21" fmla="*/ 3340 h 3503"/>
                  <a:gd name="T22" fmla="*/ 1719 w 2839"/>
                  <a:gd name="T23" fmla="*/ 3198 h 3503"/>
                  <a:gd name="T24" fmla="*/ 1976 w 2839"/>
                  <a:gd name="T25" fmla="*/ 3012 h 3503"/>
                  <a:gd name="T26" fmla="*/ 2200 w 2839"/>
                  <a:gd name="T27" fmla="*/ 2787 h 3503"/>
                  <a:gd name="T28" fmla="*/ 2390 w 2839"/>
                  <a:gd name="T29" fmla="*/ 2526 h 3503"/>
                  <a:gd name="T30" fmla="*/ 2536 w 2839"/>
                  <a:gd name="T31" fmla="*/ 2235 h 3503"/>
                  <a:gd name="T32" fmla="*/ 2631 w 2839"/>
                  <a:gd name="T33" fmla="*/ 1925 h 3503"/>
                  <a:gd name="T34" fmla="*/ 2676 w 2839"/>
                  <a:gd name="T35" fmla="*/ 1601 h 3503"/>
                  <a:gd name="T36" fmla="*/ 2677 w 2839"/>
                  <a:gd name="T37" fmla="*/ 534 h 3503"/>
                  <a:gd name="T38" fmla="*/ 2651 w 2839"/>
                  <a:gd name="T39" fmla="*/ 509 h 3503"/>
                  <a:gd name="T40" fmla="*/ 1419 w 2839"/>
                  <a:gd name="T41" fmla="*/ 159 h 3503"/>
                  <a:gd name="T42" fmla="*/ 1501 w 2839"/>
                  <a:gd name="T43" fmla="*/ 7 h 3503"/>
                  <a:gd name="T44" fmla="*/ 2726 w 2839"/>
                  <a:gd name="T45" fmla="*/ 367 h 3503"/>
                  <a:gd name="T46" fmla="*/ 2798 w 2839"/>
                  <a:gd name="T47" fmla="*/ 428 h 3503"/>
                  <a:gd name="T48" fmla="*/ 2836 w 2839"/>
                  <a:gd name="T49" fmla="*/ 514 h 3503"/>
                  <a:gd name="T50" fmla="*/ 2836 w 2839"/>
                  <a:gd name="T51" fmla="*/ 1600 h 3503"/>
                  <a:gd name="T52" fmla="*/ 2795 w 2839"/>
                  <a:gd name="T53" fmla="*/ 1921 h 3503"/>
                  <a:gd name="T54" fmla="*/ 2708 w 2839"/>
                  <a:gd name="T55" fmla="*/ 2231 h 3503"/>
                  <a:gd name="T56" fmla="*/ 2575 w 2839"/>
                  <a:gd name="T57" fmla="*/ 2523 h 3503"/>
                  <a:gd name="T58" fmla="*/ 2400 w 2839"/>
                  <a:gd name="T59" fmla="*/ 2795 h 3503"/>
                  <a:gd name="T60" fmla="*/ 2192 w 2839"/>
                  <a:gd name="T61" fmla="*/ 3031 h 3503"/>
                  <a:gd name="T62" fmla="*/ 1953 w 2839"/>
                  <a:gd name="T63" fmla="*/ 3234 h 3503"/>
                  <a:gd name="T64" fmla="*/ 1685 w 2839"/>
                  <a:gd name="T65" fmla="*/ 3400 h 3503"/>
                  <a:gd name="T66" fmla="*/ 1470 w 2839"/>
                  <a:gd name="T67" fmla="*/ 3497 h 3503"/>
                  <a:gd name="T68" fmla="*/ 1394 w 2839"/>
                  <a:gd name="T69" fmla="*/ 3501 h 3503"/>
                  <a:gd name="T70" fmla="*/ 1247 w 2839"/>
                  <a:gd name="T71" fmla="*/ 3446 h 3503"/>
                  <a:gd name="T72" fmla="*/ 972 w 2839"/>
                  <a:gd name="T73" fmla="*/ 3292 h 3503"/>
                  <a:gd name="T74" fmla="*/ 724 w 2839"/>
                  <a:gd name="T75" fmla="*/ 3102 h 3503"/>
                  <a:gd name="T76" fmla="*/ 504 w 2839"/>
                  <a:gd name="T77" fmla="*/ 2877 h 3503"/>
                  <a:gd name="T78" fmla="*/ 317 w 2839"/>
                  <a:gd name="T79" fmla="*/ 2617 h 3503"/>
                  <a:gd name="T80" fmla="*/ 169 w 2839"/>
                  <a:gd name="T81" fmla="*/ 2330 h 3503"/>
                  <a:gd name="T82" fmla="*/ 67 w 2839"/>
                  <a:gd name="T83" fmla="*/ 2026 h 3503"/>
                  <a:gd name="T84" fmla="*/ 11 w 2839"/>
                  <a:gd name="T85" fmla="*/ 1709 h 3503"/>
                  <a:gd name="T86" fmla="*/ 0 w 2839"/>
                  <a:gd name="T87" fmla="*/ 547 h 3503"/>
                  <a:gd name="T88" fmla="*/ 23 w 2839"/>
                  <a:gd name="T89" fmla="*/ 455 h 3503"/>
                  <a:gd name="T90" fmla="*/ 85 w 2839"/>
                  <a:gd name="T91" fmla="*/ 383 h 3503"/>
                  <a:gd name="T92" fmla="*/ 1284 w 2839"/>
                  <a:gd name="T93" fmla="*/ 20 h 3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9" h="3503">
                    <a:moveTo>
                      <a:pt x="1419" y="159"/>
                    </a:moveTo>
                    <a:lnTo>
                      <a:pt x="1374" y="162"/>
                    </a:lnTo>
                    <a:lnTo>
                      <a:pt x="1329" y="173"/>
                    </a:lnTo>
                    <a:lnTo>
                      <a:pt x="188" y="509"/>
                    </a:lnTo>
                    <a:lnTo>
                      <a:pt x="177" y="514"/>
                    </a:lnTo>
                    <a:lnTo>
                      <a:pt x="168" y="523"/>
                    </a:lnTo>
                    <a:lnTo>
                      <a:pt x="162" y="534"/>
                    </a:lnTo>
                    <a:lnTo>
                      <a:pt x="160" y="547"/>
                    </a:lnTo>
                    <a:lnTo>
                      <a:pt x="160" y="1492"/>
                    </a:lnTo>
                    <a:lnTo>
                      <a:pt x="163" y="1601"/>
                    </a:lnTo>
                    <a:lnTo>
                      <a:pt x="171" y="1710"/>
                    </a:lnTo>
                    <a:lnTo>
                      <a:pt x="186" y="1818"/>
                    </a:lnTo>
                    <a:lnTo>
                      <a:pt x="206" y="1925"/>
                    </a:lnTo>
                    <a:lnTo>
                      <a:pt x="233" y="2030"/>
                    </a:lnTo>
                    <a:lnTo>
                      <a:pt x="265" y="2133"/>
                    </a:lnTo>
                    <a:lnTo>
                      <a:pt x="303" y="2235"/>
                    </a:lnTo>
                    <a:lnTo>
                      <a:pt x="346" y="2334"/>
                    </a:lnTo>
                    <a:lnTo>
                      <a:pt x="395" y="2431"/>
                    </a:lnTo>
                    <a:lnTo>
                      <a:pt x="449" y="2526"/>
                    </a:lnTo>
                    <a:lnTo>
                      <a:pt x="509" y="2618"/>
                    </a:lnTo>
                    <a:lnTo>
                      <a:pt x="571" y="2704"/>
                    </a:lnTo>
                    <a:lnTo>
                      <a:pt x="638" y="2787"/>
                    </a:lnTo>
                    <a:lnTo>
                      <a:pt x="709" y="2867"/>
                    </a:lnTo>
                    <a:lnTo>
                      <a:pt x="784" y="2941"/>
                    </a:lnTo>
                    <a:lnTo>
                      <a:pt x="863" y="3012"/>
                    </a:lnTo>
                    <a:lnTo>
                      <a:pt x="945" y="3079"/>
                    </a:lnTo>
                    <a:lnTo>
                      <a:pt x="1030" y="3140"/>
                    </a:lnTo>
                    <a:lnTo>
                      <a:pt x="1119" y="3198"/>
                    </a:lnTo>
                    <a:lnTo>
                      <a:pt x="1211" y="3250"/>
                    </a:lnTo>
                    <a:lnTo>
                      <a:pt x="1307" y="3298"/>
                    </a:lnTo>
                    <a:lnTo>
                      <a:pt x="1405" y="3340"/>
                    </a:lnTo>
                    <a:lnTo>
                      <a:pt x="1419" y="3343"/>
                    </a:lnTo>
                    <a:lnTo>
                      <a:pt x="1434" y="3340"/>
                    </a:lnTo>
                    <a:lnTo>
                      <a:pt x="1532" y="3298"/>
                    </a:lnTo>
                    <a:lnTo>
                      <a:pt x="1627" y="3250"/>
                    </a:lnTo>
                    <a:lnTo>
                      <a:pt x="1719" y="3198"/>
                    </a:lnTo>
                    <a:lnTo>
                      <a:pt x="1808" y="3140"/>
                    </a:lnTo>
                    <a:lnTo>
                      <a:pt x="1894" y="3079"/>
                    </a:lnTo>
                    <a:lnTo>
                      <a:pt x="1976" y="3012"/>
                    </a:lnTo>
                    <a:lnTo>
                      <a:pt x="2055" y="2941"/>
                    </a:lnTo>
                    <a:lnTo>
                      <a:pt x="2129" y="2867"/>
                    </a:lnTo>
                    <a:lnTo>
                      <a:pt x="2200" y="2787"/>
                    </a:lnTo>
                    <a:lnTo>
                      <a:pt x="2267" y="2704"/>
                    </a:lnTo>
                    <a:lnTo>
                      <a:pt x="2330" y="2618"/>
                    </a:lnTo>
                    <a:lnTo>
                      <a:pt x="2390" y="2526"/>
                    </a:lnTo>
                    <a:lnTo>
                      <a:pt x="2444" y="2431"/>
                    </a:lnTo>
                    <a:lnTo>
                      <a:pt x="2493" y="2334"/>
                    </a:lnTo>
                    <a:lnTo>
                      <a:pt x="2536" y="2235"/>
                    </a:lnTo>
                    <a:lnTo>
                      <a:pt x="2574" y="2133"/>
                    </a:lnTo>
                    <a:lnTo>
                      <a:pt x="2606" y="2030"/>
                    </a:lnTo>
                    <a:lnTo>
                      <a:pt x="2631" y="1925"/>
                    </a:lnTo>
                    <a:lnTo>
                      <a:pt x="2653" y="1818"/>
                    </a:lnTo>
                    <a:lnTo>
                      <a:pt x="2668" y="1710"/>
                    </a:lnTo>
                    <a:lnTo>
                      <a:pt x="2676" y="1601"/>
                    </a:lnTo>
                    <a:lnTo>
                      <a:pt x="2679" y="1492"/>
                    </a:lnTo>
                    <a:lnTo>
                      <a:pt x="2679" y="547"/>
                    </a:lnTo>
                    <a:lnTo>
                      <a:pt x="2677" y="534"/>
                    </a:lnTo>
                    <a:lnTo>
                      <a:pt x="2671" y="523"/>
                    </a:lnTo>
                    <a:lnTo>
                      <a:pt x="2662" y="514"/>
                    </a:lnTo>
                    <a:lnTo>
                      <a:pt x="2651" y="509"/>
                    </a:lnTo>
                    <a:lnTo>
                      <a:pt x="1510" y="173"/>
                    </a:lnTo>
                    <a:lnTo>
                      <a:pt x="1465" y="162"/>
                    </a:lnTo>
                    <a:lnTo>
                      <a:pt x="1419" y="159"/>
                    </a:lnTo>
                    <a:close/>
                    <a:moveTo>
                      <a:pt x="1392" y="0"/>
                    </a:moveTo>
                    <a:lnTo>
                      <a:pt x="1447" y="0"/>
                    </a:lnTo>
                    <a:lnTo>
                      <a:pt x="1501" y="7"/>
                    </a:lnTo>
                    <a:lnTo>
                      <a:pt x="1555" y="20"/>
                    </a:lnTo>
                    <a:lnTo>
                      <a:pt x="2695" y="356"/>
                    </a:lnTo>
                    <a:lnTo>
                      <a:pt x="2726" y="367"/>
                    </a:lnTo>
                    <a:lnTo>
                      <a:pt x="2754" y="383"/>
                    </a:lnTo>
                    <a:lnTo>
                      <a:pt x="2777" y="404"/>
                    </a:lnTo>
                    <a:lnTo>
                      <a:pt x="2798" y="428"/>
                    </a:lnTo>
                    <a:lnTo>
                      <a:pt x="2815" y="455"/>
                    </a:lnTo>
                    <a:lnTo>
                      <a:pt x="2828" y="483"/>
                    </a:lnTo>
                    <a:lnTo>
                      <a:pt x="2836" y="514"/>
                    </a:lnTo>
                    <a:lnTo>
                      <a:pt x="2839" y="547"/>
                    </a:lnTo>
                    <a:lnTo>
                      <a:pt x="2839" y="1492"/>
                    </a:lnTo>
                    <a:lnTo>
                      <a:pt x="2836" y="1600"/>
                    </a:lnTo>
                    <a:lnTo>
                      <a:pt x="2827" y="1709"/>
                    </a:lnTo>
                    <a:lnTo>
                      <a:pt x="2814" y="1815"/>
                    </a:lnTo>
                    <a:lnTo>
                      <a:pt x="2795" y="1921"/>
                    </a:lnTo>
                    <a:lnTo>
                      <a:pt x="2772" y="2026"/>
                    </a:lnTo>
                    <a:lnTo>
                      <a:pt x="2743" y="2129"/>
                    </a:lnTo>
                    <a:lnTo>
                      <a:pt x="2708" y="2231"/>
                    </a:lnTo>
                    <a:lnTo>
                      <a:pt x="2669" y="2330"/>
                    </a:lnTo>
                    <a:lnTo>
                      <a:pt x="2625" y="2428"/>
                    </a:lnTo>
                    <a:lnTo>
                      <a:pt x="2575" y="2523"/>
                    </a:lnTo>
                    <a:lnTo>
                      <a:pt x="2521" y="2617"/>
                    </a:lnTo>
                    <a:lnTo>
                      <a:pt x="2462" y="2708"/>
                    </a:lnTo>
                    <a:lnTo>
                      <a:pt x="2400" y="2795"/>
                    </a:lnTo>
                    <a:lnTo>
                      <a:pt x="2335" y="2877"/>
                    </a:lnTo>
                    <a:lnTo>
                      <a:pt x="2264" y="2955"/>
                    </a:lnTo>
                    <a:lnTo>
                      <a:pt x="2192" y="3031"/>
                    </a:lnTo>
                    <a:lnTo>
                      <a:pt x="2115" y="3102"/>
                    </a:lnTo>
                    <a:lnTo>
                      <a:pt x="2035" y="3170"/>
                    </a:lnTo>
                    <a:lnTo>
                      <a:pt x="1953" y="3234"/>
                    </a:lnTo>
                    <a:lnTo>
                      <a:pt x="1866" y="3292"/>
                    </a:lnTo>
                    <a:lnTo>
                      <a:pt x="1778" y="3349"/>
                    </a:lnTo>
                    <a:lnTo>
                      <a:pt x="1685" y="3400"/>
                    </a:lnTo>
                    <a:lnTo>
                      <a:pt x="1592" y="3446"/>
                    </a:lnTo>
                    <a:lnTo>
                      <a:pt x="1495" y="3488"/>
                    </a:lnTo>
                    <a:lnTo>
                      <a:pt x="1470" y="3497"/>
                    </a:lnTo>
                    <a:lnTo>
                      <a:pt x="1445" y="3501"/>
                    </a:lnTo>
                    <a:lnTo>
                      <a:pt x="1419" y="3503"/>
                    </a:lnTo>
                    <a:lnTo>
                      <a:pt x="1394" y="3501"/>
                    </a:lnTo>
                    <a:lnTo>
                      <a:pt x="1368" y="3497"/>
                    </a:lnTo>
                    <a:lnTo>
                      <a:pt x="1344" y="3488"/>
                    </a:lnTo>
                    <a:lnTo>
                      <a:pt x="1247" y="3446"/>
                    </a:lnTo>
                    <a:lnTo>
                      <a:pt x="1152" y="3400"/>
                    </a:lnTo>
                    <a:lnTo>
                      <a:pt x="1061" y="3349"/>
                    </a:lnTo>
                    <a:lnTo>
                      <a:pt x="972" y="3292"/>
                    </a:lnTo>
                    <a:lnTo>
                      <a:pt x="886" y="3234"/>
                    </a:lnTo>
                    <a:lnTo>
                      <a:pt x="803" y="3170"/>
                    </a:lnTo>
                    <a:lnTo>
                      <a:pt x="724" y="3102"/>
                    </a:lnTo>
                    <a:lnTo>
                      <a:pt x="647" y="3031"/>
                    </a:lnTo>
                    <a:lnTo>
                      <a:pt x="573" y="2955"/>
                    </a:lnTo>
                    <a:lnTo>
                      <a:pt x="504" y="2877"/>
                    </a:lnTo>
                    <a:lnTo>
                      <a:pt x="438" y="2795"/>
                    </a:lnTo>
                    <a:lnTo>
                      <a:pt x="377" y="2708"/>
                    </a:lnTo>
                    <a:lnTo>
                      <a:pt x="317" y="2617"/>
                    </a:lnTo>
                    <a:lnTo>
                      <a:pt x="263" y="2523"/>
                    </a:lnTo>
                    <a:lnTo>
                      <a:pt x="214" y="2428"/>
                    </a:lnTo>
                    <a:lnTo>
                      <a:pt x="169" y="2330"/>
                    </a:lnTo>
                    <a:lnTo>
                      <a:pt x="130" y="2231"/>
                    </a:lnTo>
                    <a:lnTo>
                      <a:pt x="96" y="2129"/>
                    </a:lnTo>
                    <a:lnTo>
                      <a:pt x="67" y="2026"/>
                    </a:lnTo>
                    <a:lnTo>
                      <a:pt x="42" y="1921"/>
                    </a:lnTo>
                    <a:lnTo>
                      <a:pt x="24" y="1815"/>
                    </a:lnTo>
                    <a:lnTo>
                      <a:pt x="11" y="1709"/>
                    </a:lnTo>
                    <a:lnTo>
                      <a:pt x="3" y="1600"/>
                    </a:lnTo>
                    <a:lnTo>
                      <a:pt x="0" y="1492"/>
                    </a:lnTo>
                    <a:lnTo>
                      <a:pt x="0" y="547"/>
                    </a:lnTo>
                    <a:lnTo>
                      <a:pt x="3" y="514"/>
                    </a:lnTo>
                    <a:lnTo>
                      <a:pt x="11" y="483"/>
                    </a:lnTo>
                    <a:lnTo>
                      <a:pt x="23" y="455"/>
                    </a:lnTo>
                    <a:lnTo>
                      <a:pt x="40" y="428"/>
                    </a:lnTo>
                    <a:lnTo>
                      <a:pt x="61" y="404"/>
                    </a:lnTo>
                    <a:lnTo>
                      <a:pt x="85" y="383"/>
                    </a:lnTo>
                    <a:lnTo>
                      <a:pt x="113" y="367"/>
                    </a:lnTo>
                    <a:lnTo>
                      <a:pt x="144" y="356"/>
                    </a:lnTo>
                    <a:lnTo>
                      <a:pt x="1284" y="20"/>
                    </a:lnTo>
                    <a:lnTo>
                      <a:pt x="1337" y="7"/>
                    </a:lnTo>
                    <a:lnTo>
                      <a:pt x="13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sp>
            <p:nvSpPr>
              <p:cNvPr id="32" name="Freeform 143">
                <a:extLst>
                  <a:ext uri="{FF2B5EF4-FFF2-40B4-BE49-F238E27FC236}">
                    <a16:creationId xmlns:a16="http://schemas.microsoft.com/office/drawing/2014/main" id="{DF4578E9-4ACD-247B-4E08-61B5B4D0A415}"/>
                  </a:ext>
                </a:extLst>
              </p:cNvPr>
              <p:cNvSpPr>
                <a:spLocks noEditPoints="1"/>
              </p:cNvSpPr>
              <p:nvPr/>
            </p:nvSpPr>
            <p:spPr bwMode="auto">
              <a:xfrm>
                <a:off x="4532313" y="2760663"/>
                <a:ext cx="307975" cy="406400"/>
              </a:xfrm>
              <a:custGeom>
                <a:avLst/>
                <a:gdLst>
                  <a:gd name="T0" fmla="*/ 160 w 1940"/>
                  <a:gd name="T1" fmla="*/ 398 h 2563"/>
                  <a:gd name="T2" fmla="*/ 163 w 1940"/>
                  <a:gd name="T3" fmla="*/ 1132 h 2563"/>
                  <a:gd name="T4" fmla="*/ 186 w 1940"/>
                  <a:gd name="T5" fmla="*/ 1321 h 2563"/>
                  <a:gd name="T6" fmla="*/ 231 w 1940"/>
                  <a:gd name="T7" fmla="*/ 1504 h 2563"/>
                  <a:gd name="T8" fmla="*/ 299 w 1940"/>
                  <a:gd name="T9" fmla="*/ 1679 h 2563"/>
                  <a:gd name="T10" fmla="*/ 387 w 1940"/>
                  <a:gd name="T11" fmla="*/ 1845 h 2563"/>
                  <a:gd name="T12" fmla="*/ 494 w 1940"/>
                  <a:gd name="T13" fmla="*/ 1997 h 2563"/>
                  <a:gd name="T14" fmla="*/ 613 w 1940"/>
                  <a:gd name="T15" fmla="*/ 2131 h 2563"/>
                  <a:gd name="T16" fmla="*/ 747 w 1940"/>
                  <a:gd name="T17" fmla="*/ 2250 h 2563"/>
                  <a:gd name="T18" fmla="*/ 893 w 1940"/>
                  <a:gd name="T19" fmla="*/ 2353 h 2563"/>
                  <a:gd name="T20" fmla="*/ 1047 w 1940"/>
                  <a:gd name="T21" fmla="*/ 2353 h 2563"/>
                  <a:gd name="T22" fmla="*/ 1194 w 1940"/>
                  <a:gd name="T23" fmla="*/ 2250 h 2563"/>
                  <a:gd name="T24" fmla="*/ 1327 w 1940"/>
                  <a:gd name="T25" fmla="*/ 2131 h 2563"/>
                  <a:gd name="T26" fmla="*/ 1447 w 1940"/>
                  <a:gd name="T27" fmla="*/ 1997 h 2563"/>
                  <a:gd name="T28" fmla="*/ 1554 w 1940"/>
                  <a:gd name="T29" fmla="*/ 1845 h 2563"/>
                  <a:gd name="T30" fmla="*/ 1642 w 1940"/>
                  <a:gd name="T31" fmla="*/ 1679 h 2563"/>
                  <a:gd name="T32" fmla="*/ 1709 w 1940"/>
                  <a:gd name="T33" fmla="*/ 1504 h 2563"/>
                  <a:gd name="T34" fmla="*/ 1755 w 1940"/>
                  <a:gd name="T35" fmla="*/ 1321 h 2563"/>
                  <a:gd name="T36" fmla="*/ 1778 w 1940"/>
                  <a:gd name="T37" fmla="*/ 1132 h 2563"/>
                  <a:gd name="T38" fmla="*/ 1780 w 1940"/>
                  <a:gd name="T39" fmla="*/ 398 h 2563"/>
                  <a:gd name="T40" fmla="*/ 959 w 1940"/>
                  <a:gd name="T41" fmla="*/ 0 h 2563"/>
                  <a:gd name="T42" fmla="*/ 1004 w 1940"/>
                  <a:gd name="T43" fmla="*/ 4 h 2563"/>
                  <a:gd name="T44" fmla="*/ 1878 w 1940"/>
                  <a:gd name="T45" fmla="*/ 264 h 2563"/>
                  <a:gd name="T46" fmla="*/ 1916 w 1940"/>
                  <a:gd name="T47" fmla="*/ 297 h 2563"/>
                  <a:gd name="T48" fmla="*/ 1938 w 1940"/>
                  <a:gd name="T49" fmla="*/ 343 h 2563"/>
                  <a:gd name="T50" fmla="*/ 1940 w 1940"/>
                  <a:gd name="T51" fmla="*/ 1038 h 2563"/>
                  <a:gd name="T52" fmla="*/ 1929 w 1940"/>
                  <a:gd name="T53" fmla="*/ 1228 h 2563"/>
                  <a:gd name="T54" fmla="*/ 1898 w 1940"/>
                  <a:gd name="T55" fmla="*/ 1415 h 2563"/>
                  <a:gd name="T56" fmla="*/ 1846 w 1940"/>
                  <a:gd name="T57" fmla="*/ 1596 h 2563"/>
                  <a:gd name="T58" fmla="*/ 1775 w 1940"/>
                  <a:gd name="T59" fmla="*/ 1771 h 2563"/>
                  <a:gd name="T60" fmla="*/ 1684 w 1940"/>
                  <a:gd name="T61" fmla="*/ 1936 h 2563"/>
                  <a:gd name="T62" fmla="*/ 1577 w 1940"/>
                  <a:gd name="T63" fmla="*/ 2090 h 2563"/>
                  <a:gd name="T64" fmla="*/ 1458 w 1940"/>
                  <a:gd name="T65" fmla="*/ 2226 h 2563"/>
                  <a:gd name="T66" fmla="*/ 1325 w 1940"/>
                  <a:gd name="T67" fmla="*/ 2349 h 2563"/>
                  <a:gd name="T68" fmla="*/ 1181 w 1940"/>
                  <a:gd name="T69" fmla="*/ 2457 h 2563"/>
                  <a:gd name="T70" fmla="*/ 1026 w 1940"/>
                  <a:gd name="T71" fmla="*/ 2549 h 2563"/>
                  <a:gd name="T72" fmla="*/ 990 w 1940"/>
                  <a:gd name="T73" fmla="*/ 2561 h 2563"/>
                  <a:gd name="T74" fmla="*/ 951 w 1940"/>
                  <a:gd name="T75" fmla="*/ 2561 h 2563"/>
                  <a:gd name="T76" fmla="*/ 915 w 1940"/>
                  <a:gd name="T77" fmla="*/ 2549 h 2563"/>
                  <a:gd name="T78" fmla="*/ 760 w 1940"/>
                  <a:gd name="T79" fmla="*/ 2457 h 2563"/>
                  <a:gd name="T80" fmla="*/ 615 w 1940"/>
                  <a:gd name="T81" fmla="*/ 2349 h 2563"/>
                  <a:gd name="T82" fmla="*/ 483 w 1940"/>
                  <a:gd name="T83" fmla="*/ 2226 h 2563"/>
                  <a:gd name="T84" fmla="*/ 364 w 1940"/>
                  <a:gd name="T85" fmla="*/ 2090 h 2563"/>
                  <a:gd name="T86" fmla="*/ 256 w 1940"/>
                  <a:gd name="T87" fmla="*/ 1936 h 2563"/>
                  <a:gd name="T88" fmla="*/ 166 w 1940"/>
                  <a:gd name="T89" fmla="*/ 1771 h 2563"/>
                  <a:gd name="T90" fmla="*/ 94 w 1940"/>
                  <a:gd name="T91" fmla="*/ 1596 h 2563"/>
                  <a:gd name="T92" fmla="*/ 43 w 1940"/>
                  <a:gd name="T93" fmla="*/ 1415 h 2563"/>
                  <a:gd name="T94" fmla="*/ 11 w 1940"/>
                  <a:gd name="T95" fmla="*/ 1228 h 2563"/>
                  <a:gd name="T96" fmla="*/ 0 w 1940"/>
                  <a:gd name="T97" fmla="*/ 1038 h 2563"/>
                  <a:gd name="T98" fmla="*/ 3 w 1940"/>
                  <a:gd name="T99" fmla="*/ 343 h 2563"/>
                  <a:gd name="T100" fmla="*/ 24 w 1940"/>
                  <a:gd name="T101" fmla="*/ 297 h 2563"/>
                  <a:gd name="T102" fmla="*/ 63 w 1940"/>
                  <a:gd name="T103" fmla="*/ 264 h 2563"/>
                  <a:gd name="T104" fmla="*/ 936 w 1940"/>
                  <a:gd name="T105" fmla="*/ 4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0" h="2563">
                    <a:moveTo>
                      <a:pt x="970" y="160"/>
                    </a:moveTo>
                    <a:lnTo>
                      <a:pt x="160" y="398"/>
                    </a:lnTo>
                    <a:lnTo>
                      <a:pt x="160" y="1038"/>
                    </a:lnTo>
                    <a:lnTo>
                      <a:pt x="163" y="1132"/>
                    </a:lnTo>
                    <a:lnTo>
                      <a:pt x="171" y="1227"/>
                    </a:lnTo>
                    <a:lnTo>
                      <a:pt x="186" y="1321"/>
                    </a:lnTo>
                    <a:lnTo>
                      <a:pt x="205" y="1413"/>
                    </a:lnTo>
                    <a:lnTo>
                      <a:pt x="231" y="1504"/>
                    </a:lnTo>
                    <a:lnTo>
                      <a:pt x="263" y="1592"/>
                    </a:lnTo>
                    <a:lnTo>
                      <a:pt x="299" y="1679"/>
                    </a:lnTo>
                    <a:lnTo>
                      <a:pt x="340" y="1763"/>
                    </a:lnTo>
                    <a:lnTo>
                      <a:pt x="387" y="1845"/>
                    </a:lnTo>
                    <a:lnTo>
                      <a:pt x="439" y="1925"/>
                    </a:lnTo>
                    <a:lnTo>
                      <a:pt x="494" y="1997"/>
                    </a:lnTo>
                    <a:lnTo>
                      <a:pt x="551" y="2065"/>
                    </a:lnTo>
                    <a:lnTo>
                      <a:pt x="613" y="2131"/>
                    </a:lnTo>
                    <a:lnTo>
                      <a:pt x="679" y="2193"/>
                    </a:lnTo>
                    <a:lnTo>
                      <a:pt x="747" y="2250"/>
                    </a:lnTo>
                    <a:lnTo>
                      <a:pt x="818" y="2303"/>
                    </a:lnTo>
                    <a:lnTo>
                      <a:pt x="893" y="2353"/>
                    </a:lnTo>
                    <a:lnTo>
                      <a:pt x="970" y="2398"/>
                    </a:lnTo>
                    <a:lnTo>
                      <a:pt x="1047" y="2353"/>
                    </a:lnTo>
                    <a:lnTo>
                      <a:pt x="1122" y="2303"/>
                    </a:lnTo>
                    <a:lnTo>
                      <a:pt x="1194" y="2250"/>
                    </a:lnTo>
                    <a:lnTo>
                      <a:pt x="1262" y="2193"/>
                    </a:lnTo>
                    <a:lnTo>
                      <a:pt x="1327" y="2131"/>
                    </a:lnTo>
                    <a:lnTo>
                      <a:pt x="1389" y="2065"/>
                    </a:lnTo>
                    <a:lnTo>
                      <a:pt x="1447" y="1997"/>
                    </a:lnTo>
                    <a:lnTo>
                      <a:pt x="1500" y="1925"/>
                    </a:lnTo>
                    <a:lnTo>
                      <a:pt x="1554" y="1845"/>
                    </a:lnTo>
                    <a:lnTo>
                      <a:pt x="1600" y="1763"/>
                    </a:lnTo>
                    <a:lnTo>
                      <a:pt x="1642" y="1679"/>
                    </a:lnTo>
                    <a:lnTo>
                      <a:pt x="1678" y="1592"/>
                    </a:lnTo>
                    <a:lnTo>
                      <a:pt x="1709" y="1504"/>
                    </a:lnTo>
                    <a:lnTo>
                      <a:pt x="1734" y="1413"/>
                    </a:lnTo>
                    <a:lnTo>
                      <a:pt x="1755" y="1321"/>
                    </a:lnTo>
                    <a:lnTo>
                      <a:pt x="1770" y="1227"/>
                    </a:lnTo>
                    <a:lnTo>
                      <a:pt x="1778" y="1132"/>
                    </a:lnTo>
                    <a:lnTo>
                      <a:pt x="1780" y="1038"/>
                    </a:lnTo>
                    <a:lnTo>
                      <a:pt x="1780" y="398"/>
                    </a:lnTo>
                    <a:lnTo>
                      <a:pt x="970" y="160"/>
                    </a:lnTo>
                    <a:close/>
                    <a:moveTo>
                      <a:pt x="959" y="0"/>
                    </a:moveTo>
                    <a:lnTo>
                      <a:pt x="982" y="0"/>
                    </a:lnTo>
                    <a:lnTo>
                      <a:pt x="1004" y="4"/>
                    </a:lnTo>
                    <a:lnTo>
                      <a:pt x="1855" y="255"/>
                    </a:lnTo>
                    <a:lnTo>
                      <a:pt x="1878" y="264"/>
                    </a:lnTo>
                    <a:lnTo>
                      <a:pt x="1899" y="279"/>
                    </a:lnTo>
                    <a:lnTo>
                      <a:pt x="1916" y="297"/>
                    </a:lnTo>
                    <a:lnTo>
                      <a:pt x="1929" y="320"/>
                    </a:lnTo>
                    <a:lnTo>
                      <a:pt x="1938" y="343"/>
                    </a:lnTo>
                    <a:lnTo>
                      <a:pt x="1940" y="369"/>
                    </a:lnTo>
                    <a:lnTo>
                      <a:pt x="1940" y="1038"/>
                    </a:lnTo>
                    <a:lnTo>
                      <a:pt x="1938" y="1133"/>
                    </a:lnTo>
                    <a:lnTo>
                      <a:pt x="1929" y="1228"/>
                    </a:lnTo>
                    <a:lnTo>
                      <a:pt x="1916" y="1322"/>
                    </a:lnTo>
                    <a:lnTo>
                      <a:pt x="1898" y="1415"/>
                    </a:lnTo>
                    <a:lnTo>
                      <a:pt x="1875" y="1507"/>
                    </a:lnTo>
                    <a:lnTo>
                      <a:pt x="1846" y="1596"/>
                    </a:lnTo>
                    <a:lnTo>
                      <a:pt x="1813" y="1684"/>
                    </a:lnTo>
                    <a:lnTo>
                      <a:pt x="1775" y="1771"/>
                    </a:lnTo>
                    <a:lnTo>
                      <a:pt x="1732" y="1855"/>
                    </a:lnTo>
                    <a:lnTo>
                      <a:pt x="1684" y="1936"/>
                    </a:lnTo>
                    <a:lnTo>
                      <a:pt x="1631" y="2016"/>
                    </a:lnTo>
                    <a:lnTo>
                      <a:pt x="1577" y="2090"/>
                    </a:lnTo>
                    <a:lnTo>
                      <a:pt x="1519" y="2159"/>
                    </a:lnTo>
                    <a:lnTo>
                      <a:pt x="1458" y="2226"/>
                    </a:lnTo>
                    <a:lnTo>
                      <a:pt x="1393" y="2289"/>
                    </a:lnTo>
                    <a:lnTo>
                      <a:pt x="1325" y="2349"/>
                    </a:lnTo>
                    <a:lnTo>
                      <a:pt x="1255" y="2404"/>
                    </a:lnTo>
                    <a:lnTo>
                      <a:pt x="1181" y="2457"/>
                    </a:lnTo>
                    <a:lnTo>
                      <a:pt x="1104" y="2505"/>
                    </a:lnTo>
                    <a:lnTo>
                      <a:pt x="1026" y="2549"/>
                    </a:lnTo>
                    <a:lnTo>
                      <a:pt x="1008" y="2557"/>
                    </a:lnTo>
                    <a:lnTo>
                      <a:pt x="990" y="2561"/>
                    </a:lnTo>
                    <a:lnTo>
                      <a:pt x="970" y="2563"/>
                    </a:lnTo>
                    <a:lnTo>
                      <a:pt x="951" y="2561"/>
                    </a:lnTo>
                    <a:lnTo>
                      <a:pt x="933" y="2557"/>
                    </a:lnTo>
                    <a:lnTo>
                      <a:pt x="915" y="2549"/>
                    </a:lnTo>
                    <a:lnTo>
                      <a:pt x="836" y="2505"/>
                    </a:lnTo>
                    <a:lnTo>
                      <a:pt x="760" y="2457"/>
                    </a:lnTo>
                    <a:lnTo>
                      <a:pt x="686" y="2404"/>
                    </a:lnTo>
                    <a:lnTo>
                      <a:pt x="615" y="2349"/>
                    </a:lnTo>
                    <a:lnTo>
                      <a:pt x="548" y="2289"/>
                    </a:lnTo>
                    <a:lnTo>
                      <a:pt x="483" y="2226"/>
                    </a:lnTo>
                    <a:lnTo>
                      <a:pt x="421" y="2159"/>
                    </a:lnTo>
                    <a:lnTo>
                      <a:pt x="364" y="2090"/>
                    </a:lnTo>
                    <a:lnTo>
                      <a:pt x="310" y="2016"/>
                    </a:lnTo>
                    <a:lnTo>
                      <a:pt x="256" y="1936"/>
                    </a:lnTo>
                    <a:lnTo>
                      <a:pt x="209" y="1855"/>
                    </a:lnTo>
                    <a:lnTo>
                      <a:pt x="166" y="1771"/>
                    </a:lnTo>
                    <a:lnTo>
                      <a:pt x="128" y="1684"/>
                    </a:lnTo>
                    <a:lnTo>
                      <a:pt x="94" y="1596"/>
                    </a:lnTo>
                    <a:lnTo>
                      <a:pt x="66" y="1507"/>
                    </a:lnTo>
                    <a:lnTo>
                      <a:pt x="43" y="1415"/>
                    </a:lnTo>
                    <a:lnTo>
                      <a:pt x="24" y="1322"/>
                    </a:lnTo>
                    <a:lnTo>
                      <a:pt x="11" y="1228"/>
                    </a:lnTo>
                    <a:lnTo>
                      <a:pt x="3" y="1133"/>
                    </a:lnTo>
                    <a:lnTo>
                      <a:pt x="0" y="1038"/>
                    </a:lnTo>
                    <a:lnTo>
                      <a:pt x="0" y="369"/>
                    </a:lnTo>
                    <a:lnTo>
                      <a:pt x="3" y="343"/>
                    </a:lnTo>
                    <a:lnTo>
                      <a:pt x="12" y="320"/>
                    </a:lnTo>
                    <a:lnTo>
                      <a:pt x="24" y="297"/>
                    </a:lnTo>
                    <a:lnTo>
                      <a:pt x="41" y="279"/>
                    </a:lnTo>
                    <a:lnTo>
                      <a:pt x="63" y="264"/>
                    </a:lnTo>
                    <a:lnTo>
                      <a:pt x="86" y="255"/>
                    </a:lnTo>
                    <a:lnTo>
                      <a:pt x="936" y="4"/>
                    </a:lnTo>
                    <a:lnTo>
                      <a:pt x="9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grpSp>
      </p:grpSp>
    </p:spTree>
    <p:extLst>
      <p:ext uri="{BB962C8B-B14F-4D97-AF65-F5344CB8AC3E}">
        <p14:creationId xmlns:p14="http://schemas.microsoft.com/office/powerpoint/2010/main" val="1118062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99F6C-B1D3-8EE5-6E1D-61428898A2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1AE66-3094-5EFF-B412-DC332E522684}"/>
              </a:ext>
            </a:extLst>
          </p:cNvPr>
          <p:cNvSpPr>
            <a:spLocks noGrp="1"/>
          </p:cNvSpPr>
          <p:nvPr>
            <p:ph type="title"/>
          </p:nvPr>
        </p:nvSpPr>
        <p:spPr>
          <a:xfrm>
            <a:off x="838200" y="-11188"/>
            <a:ext cx="7954574" cy="1325563"/>
          </a:xfrm>
        </p:spPr>
        <p:txBody>
          <a:bodyPr>
            <a:normAutofit/>
          </a:bodyPr>
          <a:lstStyle/>
          <a:p>
            <a:r>
              <a:rPr lang="vi-VN" sz="3200" dirty="0"/>
              <a:t>QUI TRÌNH </a:t>
            </a:r>
            <a:r>
              <a:rPr lang="en-US" sz="3200" dirty="0"/>
              <a:t>TRIỂN KHAI (2)</a:t>
            </a:r>
          </a:p>
        </p:txBody>
      </p:sp>
      <p:grpSp>
        <p:nvGrpSpPr>
          <p:cNvPr id="33" name="Group 32">
            <a:extLst>
              <a:ext uri="{FF2B5EF4-FFF2-40B4-BE49-F238E27FC236}">
                <a16:creationId xmlns:a16="http://schemas.microsoft.com/office/drawing/2014/main" id="{7CE681E7-2851-220C-2F08-B76398695E06}"/>
              </a:ext>
            </a:extLst>
          </p:cNvPr>
          <p:cNvGrpSpPr/>
          <p:nvPr/>
        </p:nvGrpSpPr>
        <p:grpSpPr>
          <a:xfrm>
            <a:off x="865115" y="2576638"/>
            <a:ext cx="10122200" cy="4078914"/>
            <a:chOff x="1840616" y="2476723"/>
            <a:chExt cx="11505428" cy="4636308"/>
          </a:xfrm>
        </p:grpSpPr>
        <p:grpSp>
          <p:nvGrpSpPr>
            <p:cNvPr id="11" name="Group 10">
              <a:extLst>
                <a:ext uri="{FF2B5EF4-FFF2-40B4-BE49-F238E27FC236}">
                  <a16:creationId xmlns:a16="http://schemas.microsoft.com/office/drawing/2014/main" id="{29831D43-D77D-A4CB-7810-DD1E6314F43B}"/>
                </a:ext>
              </a:extLst>
            </p:cNvPr>
            <p:cNvGrpSpPr/>
            <p:nvPr/>
          </p:nvGrpSpPr>
          <p:grpSpPr>
            <a:xfrm rot="2700000">
              <a:off x="1840616" y="2476723"/>
              <a:ext cx="1690893" cy="1690893"/>
              <a:chOff x="1905000" y="2108996"/>
              <a:chExt cx="1716088" cy="1716088"/>
            </a:xfrm>
          </p:grpSpPr>
          <p:sp>
            <p:nvSpPr>
              <p:cNvPr id="12" name="Teardrop 11">
                <a:extLst>
                  <a:ext uri="{FF2B5EF4-FFF2-40B4-BE49-F238E27FC236}">
                    <a16:creationId xmlns:a16="http://schemas.microsoft.com/office/drawing/2014/main" id="{9C275DDB-5FB6-0D09-22CD-8DD62571F165}"/>
                  </a:ext>
                </a:extLst>
              </p:cNvPr>
              <p:cNvSpPr/>
              <p:nvPr/>
            </p:nvSpPr>
            <p:spPr>
              <a:xfrm rot="5400000">
                <a:off x="1905000" y="2108996"/>
                <a:ext cx="1716088" cy="1716088"/>
              </a:xfrm>
              <a:prstGeom prst="teardrop">
                <a:avLst/>
              </a:prstGeom>
              <a:solidFill>
                <a:srgbClr val="1AAD96">
                  <a:lumMod val="20000"/>
                  <a:lumOff val="80000"/>
                </a:srgbClr>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13" name="Teardrop 12">
                <a:extLst>
                  <a:ext uri="{FF2B5EF4-FFF2-40B4-BE49-F238E27FC236}">
                    <a16:creationId xmlns:a16="http://schemas.microsoft.com/office/drawing/2014/main" id="{6A4C5F6D-F524-199B-F8C0-E34CA06B14FD}"/>
                  </a:ext>
                </a:extLst>
              </p:cNvPr>
              <p:cNvSpPr/>
              <p:nvPr/>
            </p:nvSpPr>
            <p:spPr>
              <a:xfrm rot="5400000">
                <a:off x="2078038" y="2282033"/>
                <a:ext cx="1543050" cy="1543050"/>
              </a:xfrm>
              <a:prstGeom prst="teardrop">
                <a:avLst/>
              </a:prstGeom>
              <a:solidFill>
                <a:srgbClr val="1AAD96"/>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sp>
          <p:nvSpPr>
            <p:cNvPr id="14" name="Oval 13">
              <a:extLst>
                <a:ext uri="{FF2B5EF4-FFF2-40B4-BE49-F238E27FC236}">
                  <a16:creationId xmlns:a16="http://schemas.microsoft.com/office/drawing/2014/main" id="{18B3C2D7-AAFF-A57E-9005-D05A8CC35B55}"/>
                </a:ext>
              </a:extLst>
            </p:cNvPr>
            <p:cNvSpPr/>
            <p:nvPr/>
          </p:nvSpPr>
          <p:spPr>
            <a:xfrm>
              <a:off x="2142546" y="2899211"/>
              <a:ext cx="1087035" cy="1087033"/>
            </a:xfrm>
            <a:prstGeom prst="ellipse">
              <a:avLst/>
            </a:prstGeom>
            <a:solidFill>
              <a:srgbClr val="FFFFFF"/>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nvGrpSpPr>
            <p:cNvPr id="15" name="Group 14">
              <a:extLst>
                <a:ext uri="{FF2B5EF4-FFF2-40B4-BE49-F238E27FC236}">
                  <a16:creationId xmlns:a16="http://schemas.microsoft.com/office/drawing/2014/main" id="{B381DE87-763B-7267-48D0-4ECA1BCDF3A0}"/>
                </a:ext>
              </a:extLst>
            </p:cNvPr>
            <p:cNvGrpSpPr/>
            <p:nvPr/>
          </p:nvGrpSpPr>
          <p:grpSpPr>
            <a:xfrm rot="2700000" flipH="1">
              <a:off x="3313324" y="3949430"/>
              <a:ext cx="1690894" cy="1690892"/>
              <a:chOff x="1905000" y="2108996"/>
              <a:chExt cx="1716088" cy="1716088"/>
            </a:xfrm>
          </p:grpSpPr>
          <p:sp>
            <p:nvSpPr>
              <p:cNvPr id="16" name="Teardrop 15">
                <a:extLst>
                  <a:ext uri="{FF2B5EF4-FFF2-40B4-BE49-F238E27FC236}">
                    <a16:creationId xmlns:a16="http://schemas.microsoft.com/office/drawing/2014/main" id="{78761824-159A-4DB7-940F-75FD79DA2F92}"/>
                  </a:ext>
                </a:extLst>
              </p:cNvPr>
              <p:cNvSpPr/>
              <p:nvPr/>
            </p:nvSpPr>
            <p:spPr>
              <a:xfrm rot="5400000">
                <a:off x="1905000" y="2108996"/>
                <a:ext cx="1716088" cy="1716088"/>
              </a:xfrm>
              <a:prstGeom prst="teardrop">
                <a:avLst/>
              </a:prstGeom>
              <a:solidFill>
                <a:srgbClr val="A9C370">
                  <a:lumMod val="20000"/>
                  <a:lumOff val="80000"/>
                </a:srgbClr>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17" name="Teardrop 16">
                <a:extLst>
                  <a:ext uri="{FF2B5EF4-FFF2-40B4-BE49-F238E27FC236}">
                    <a16:creationId xmlns:a16="http://schemas.microsoft.com/office/drawing/2014/main" id="{CC8F3611-91ED-A9B4-EE4B-A1ED6A5DCFA1}"/>
                  </a:ext>
                </a:extLst>
              </p:cNvPr>
              <p:cNvSpPr/>
              <p:nvPr/>
            </p:nvSpPr>
            <p:spPr>
              <a:xfrm rot="5400000">
                <a:off x="2078038" y="2282033"/>
                <a:ext cx="1543050" cy="1543050"/>
              </a:xfrm>
              <a:prstGeom prst="teardrop">
                <a:avLst/>
              </a:prstGeom>
              <a:solidFill>
                <a:srgbClr val="A9C370"/>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sp>
          <p:nvSpPr>
            <p:cNvPr id="18" name="Oval 17">
              <a:extLst>
                <a:ext uri="{FF2B5EF4-FFF2-40B4-BE49-F238E27FC236}">
                  <a16:creationId xmlns:a16="http://schemas.microsoft.com/office/drawing/2014/main" id="{549D0E52-C629-1FC0-0970-18C2FDB78F2E}"/>
                </a:ext>
              </a:extLst>
            </p:cNvPr>
            <p:cNvSpPr/>
            <p:nvPr/>
          </p:nvSpPr>
          <p:spPr>
            <a:xfrm>
              <a:off x="3494694" y="4251358"/>
              <a:ext cx="1087035" cy="1087033"/>
            </a:xfrm>
            <a:prstGeom prst="ellipse">
              <a:avLst/>
            </a:prstGeom>
            <a:solidFill>
              <a:srgbClr val="FFFFFF"/>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nvGrpSpPr>
            <p:cNvPr id="19" name="Group 18">
              <a:extLst>
                <a:ext uri="{FF2B5EF4-FFF2-40B4-BE49-F238E27FC236}">
                  <a16:creationId xmlns:a16="http://schemas.microsoft.com/office/drawing/2014/main" id="{5B4C8E58-2CDB-45BD-0E07-62A8E4C7E90D}"/>
                </a:ext>
              </a:extLst>
            </p:cNvPr>
            <p:cNvGrpSpPr/>
            <p:nvPr/>
          </p:nvGrpSpPr>
          <p:grpSpPr>
            <a:xfrm>
              <a:off x="1840616" y="5386827"/>
              <a:ext cx="1690893" cy="1726204"/>
              <a:chOff x="5250554" y="4713149"/>
              <a:chExt cx="1690893" cy="1726204"/>
            </a:xfrm>
          </p:grpSpPr>
          <p:sp>
            <p:nvSpPr>
              <p:cNvPr id="20" name="Teardrop 19">
                <a:extLst>
                  <a:ext uri="{FF2B5EF4-FFF2-40B4-BE49-F238E27FC236}">
                    <a16:creationId xmlns:a16="http://schemas.microsoft.com/office/drawing/2014/main" id="{FD389A19-BF34-6C2B-FCA4-43A1A2FEE65F}"/>
                  </a:ext>
                </a:extLst>
              </p:cNvPr>
              <p:cNvSpPr/>
              <p:nvPr/>
            </p:nvSpPr>
            <p:spPr>
              <a:xfrm rot="8100000" flipH="1" flipV="1">
                <a:off x="5250554" y="4748460"/>
                <a:ext cx="1690893" cy="1690893"/>
              </a:xfrm>
              <a:prstGeom prst="teardrop">
                <a:avLst/>
              </a:prstGeom>
              <a:solidFill>
                <a:srgbClr val="F5AE3B">
                  <a:lumMod val="20000"/>
                  <a:lumOff val="80000"/>
                </a:srgbClr>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21" name="Teardrop 20">
                <a:extLst>
                  <a:ext uri="{FF2B5EF4-FFF2-40B4-BE49-F238E27FC236}">
                    <a16:creationId xmlns:a16="http://schemas.microsoft.com/office/drawing/2014/main" id="{C1284438-57D2-845B-DD9D-0FB5FE865CEB}"/>
                  </a:ext>
                </a:extLst>
              </p:cNvPr>
              <p:cNvSpPr/>
              <p:nvPr/>
            </p:nvSpPr>
            <p:spPr>
              <a:xfrm rot="8100000" flipH="1" flipV="1">
                <a:off x="5335801" y="4713149"/>
                <a:ext cx="1520396" cy="1520395"/>
              </a:xfrm>
              <a:prstGeom prst="teardrop">
                <a:avLst/>
              </a:prstGeom>
              <a:solidFill>
                <a:srgbClr val="F5AE3B"/>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sp>
          <p:nvSpPr>
            <p:cNvPr id="22" name="Oval 21">
              <a:extLst>
                <a:ext uri="{FF2B5EF4-FFF2-40B4-BE49-F238E27FC236}">
                  <a16:creationId xmlns:a16="http://schemas.microsoft.com/office/drawing/2014/main" id="{AC0B0D50-7F46-25CD-88BE-8B8590EA2082}"/>
                </a:ext>
              </a:extLst>
            </p:cNvPr>
            <p:cNvSpPr/>
            <p:nvPr/>
          </p:nvSpPr>
          <p:spPr>
            <a:xfrm>
              <a:off x="2140801" y="5601765"/>
              <a:ext cx="1087035" cy="1087033"/>
            </a:xfrm>
            <a:prstGeom prst="ellipse">
              <a:avLst/>
            </a:prstGeom>
            <a:solidFill>
              <a:srgbClr val="FFFFFF"/>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23" name="Inhaltsplatzhalter 4">
              <a:extLst>
                <a:ext uri="{FF2B5EF4-FFF2-40B4-BE49-F238E27FC236}">
                  <a16:creationId xmlns:a16="http://schemas.microsoft.com/office/drawing/2014/main" id="{301D6AB2-A44D-82E2-43B3-D597BEA9B271}"/>
                </a:ext>
              </a:extLst>
            </p:cNvPr>
            <p:cNvSpPr txBox="1">
              <a:spLocks/>
            </p:cNvSpPr>
            <p:nvPr/>
          </p:nvSpPr>
          <p:spPr>
            <a:xfrm>
              <a:off x="3852301" y="2846063"/>
              <a:ext cx="8819502" cy="41980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2400" b="1" dirty="0">
                  <a:solidFill>
                    <a:srgbClr val="1AAD96"/>
                  </a:solidFill>
                  <a:latin typeface="Roboto"/>
                </a:rPr>
                <a:t>Kế hoạch giáo dục của nhà trường</a:t>
              </a:r>
              <a:r>
                <a:rPr lang="en-US" sz="2400" b="1" dirty="0">
                  <a:solidFill>
                    <a:srgbClr val="1AAD96"/>
                  </a:solidFill>
                  <a:latin typeface="Roboto"/>
                </a:rPr>
                <a:t> (1)</a:t>
              </a:r>
              <a:endParaRPr lang="vi-VN" sz="2400" b="1" dirty="0">
                <a:solidFill>
                  <a:srgbClr val="1AAD96"/>
                </a:solidFill>
                <a:latin typeface="Roboto"/>
              </a:endParaRPr>
            </a:p>
          </p:txBody>
        </p:sp>
        <p:sp>
          <p:nvSpPr>
            <p:cNvPr id="24" name="Inhaltsplatzhalter 4">
              <a:extLst>
                <a:ext uri="{FF2B5EF4-FFF2-40B4-BE49-F238E27FC236}">
                  <a16:creationId xmlns:a16="http://schemas.microsoft.com/office/drawing/2014/main" id="{54873184-F0CD-E5A0-B1B0-C6F889AC33B5}"/>
                </a:ext>
              </a:extLst>
            </p:cNvPr>
            <p:cNvSpPr txBox="1">
              <a:spLocks/>
            </p:cNvSpPr>
            <p:nvPr/>
          </p:nvSpPr>
          <p:spPr>
            <a:xfrm>
              <a:off x="5214638" y="4176462"/>
              <a:ext cx="8131406" cy="83960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2400" b="1" dirty="0">
                  <a:solidFill>
                    <a:srgbClr val="A9C370"/>
                  </a:solidFill>
                  <a:latin typeface="Roboto"/>
                </a:rPr>
                <a:t>Kế hoạch dạy học môn học/HĐGD và tổ chức các hoạt động giáo dục khác</a:t>
              </a:r>
              <a:r>
                <a:rPr lang="en-US" sz="2400" b="1" dirty="0">
                  <a:solidFill>
                    <a:srgbClr val="A9C370"/>
                  </a:solidFill>
                  <a:latin typeface="Roboto"/>
                </a:rPr>
                <a:t> (2)</a:t>
              </a:r>
              <a:endParaRPr lang="vi-VN" sz="2400" b="1" dirty="0">
                <a:solidFill>
                  <a:srgbClr val="A9C370"/>
                </a:solidFill>
                <a:latin typeface="Roboto"/>
              </a:endParaRPr>
            </a:p>
          </p:txBody>
        </p:sp>
        <p:sp>
          <p:nvSpPr>
            <p:cNvPr id="25" name="Inhaltsplatzhalter 4">
              <a:extLst>
                <a:ext uri="{FF2B5EF4-FFF2-40B4-BE49-F238E27FC236}">
                  <a16:creationId xmlns:a16="http://schemas.microsoft.com/office/drawing/2014/main" id="{A53487DF-E375-F92C-B2BE-41A65F7B8ABA}"/>
                </a:ext>
              </a:extLst>
            </p:cNvPr>
            <p:cNvSpPr txBox="1">
              <a:spLocks/>
            </p:cNvSpPr>
            <p:nvPr/>
          </p:nvSpPr>
          <p:spPr>
            <a:xfrm>
              <a:off x="3694013" y="6003596"/>
              <a:ext cx="8631864" cy="41980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2400" b="1" dirty="0">
                  <a:solidFill>
                    <a:srgbClr val="E6930C"/>
                  </a:solidFill>
                  <a:latin typeface="Roboto"/>
                </a:rPr>
                <a:t>Kế hoạch giáo dục của giáo viên</a:t>
              </a:r>
              <a:r>
                <a:rPr lang="en-US" sz="2400" b="1" dirty="0">
                  <a:solidFill>
                    <a:srgbClr val="E6930C"/>
                  </a:solidFill>
                  <a:latin typeface="Roboto"/>
                </a:rPr>
                <a:t> (3)</a:t>
              </a:r>
              <a:endParaRPr lang="vi-VN" sz="2400" b="1" dirty="0">
                <a:solidFill>
                  <a:srgbClr val="E6930C"/>
                </a:solidFill>
                <a:latin typeface="Roboto"/>
              </a:endParaRPr>
            </a:p>
          </p:txBody>
        </p:sp>
        <p:sp>
          <p:nvSpPr>
            <p:cNvPr id="26" name="Freeform 27">
              <a:extLst>
                <a:ext uri="{FF2B5EF4-FFF2-40B4-BE49-F238E27FC236}">
                  <a16:creationId xmlns:a16="http://schemas.microsoft.com/office/drawing/2014/main" id="{DC40BA9F-81F6-79A8-F1B8-14E9B0A8ED1F}"/>
                </a:ext>
              </a:extLst>
            </p:cNvPr>
            <p:cNvSpPr>
              <a:spLocks noEditPoints="1"/>
            </p:cNvSpPr>
            <p:nvPr/>
          </p:nvSpPr>
          <p:spPr bwMode="auto">
            <a:xfrm>
              <a:off x="2474926" y="3164915"/>
              <a:ext cx="422275" cy="555625"/>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1AAD96"/>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grpSp>
          <p:nvGrpSpPr>
            <p:cNvPr id="27" name="Group 26">
              <a:extLst>
                <a:ext uri="{FF2B5EF4-FFF2-40B4-BE49-F238E27FC236}">
                  <a16:creationId xmlns:a16="http://schemas.microsoft.com/office/drawing/2014/main" id="{DD1CE1D6-5D61-97DE-DAFC-0405C12F65EF}"/>
                </a:ext>
              </a:extLst>
            </p:cNvPr>
            <p:cNvGrpSpPr/>
            <p:nvPr/>
          </p:nvGrpSpPr>
          <p:grpSpPr>
            <a:xfrm>
              <a:off x="3728774" y="4484554"/>
              <a:ext cx="618874" cy="620640"/>
              <a:chOff x="7216775" y="2687638"/>
              <a:chExt cx="555625" cy="557212"/>
            </a:xfrm>
            <a:solidFill>
              <a:srgbClr val="A9C370"/>
            </a:solidFill>
          </p:grpSpPr>
          <p:sp>
            <p:nvSpPr>
              <p:cNvPr id="28" name="Freeform 123">
                <a:extLst>
                  <a:ext uri="{FF2B5EF4-FFF2-40B4-BE49-F238E27FC236}">
                    <a16:creationId xmlns:a16="http://schemas.microsoft.com/office/drawing/2014/main" id="{64A5CABF-E960-447E-937E-47D7F024B32B}"/>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sp>
            <p:nvSpPr>
              <p:cNvPr id="29" name="Freeform 124">
                <a:extLst>
                  <a:ext uri="{FF2B5EF4-FFF2-40B4-BE49-F238E27FC236}">
                    <a16:creationId xmlns:a16="http://schemas.microsoft.com/office/drawing/2014/main" id="{FA3AFEE8-75BE-56FA-FD8A-1682084D4772}"/>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grpSp>
        <p:grpSp>
          <p:nvGrpSpPr>
            <p:cNvPr id="30" name="Group 29">
              <a:extLst>
                <a:ext uri="{FF2B5EF4-FFF2-40B4-BE49-F238E27FC236}">
                  <a16:creationId xmlns:a16="http://schemas.microsoft.com/office/drawing/2014/main" id="{DF33F2B2-96BF-A318-9CD9-1A72A04A2CF0}"/>
                </a:ext>
              </a:extLst>
            </p:cNvPr>
            <p:cNvGrpSpPr/>
            <p:nvPr/>
          </p:nvGrpSpPr>
          <p:grpSpPr>
            <a:xfrm>
              <a:off x="2458893" y="5872120"/>
              <a:ext cx="450850" cy="555625"/>
              <a:chOff x="4460875" y="2689225"/>
              <a:chExt cx="450850" cy="555625"/>
            </a:xfrm>
            <a:solidFill>
              <a:srgbClr val="F5AE3B"/>
            </a:solidFill>
          </p:grpSpPr>
          <p:sp>
            <p:nvSpPr>
              <p:cNvPr id="31" name="Freeform 142">
                <a:extLst>
                  <a:ext uri="{FF2B5EF4-FFF2-40B4-BE49-F238E27FC236}">
                    <a16:creationId xmlns:a16="http://schemas.microsoft.com/office/drawing/2014/main" id="{756E4A18-6088-A472-2F09-036B4B74A5CA}"/>
                  </a:ext>
                </a:extLst>
              </p:cNvPr>
              <p:cNvSpPr>
                <a:spLocks noEditPoints="1"/>
              </p:cNvSpPr>
              <p:nvPr/>
            </p:nvSpPr>
            <p:spPr bwMode="auto">
              <a:xfrm>
                <a:off x="4460875" y="2689225"/>
                <a:ext cx="450850" cy="555625"/>
              </a:xfrm>
              <a:custGeom>
                <a:avLst/>
                <a:gdLst>
                  <a:gd name="T0" fmla="*/ 1329 w 2839"/>
                  <a:gd name="T1" fmla="*/ 173 h 3503"/>
                  <a:gd name="T2" fmla="*/ 168 w 2839"/>
                  <a:gd name="T3" fmla="*/ 523 h 3503"/>
                  <a:gd name="T4" fmla="*/ 160 w 2839"/>
                  <a:gd name="T5" fmla="*/ 1492 h 3503"/>
                  <a:gd name="T6" fmla="*/ 186 w 2839"/>
                  <a:gd name="T7" fmla="*/ 1818 h 3503"/>
                  <a:gd name="T8" fmla="*/ 265 w 2839"/>
                  <a:gd name="T9" fmla="*/ 2133 h 3503"/>
                  <a:gd name="T10" fmla="*/ 395 w 2839"/>
                  <a:gd name="T11" fmla="*/ 2431 h 3503"/>
                  <a:gd name="T12" fmla="*/ 571 w 2839"/>
                  <a:gd name="T13" fmla="*/ 2704 h 3503"/>
                  <a:gd name="T14" fmla="*/ 784 w 2839"/>
                  <a:gd name="T15" fmla="*/ 2941 h 3503"/>
                  <a:gd name="T16" fmla="*/ 1030 w 2839"/>
                  <a:gd name="T17" fmla="*/ 3140 h 3503"/>
                  <a:gd name="T18" fmla="*/ 1307 w 2839"/>
                  <a:gd name="T19" fmla="*/ 3298 h 3503"/>
                  <a:gd name="T20" fmla="*/ 1434 w 2839"/>
                  <a:gd name="T21" fmla="*/ 3340 h 3503"/>
                  <a:gd name="T22" fmla="*/ 1719 w 2839"/>
                  <a:gd name="T23" fmla="*/ 3198 h 3503"/>
                  <a:gd name="T24" fmla="*/ 1976 w 2839"/>
                  <a:gd name="T25" fmla="*/ 3012 h 3503"/>
                  <a:gd name="T26" fmla="*/ 2200 w 2839"/>
                  <a:gd name="T27" fmla="*/ 2787 h 3503"/>
                  <a:gd name="T28" fmla="*/ 2390 w 2839"/>
                  <a:gd name="T29" fmla="*/ 2526 h 3503"/>
                  <a:gd name="T30" fmla="*/ 2536 w 2839"/>
                  <a:gd name="T31" fmla="*/ 2235 h 3503"/>
                  <a:gd name="T32" fmla="*/ 2631 w 2839"/>
                  <a:gd name="T33" fmla="*/ 1925 h 3503"/>
                  <a:gd name="T34" fmla="*/ 2676 w 2839"/>
                  <a:gd name="T35" fmla="*/ 1601 h 3503"/>
                  <a:gd name="T36" fmla="*/ 2677 w 2839"/>
                  <a:gd name="T37" fmla="*/ 534 h 3503"/>
                  <a:gd name="T38" fmla="*/ 2651 w 2839"/>
                  <a:gd name="T39" fmla="*/ 509 h 3503"/>
                  <a:gd name="T40" fmla="*/ 1419 w 2839"/>
                  <a:gd name="T41" fmla="*/ 159 h 3503"/>
                  <a:gd name="T42" fmla="*/ 1501 w 2839"/>
                  <a:gd name="T43" fmla="*/ 7 h 3503"/>
                  <a:gd name="T44" fmla="*/ 2726 w 2839"/>
                  <a:gd name="T45" fmla="*/ 367 h 3503"/>
                  <a:gd name="T46" fmla="*/ 2798 w 2839"/>
                  <a:gd name="T47" fmla="*/ 428 h 3503"/>
                  <a:gd name="T48" fmla="*/ 2836 w 2839"/>
                  <a:gd name="T49" fmla="*/ 514 h 3503"/>
                  <a:gd name="T50" fmla="*/ 2836 w 2839"/>
                  <a:gd name="T51" fmla="*/ 1600 h 3503"/>
                  <a:gd name="T52" fmla="*/ 2795 w 2839"/>
                  <a:gd name="T53" fmla="*/ 1921 h 3503"/>
                  <a:gd name="T54" fmla="*/ 2708 w 2839"/>
                  <a:gd name="T55" fmla="*/ 2231 h 3503"/>
                  <a:gd name="T56" fmla="*/ 2575 w 2839"/>
                  <a:gd name="T57" fmla="*/ 2523 h 3503"/>
                  <a:gd name="T58" fmla="*/ 2400 w 2839"/>
                  <a:gd name="T59" fmla="*/ 2795 h 3503"/>
                  <a:gd name="T60" fmla="*/ 2192 w 2839"/>
                  <a:gd name="T61" fmla="*/ 3031 h 3503"/>
                  <a:gd name="T62" fmla="*/ 1953 w 2839"/>
                  <a:gd name="T63" fmla="*/ 3234 h 3503"/>
                  <a:gd name="T64" fmla="*/ 1685 w 2839"/>
                  <a:gd name="T65" fmla="*/ 3400 h 3503"/>
                  <a:gd name="T66" fmla="*/ 1470 w 2839"/>
                  <a:gd name="T67" fmla="*/ 3497 h 3503"/>
                  <a:gd name="T68" fmla="*/ 1394 w 2839"/>
                  <a:gd name="T69" fmla="*/ 3501 h 3503"/>
                  <a:gd name="T70" fmla="*/ 1247 w 2839"/>
                  <a:gd name="T71" fmla="*/ 3446 h 3503"/>
                  <a:gd name="T72" fmla="*/ 972 w 2839"/>
                  <a:gd name="T73" fmla="*/ 3292 h 3503"/>
                  <a:gd name="T74" fmla="*/ 724 w 2839"/>
                  <a:gd name="T75" fmla="*/ 3102 h 3503"/>
                  <a:gd name="T76" fmla="*/ 504 w 2839"/>
                  <a:gd name="T77" fmla="*/ 2877 h 3503"/>
                  <a:gd name="T78" fmla="*/ 317 w 2839"/>
                  <a:gd name="T79" fmla="*/ 2617 h 3503"/>
                  <a:gd name="T80" fmla="*/ 169 w 2839"/>
                  <a:gd name="T81" fmla="*/ 2330 h 3503"/>
                  <a:gd name="T82" fmla="*/ 67 w 2839"/>
                  <a:gd name="T83" fmla="*/ 2026 h 3503"/>
                  <a:gd name="T84" fmla="*/ 11 w 2839"/>
                  <a:gd name="T85" fmla="*/ 1709 h 3503"/>
                  <a:gd name="T86" fmla="*/ 0 w 2839"/>
                  <a:gd name="T87" fmla="*/ 547 h 3503"/>
                  <a:gd name="T88" fmla="*/ 23 w 2839"/>
                  <a:gd name="T89" fmla="*/ 455 h 3503"/>
                  <a:gd name="T90" fmla="*/ 85 w 2839"/>
                  <a:gd name="T91" fmla="*/ 383 h 3503"/>
                  <a:gd name="T92" fmla="*/ 1284 w 2839"/>
                  <a:gd name="T93" fmla="*/ 20 h 3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9" h="3503">
                    <a:moveTo>
                      <a:pt x="1419" y="159"/>
                    </a:moveTo>
                    <a:lnTo>
                      <a:pt x="1374" y="162"/>
                    </a:lnTo>
                    <a:lnTo>
                      <a:pt x="1329" y="173"/>
                    </a:lnTo>
                    <a:lnTo>
                      <a:pt x="188" y="509"/>
                    </a:lnTo>
                    <a:lnTo>
                      <a:pt x="177" y="514"/>
                    </a:lnTo>
                    <a:lnTo>
                      <a:pt x="168" y="523"/>
                    </a:lnTo>
                    <a:lnTo>
                      <a:pt x="162" y="534"/>
                    </a:lnTo>
                    <a:lnTo>
                      <a:pt x="160" y="547"/>
                    </a:lnTo>
                    <a:lnTo>
                      <a:pt x="160" y="1492"/>
                    </a:lnTo>
                    <a:lnTo>
                      <a:pt x="163" y="1601"/>
                    </a:lnTo>
                    <a:lnTo>
                      <a:pt x="171" y="1710"/>
                    </a:lnTo>
                    <a:lnTo>
                      <a:pt x="186" y="1818"/>
                    </a:lnTo>
                    <a:lnTo>
                      <a:pt x="206" y="1925"/>
                    </a:lnTo>
                    <a:lnTo>
                      <a:pt x="233" y="2030"/>
                    </a:lnTo>
                    <a:lnTo>
                      <a:pt x="265" y="2133"/>
                    </a:lnTo>
                    <a:lnTo>
                      <a:pt x="303" y="2235"/>
                    </a:lnTo>
                    <a:lnTo>
                      <a:pt x="346" y="2334"/>
                    </a:lnTo>
                    <a:lnTo>
                      <a:pt x="395" y="2431"/>
                    </a:lnTo>
                    <a:lnTo>
                      <a:pt x="449" y="2526"/>
                    </a:lnTo>
                    <a:lnTo>
                      <a:pt x="509" y="2618"/>
                    </a:lnTo>
                    <a:lnTo>
                      <a:pt x="571" y="2704"/>
                    </a:lnTo>
                    <a:lnTo>
                      <a:pt x="638" y="2787"/>
                    </a:lnTo>
                    <a:lnTo>
                      <a:pt x="709" y="2867"/>
                    </a:lnTo>
                    <a:lnTo>
                      <a:pt x="784" y="2941"/>
                    </a:lnTo>
                    <a:lnTo>
                      <a:pt x="863" y="3012"/>
                    </a:lnTo>
                    <a:lnTo>
                      <a:pt x="945" y="3079"/>
                    </a:lnTo>
                    <a:lnTo>
                      <a:pt x="1030" y="3140"/>
                    </a:lnTo>
                    <a:lnTo>
                      <a:pt x="1119" y="3198"/>
                    </a:lnTo>
                    <a:lnTo>
                      <a:pt x="1211" y="3250"/>
                    </a:lnTo>
                    <a:lnTo>
                      <a:pt x="1307" y="3298"/>
                    </a:lnTo>
                    <a:lnTo>
                      <a:pt x="1405" y="3340"/>
                    </a:lnTo>
                    <a:lnTo>
                      <a:pt x="1419" y="3343"/>
                    </a:lnTo>
                    <a:lnTo>
                      <a:pt x="1434" y="3340"/>
                    </a:lnTo>
                    <a:lnTo>
                      <a:pt x="1532" y="3298"/>
                    </a:lnTo>
                    <a:lnTo>
                      <a:pt x="1627" y="3250"/>
                    </a:lnTo>
                    <a:lnTo>
                      <a:pt x="1719" y="3198"/>
                    </a:lnTo>
                    <a:lnTo>
                      <a:pt x="1808" y="3140"/>
                    </a:lnTo>
                    <a:lnTo>
                      <a:pt x="1894" y="3079"/>
                    </a:lnTo>
                    <a:lnTo>
                      <a:pt x="1976" y="3012"/>
                    </a:lnTo>
                    <a:lnTo>
                      <a:pt x="2055" y="2941"/>
                    </a:lnTo>
                    <a:lnTo>
                      <a:pt x="2129" y="2867"/>
                    </a:lnTo>
                    <a:lnTo>
                      <a:pt x="2200" y="2787"/>
                    </a:lnTo>
                    <a:lnTo>
                      <a:pt x="2267" y="2704"/>
                    </a:lnTo>
                    <a:lnTo>
                      <a:pt x="2330" y="2618"/>
                    </a:lnTo>
                    <a:lnTo>
                      <a:pt x="2390" y="2526"/>
                    </a:lnTo>
                    <a:lnTo>
                      <a:pt x="2444" y="2431"/>
                    </a:lnTo>
                    <a:lnTo>
                      <a:pt x="2493" y="2334"/>
                    </a:lnTo>
                    <a:lnTo>
                      <a:pt x="2536" y="2235"/>
                    </a:lnTo>
                    <a:lnTo>
                      <a:pt x="2574" y="2133"/>
                    </a:lnTo>
                    <a:lnTo>
                      <a:pt x="2606" y="2030"/>
                    </a:lnTo>
                    <a:lnTo>
                      <a:pt x="2631" y="1925"/>
                    </a:lnTo>
                    <a:lnTo>
                      <a:pt x="2653" y="1818"/>
                    </a:lnTo>
                    <a:lnTo>
                      <a:pt x="2668" y="1710"/>
                    </a:lnTo>
                    <a:lnTo>
                      <a:pt x="2676" y="1601"/>
                    </a:lnTo>
                    <a:lnTo>
                      <a:pt x="2679" y="1492"/>
                    </a:lnTo>
                    <a:lnTo>
                      <a:pt x="2679" y="547"/>
                    </a:lnTo>
                    <a:lnTo>
                      <a:pt x="2677" y="534"/>
                    </a:lnTo>
                    <a:lnTo>
                      <a:pt x="2671" y="523"/>
                    </a:lnTo>
                    <a:lnTo>
                      <a:pt x="2662" y="514"/>
                    </a:lnTo>
                    <a:lnTo>
                      <a:pt x="2651" y="509"/>
                    </a:lnTo>
                    <a:lnTo>
                      <a:pt x="1510" y="173"/>
                    </a:lnTo>
                    <a:lnTo>
                      <a:pt x="1465" y="162"/>
                    </a:lnTo>
                    <a:lnTo>
                      <a:pt x="1419" y="159"/>
                    </a:lnTo>
                    <a:close/>
                    <a:moveTo>
                      <a:pt x="1392" y="0"/>
                    </a:moveTo>
                    <a:lnTo>
                      <a:pt x="1447" y="0"/>
                    </a:lnTo>
                    <a:lnTo>
                      <a:pt x="1501" y="7"/>
                    </a:lnTo>
                    <a:lnTo>
                      <a:pt x="1555" y="20"/>
                    </a:lnTo>
                    <a:lnTo>
                      <a:pt x="2695" y="356"/>
                    </a:lnTo>
                    <a:lnTo>
                      <a:pt x="2726" y="367"/>
                    </a:lnTo>
                    <a:lnTo>
                      <a:pt x="2754" y="383"/>
                    </a:lnTo>
                    <a:lnTo>
                      <a:pt x="2777" y="404"/>
                    </a:lnTo>
                    <a:lnTo>
                      <a:pt x="2798" y="428"/>
                    </a:lnTo>
                    <a:lnTo>
                      <a:pt x="2815" y="455"/>
                    </a:lnTo>
                    <a:lnTo>
                      <a:pt x="2828" y="483"/>
                    </a:lnTo>
                    <a:lnTo>
                      <a:pt x="2836" y="514"/>
                    </a:lnTo>
                    <a:lnTo>
                      <a:pt x="2839" y="547"/>
                    </a:lnTo>
                    <a:lnTo>
                      <a:pt x="2839" y="1492"/>
                    </a:lnTo>
                    <a:lnTo>
                      <a:pt x="2836" y="1600"/>
                    </a:lnTo>
                    <a:lnTo>
                      <a:pt x="2827" y="1709"/>
                    </a:lnTo>
                    <a:lnTo>
                      <a:pt x="2814" y="1815"/>
                    </a:lnTo>
                    <a:lnTo>
                      <a:pt x="2795" y="1921"/>
                    </a:lnTo>
                    <a:lnTo>
                      <a:pt x="2772" y="2026"/>
                    </a:lnTo>
                    <a:lnTo>
                      <a:pt x="2743" y="2129"/>
                    </a:lnTo>
                    <a:lnTo>
                      <a:pt x="2708" y="2231"/>
                    </a:lnTo>
                    <a:lnTo>
                      <a:pt x="2669" y="2330"/>
                    </a:lnTo>
                    <a:lnTo>
                      <a:pt x="2625" y="2428"/>
                    </a:lnTo>
                    <a:lnTo>
                      <a:pt x="2575" y="2523"/>
                    </a:lnTo>
                    <a:lnTo>
                      <a:pt x="2521" y="2617"/>
                    </a:lnTo>
                    <a:lnTo>
                      <a:pt x="2462" y="2708"/>
                    </a:lnTo>
                    <a:lnTo>
                      <a:pt x="2400" y="2795"/>
                    </a:lnTo>
                    <a:lnTo>
                      <a:pt x="2335" y="2877"/>
                    </a:lnTo>
                    <a:lnTo>
                      <a:pt x="2264" y="2955"/>
                    </a:lnTo>
                    <a:lnTo>
                      <a:pt x="2192" y="3031"/>
                    </a:lnTo>
                    <a:lnTo>
                      <a:pt x="2115" y="3102"/>
                    </a:lnTo>
                    <a:lnTo>
                      <a:pt x="2035" y="3170"/>
                    </a:lnTo>
                    <a:lnTo>
                      <a:pt x="1953" y="3234"/>
                    </a:lnTo>
                    <a:lnTo>
                      <a:pt x="1866" y="3292"/>
                    </a:lnTo>
                    <a:lnTo>
                      <a:pt x="1778" y="3349"/>
                    </a:lnTo>
                    <a:lnTo>
                      <a:pt x="1685" y="3400"/>
                    </a:lnTo>
                    <a:lnTo>
                      <a:pt x="1592" y="3446"/>
                    </a:lnTo>
                    <a:lnTo>
                      <a:pt x="1495" y="3488"/>
                    </a:lnTo>
                    <a:lnTo>
                      <a:pt x="1470" y="3497"/>
                    </a:lnTo>
                    <a:lnTo>
                      <a:pt x="1445" y="3501"/>
                    </a:lnTo>
                    <a:lnTo>
                      <a:pt x="1419" y="3503"/>
                    </a:lnTo>
                    <a:lnTo>
                      <a:pt x="1394" y="3501"/>
                    </a:lnTo>
                    <a:lnTo>
                      <a:pt x="1368" y="3497"/>
                    </a:lnTo>
                    <a:lnTo>
                      <a:pt x="1344" y="3488"/>
                    </a:lnTo>
                    <a:lnTo>
                      <a:pt x="1247" y="3446"/>
                    </a:lnTo>
                    <a:lnTo>
                      <a:pt x="1152" y="3400"/>
                    </a:lnTo>
                    <a:lnTo>
                      <a:pt x="1061" y="3349"/>
                    </a:lnTo>
                    <a:lnTo>
                      <a:pt x="972" y="3292"/>
                    </a:lnTo>
                    <a:lnTo>
                      <a:pt x="886" y="3234"/>
                    </a:lnTo>
                    <a:lnTo>
                      <a:pt x="803" y="3170"/>
                    </a:lnTo>
                    <a:lnTo>
                      <a:pt x="724" y="3102"/>
                    </a:lnTo>
                    <a:lnTo>
                      <a:pt x="647" y="3031"/>
                    </a:lnTo>
                    <a:lnTo>
                      <a:pt x="573" y="2955"/>
                    </a:lnTo>
                    <a:lnTo>
                      <a:pt x="504" y="2877"/>
                    </a:lnTo>
                    <a:lnTo>
                      <a:pt x="438" y="2795"/>
                    </a:lnTo>
                    <a:lnTo>
                      <a:pt x="377" y="2708"/>
                    </a:lnTo>
                    <a:lnTo>
                      <a:pt x="317" y="2617"/>
                    </a:lnTo>
                    <a:lnTo>
                      <a:pt x="263" y="2523"/>
                    </a:lnTo>
                    <a:lnTo>
                      <a:pt x="214" y="2428"/>
                    </a:lnTo>
                    <a:lnTo>
                      <a:pt x="169" y="2330"/>
                    </a:lnTo>
                    <a:lnTo>
                      <a:pt x="130" y="2231"/>
                    </a:lnTo>
                    <a:lnTo>
                      <a:pt x="96" y="2129"/>
                    </a:lnTo>
                    <a:lnTo>
                      <a:pt x="67" y="2026"/>
                    </a:lnTo>
                    <a:lnTo>
                      <a:pt x="42" y="1921"/>
                    </a:lnTo>
                    <a:lnTo>
                      <a:pt x="24" y="1815"/>
                    </a:lnTo>
                    <a:lnTo>
                      <a:pt x="11" y="1709"/>
                    </a:lnTo>
                    <a:lnTo>
                      <a:pt x="3" y="1600"/>
                    </a:lnTo>
                    <a:lnTo>
                      <a:pt x="0" y="1492"/>
                    </a:lnTo>
                    <a:lnTo>
                      <a:pt x="0" y="547"/>
                    </a:lnTo>
                    <a:lnTo>
                      <a:pt x="3" y="514"/>
                    </a:lnTo>
                    <a:lnTo>
                      <a:pt x="11" y="483"/>
                    </a:lnTo>
                    <a:lnTo>
                      <a:pt x="23" y="455"/>
                    </a:lnTo>
                    <a:lnTo>
                      <a:pt x="40" y="428"/>
                    </a:lnTo>
                    <a:lnTo>
                      <a:pt x="61" y="404"/>
                    </a:lnTo>
                    <a:lnTo>
                      <a:pt x="85" y="383"/>
                    </a:lnTo>
                    <a:lnTo>
                      <a:pt x="113" y="367"/>
                    </a:lnTo>
                    <a:lnTo>
                      <a:pt x="144" y="356"/>
                    </a:lnTo>
                    <a:lnTo>
                      <a:pt x="1284" y="20"/>
                    </a:lnTo>
                    <a:lnTo>
                      <a:pt x="1337" y="7"/>
                    </a:lnTo>
                    <a:lnTo>
                      <a:pt x="13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sp>
            <p:nvSpPr>
              <p:cNvPr id="32" name="Freeform 143">
                <a:extLst>
                  <a:ext uri="{FF2B5EF4-FFF2-40B4-BE49-F238E27FC236}">
                    <a16:creationId xmlns:a16="http://schemas.microsoft.com/office/drawing/2014/main" id="{93AF9E1F-529E-F54B-2633-A689AF3F945D}"/>
                  </a:ext>
                </a:extLst>
              </p:cNvPr>
              <p:cNvSpPr>
                <a:spLocks noEditPoints="1"/>
              </p:cNvSpPr>
              <p:nvPr/>
            </p:nvSpPr>
            <p:spPr bwMode="auto">
              <a:xfrm>
                <a:off x="4532313" y="2760663"/>
                <a:ext cx="307975" cy="406400"/>
              </a:xfrm>
              <a:custGeom>
                <a:avLst/>
                <a:gdLst>
                  <a:gd name="T0" fmla="*/ 160 w 1940"/>
                  <a:gd name="T1" fmla="*/ 398 h 2563"/>
                  <a:gd name="T2" fmla="*/ 163 w 1940"/>
                  <a:gd name="T3" fmla="*/ 1132 h 2563"/>
                  <a:gd name="T4" fmla="*/ 186 w 1940"/>
                  <a:gd name="T5" fmla="*/ 1321 h 2563"/>
                  <a:gd name="T6" fmla="*/ 231 w 1940"/>
                  <a:gd name="T7" fmla="*/ 1504 h 2563"/>
                  <a:gd name="T8" fmla="*/ 299 w 1940"/>
                  <a:gd name="T9" fmla="*/ 1679 h 2563"/>
                  <a:gd name="T10" fmla="*/ 387 w 1940"/>
                  <a:gd name="T11" fmla="*/ 1845 h 2563"/>
                  <a:gd name="T12" fmla="*/ 494 w 1940"/>
                  <a:gd name="T13" fmla="*/ 1997 h 2563"/>
                  <a:gd name="T14" fmla="*/ 613 w 1940"/>
                  <a:gd name="T15" fmla="*/ 2131 h 2563"/>
                  <a:gd name="T16" fmla="*/ 747 w 1940"/>
                  <a:gd name="T17" fmla="*/ 2250 h 2563"/>
                  <a:gd name="T18" fmla="*/ 893 w 1940"/>
                  <a:gd name="T19" fmla="*/ 2353 h 2563"/>
                  <a:gd name="T20" fmla="*/ 1047 w 1940"/>
                  <a:gd name="T21" fmla="*/ 2353 h 2563"/>
                  <a:gd name="T22" fmla="*/ 1194 w 1940"/>
                  <a:gd name="T23" fmla="*/ 2250 h 2563"/>
                  <a:gd name="T24" fmla="*/ 1327 w 1940"/>
                  <a:gd name="T25" fmla="*/ 2131 h 2563"/>
                  <a:gd name="T26" fmla="*/ 1447 w 1940"/>
                  <a:gd name="T27" fmla="*/ 1997 h 2563"/>
                  <a:gd name="T28" fmla="*/ 1554 w 1940"/>
                  <a:gd name="T29" fmla="*/ 1845 h 2563"/>
                  <a:gd name="T30" fmla="*/ 1642 w 1940"/>
                  <a:gd name="T31" fmla="*/ 1679 h 2563"/>
                  <a:gd name="T32" fmla="*/ 1709 w 1940"/>
                  <a:gd name="T33" fmla="*/ 1504 h 2563"/>
                  <a:gd name="T34" fmla="*/ 1755 w 1940"/>
                  <a:gd name="T35" fmla="*/ 1321 h 2563"/>
                  <a:gd name="T36" fmla="*/ 1778 w 1940"/>
                  <a:gd name="T37" fmla="*/ 1132 h 2563"/>
                  <a:gd name="T38" fmla="*/ 1780 w 1940"/>
                  <a:gd name="T39" fmla="*/ 398 h 2563"/>
                  <a:gd name="T40" fmla="*/ 959 w 1940"/>
                  <a:gd name="T41" fmla="*/ 0 h 2563"/>
                  <a:gd name="T42" fmla="*/ 1004 w 1940"/>
                  <a:gd name="T43" fmla="*/ 4 h 2563"/>
                  <a:gd name="T44" fmla="*/ 1878 w 1940"/>
                  <a:gd name="T45" fmla="*/ 264 h 2563"/>
                  <a:gd name="T46" fmla="*/ 1916 w 1940"/>
                  <a:gd name="T47" fmla="*/ 297 h 2563"/>
                  <a:gd name="T48" fmla="*/ 1938 w 1940"/>
                  <a:gd name="T49" fmla="*/ 343 h 2563"/>
                  <a:gd name="T50" fmla="*/ 1940 w 1940"/>
                  <a:gd name="T51" fmla="*/ 1038 h 2563"/>
                  <a:gd name="T52" fmla="*/ 1929 w 1940"/>
                  <a:gd name="T53" fmla="*/ 1228 h 2563"/>
                  <a:gd name="T54" fmla="*/ 1898 w 1940"/>
                  <a:gd name="T55" fmla="*/ 1415 h 2563"/>
                  <a:gd name="T56" fmla="*/ 1846 w 1940"/>
                  <a:gd name="T57" fmla="*/ 1596 h 2563"/>
                  <a:gd name="T58" fmla="*/ 1775 w 1940"/>
                  <a:gd name="T59" fmla="*/ 1771 h 2563"/>
                  <a:gd name="T60" fmla="*/ 1684 w 1940"/>
                  <a:gd name="T61" fmla="*/ 1936 h 2563"/>
                  <a:gd name="T62" fmla="*/ 1577 w 1940"/>
                  <a:gd name="T63" fmla="*/ 2090 h 2563"/>
                  <a:gd name="T64" fmla="*/ 1458 w 1940"/>
                  <a:gd name="T65" fmla="*/ 2226 h 2563"/>
                  <a:gd name="T66" fmla="*/ 1325 w 1940"/>
                  <a:gd name="T67" fmla="*/ 2349 h 2563"/>
                  <a:gd name="T68" fmla="*/ 1181 w 1940"/>
                  <a:gd name="T69" fmla="*/ 2457 h 2563"/>
                  <a:gd name="T70" fmla="*/ 1026 w 1940"/>
                  <a:gd name="T71" fmla="*/ 2549 h 2563"/>
                  <a:gd name="T72" fmla="*/ 990 w 1940"/>
                  <a:gd name="T73" fmla="*/ 2561 h 2563"/>
                  <a:gd name="T74" fmla="*/ 951 w 1940"/>
                  <a:gd name="T75" fmla="*/ 2561 h 2563"/>
                  <a:gd name="T76" fmla="*/ 915 w 1940"/>
                  <a:gd name="T77" fmla="*/ 2549 h 2563"/>
                  <a:gd name="T78" fmla="*/ 760 w 1940"/>
                  <a:gd name="T79" fmla="*/ 2457 h 2563"/>
                  <a:gd name="T80" fmla="*/ 615 w 1940"/>
                  <a:gd name="T81" fmla="*/ 2349 h 2563"/>
                  <a:gd name="T82" fmla="*/ 483 w 1940"/>
                  <a:gd name="T83" fmla="*/ 2226 h 2563"/>
                  <a:gd name="T84" fmla="*/ 364 w 1940"/>
                  <a:gd name="T85" fmla="*/ 2090 h 2563"/>
                  <a:gd name="T86" fmla="*/ 256 w 1940"/>
                  <a:gd name="T87" fmla="*/ 1936 h 2563"/>
                  <a:gd name="T88" fmla="*/ 166 w 1940"/>
                  <a:gd name="T89" fmla="*/ 1771 h 2563"/>
                  <a:gd name="T90" fmla="*/ 94 w 1940"/>
                  <a:gd name="T91" fmla="*/ 1596 h 2563"/>
                  <a:gd name="T92" fmla="*/ 43 w 1940"/>
                  <a:gd name="T93" fmla="*/ 1415 h 2563"/>
                  <a:gd name="T94" fmla="*/ 11 w 1940"/>
                  <a:gd name="T95" fmla="*/ 1228 h 2563"/>
                  <a:gd name="T96" fmla="*/ 0 w 1940"/>
                  <a:gd name="T97" fmla="*/ 1038 h 2563"/>
                  <a:gd name="T98" fmla="*/ 3 w 1940"/>
                  <a:gd name="T99" fmla="*/ 343 h 2563"/>
                  <a:gd name="T100" fmla="*/ 24 w 1940"/>
                  <a:gd name="T101" fmla="*/ 297 h 2563"/>
                  <a:gd name="T102" fmla="*/ 63 w 1940"/>
                  <a:gd name="T103" fmla="*/ 264 h 2563"/>
                  <a:gd name="T104" fmla="*/ 936 w 1940"/>
                  <a:gd name="T105" fmla="*/ 4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0" h="2563">
                    <a:moveTo>
                      <a:pt x="970" y="160"/>
                    </a:moveTo>
                    <a:lnTo>
                      <a:pt x="160" y="398"/>
                    </a:lnTo>
                    <a:lnTo>
                      <a:pt x="160" y="1038"/>
                    </a:lnTo>
                    <a:lnTo>
                      <a:pt x="163" y="1132"/>
                    </a:lnTo>
                    <a:lnTo>
                      <a:pt x="171" y="1227"/>
                    </a:lnTo>
                    <a:lnTo>
                      <a:pt x="186" y="1321"/>
                    </a:lnTo>
                    <a:lnTo>
                      <a:pt x="205" y="1413"/>
                    </a:lnTo>
                    <a:lnTo>
                      <a:pt x="231" y="1504"/>
                    </a:lnTo>
                    <a:lnTo>
                      <a:pt x="263" y="1592"/>
                    </a:lnTo>
                    <a:lnTo>
                      <a:pt x="299" y="1679"/>
                    </a:lnTo>
                    <a:lnTo>
                      <a:pt x="340" y="1763"/>
                    </a:lnTo>
                    <a:lnTo>
                      <a:pt x="387" y="1845"/>
                    </a:lnTo>
                    <a:lnTo>
                      <a:pt x="439" y="1925"/>
                    </a:lnTo>
                    <a:lnTo>
                      <a:pt x="494" y="1997"/>
                    </a:lnTo>
                    <a:lnTo>
                      <a:pt x="551" y="2065"/>
                    </a:lnTo>
                    <a:lnTo>
                      <a:pt x="613" y="2131"/>
                    </a:lnTo>
                    <a:lnTo>
                      <a:pt x="679" y="2193"/>
                    </a:lnTo>
                    <a:lnTo>
                      <a:pt x="747" y="2250"/>
                    </a:lnTo>
                    <a:lnTo>
                      <a:pt x="818" y="2303"/>
                    </a:lnTo>
                    <a:lnTo>
                      <a:pt x="893" y="2353"/>
                    </a:lnTo>
                    <a:lnTo>
                      <a:pt x="970" y="2398"/>
                    </a:lnTo>
                    <a:lnTo>
                      <a:pt x="1047" y="2353"/>
                    </a:lnTo>
                    <a:lnTo>
                      <a:pt x="1122" y="2303"/>
                    </a:lnTo>
                    <a:lnTo>
                      <a:pt x="1194" y="2250"/>
                    </a:lnTo>
                    <a:lnTo>
                      <a:pt x="1262" y="2193"/>
                    </a:lnTo>
                    <a:lnTo>
                      <a:pt x="1327" y="2131"/>
                    </a:lnTo>
                    <a:lnTo>
                      <a:pt x="1389" y="2065"/>
                    </a:lnTo>
                    <a:lnTo>
                      <a:pt x="1447" y="1997"/>
                    </a:lnTo>
                    <a:lnTo>
                      <a:pt x="1500" y="1925"/>
                    </a:lnTo>
                    <a:lnTo>
                      <a:pt x="1554" y="1845"/>
                    </a:lnTo>
                    <a:lnTo>
                      <a:pt x="1600" y="1763"/>
                    </a:lnTo>
                    <a:lnTo>
                      <a:pt x="1642" y="1679"/>
                    </a:lnTo>
                    <a:lnTo>
                      <a:pt x="1678" y="1592"/>
                    </a:lnTo>
                    <a:lnTo>
                      <a:pt x="1709" y="1504"/>
                    </a:lnTo>
                    <a:lnTo>
                      <a:pt x="1734" y="1413"/>
                    </a:lnTo>
                    <a:lnTo>
                      <a:pt x="1755" y="1321"/>
                    </a:lnTo>
                    <a:lnTo>
                      <a:pt x="1770" y="1227"/>
                    </a:lnTo>
                    <a:lnTo>
                      <a:pt x="1778" y="1132"/>
                    </a:lnTo>
                    <a:lnTo>
                      <a:pt x="1780" y="1038"/>
                    </a:lnTo>
                    <a:lnTo>
                      <a:pt x="1780" y="398"/>
                    </a:lnTo>
                    <a:lnTo>
                      <a:pt x="970" y="160"/>
                    </a:lnTo>
                    <a:close/>
                    <a:moveTo>
                      <a:pt x="959" y="0"/>
                    </a:moveTo>
                    <a:lnTo>
                      <a:pt x="982" y="0"/>
                    </a:lnTo>
                    <a:lnTo>
                      <a:pt x="1004" y="4"/>
                    </a:lnTo>
                    <a:lnTo>
                      <a:pt x="1855" y="255"/>
                    </a:lnTo>
                    <a:lnTo>
                      <a:pt x="1878" y="264"/>
                    </a:lnTo>
                    <a:lnTo>
                      <a:pt x="1899" y="279"/>
                    </a:lnTo>
                    <a:lnTo>
                      <a:pt x="1916" y="297"/>
                    </a:lnTo>
                    <a:lnTo>
                      <a:pt x="1929" y="320"/>
                    </a:lnTo>
                    <a:lnTo>
                      <a:pt x="1938" y="343"/>
                    </a:lnTo>
                    <a:lnTo>
                      <a:pt x="1940" y="369"/>
                    </a:lnTo>
                    <a:lnTo>
                      <a:pt x="1940" y="1038"/>
                    </a:lnTo>
                    <a:lnTo>
                      <a:pt x="1938" y="1133"/>
                    </a:lnTo>
                    <a:lnTo>
                      <a:pt x="1929" y="1228"/>
                    </a:lnTo>
                    <a:lnTo>
                      <a:pt x="1916" y="1322"/>
                    </a:lnTo>
                    <a:lnTo>
                      <a:pt x="1898" y="1415"/>
                    </a:lnTo>
                    <a:lnTo>
                      <a:pt x="1875" y="1507"/>
                    </a:lnTo>
                    <a:lnTo>
                      <a:pt x="1846" y="1596"/>
                    </a:lnTo>
                    <a:lnTo>
                      <a:pt x="1813" y="1684"/>
                    </a:lnTo>
                    <a:lnTo>
                      <a:pt x="1775" y="1771"/>
                    </a:lnTo>
                    <a:lnTo>
                      <a:pt x="1732" y="1855"/>
                    </a:lnTo>
                    <a:lnTo>
                      <a:pt x="1684" y="1936"/>
                    </a:lnTo>
                    <a:lnTo>
                      <a:pt x="1631" y="2016"/>
                    </a:lnTo>
                    <a:lnTo>
                      <a:pt x="1577" y="2090"/>
                    </a:lnTo>
                    <a:lnTo>
                      <a:pt x="1519" y="2159"/>
                    </a:lnTo>
                    <a:lnTo>
                      <a:pt x="1458" y="2226"/>
                    </a:lnTo>
                    <a:lnTo>
                      <a:pt x="1393" y="2289"/>
                    </a:lnTo>
                    <a:lnTo>
                      <a:pt x="1325" y="2349"/>
                    </a:lnTo>
                    <a:lnTo>
                      <a:pt x="1255" y="2404"/>
                    </a:lnTo>
                    <a:lnTo>
                      <a:pt x="1181" y="2457"/>
                    </a:lnTo>
                    <a:lnTo>
                      <a:pt x="1104" y="2505"/>
                    </a:lnTo>
                    <a:lnTo>
                      <a:pt x="1026" y="2549"/>
                    </a:lnTo>
                    <a:lnTo>
                      <a:pt x="1008" y="2557"/>
                    </a:lnTo>
                    <a:lnTo>
                      <a:pt x="990" y="2561"/>
                    </a:lnTo>
                    <a:lnTo>
                      <a:pt x="970" y="2563"/>
                    </a:lnTo>
                    <a:lnTo>
                      <a:pt x="951" y="2561"/>
                    </a:lnTo>
                    <a:lnTo>
                      <a:pt x="933" y="2557"/>
                    </a:lnTo>
                    <a:lnTo>
                      <a:pt x="915" y="2549"/>
                    </a:lnTo>
                    <a:lnTo>
                      <a:pt x="836" y="2505"/>
                    </a:lnTo>
                    <a:lnTo>
                      <a:pt x="760" y="2457"/>
                    </a:lnTo>
                    <a:lnTo>
                      <a:pt x="686" y="2404"/>
                    </a:lnTo>
                    <a:lnTo>
                      <a:pt x="615" y="2349"/>
                    </a:lnTo>
                    <a:lnTo>
                      <a:pt x="548" y="2289"/>
                    </a:lnTo>
                    <a:lnTo>
                      <a:pt x="483" y="2226"/>
                    </a:lnTo>
                    <a:lnTo>
                      <a:pt x="421" y="2159"/>
                    </a:lnTo>
                    <a:lnTo>
                      <a:pt x="364" y="2090"/>
                    </a:lnTo>
                    <a:lnTo>
                      <a:pt x="310" y="2016"/>
                    </a:lnTo>
                    <a:lnTo>
                      <a:pt x="256" y="1936"/>
                    </a:lnTo>
                    <a:lnTo>
                      <a:pt x="209" y="1855"/>
                    </a:lnTo>
                    <a:lnTo>
                      <a:pt x="166" y="1771"/>
                    </a:lnTo>
                    <a:lnTo>
                      <a:pt x="128" y="1684"/>
                    </a:lnTo>
                    <a:lnTo>
                      <a:pt x="94" y="1596"/>
                    </a:lnTo>
                    <a:lnTo>
                      <a:pt x="66" y="1507"/>
                    </a:lnTo>
                    <a:lnTo>
                      <a:pt x="43" y="1415"/>
                    </a:lnTo>
                    <a:lnTo>
                      <a:pt x="24" y="1322"/>
                    </a:lnTo>
                    <a:lnTo>
                      <a:pt x="11" y="1228"/>
                    </a:lnTo>
                    <a:lnTo>
                      <a:pt x="3" y="1133"/>
                    </a:lnTo>
                    <a:lnTo>
                      <a:pt x="0" y="1038"/>
                    </a:lnTo>
                    <a:lnTo>
                      <a:pt x="0" y="369"/>
                    </a:lnTo>
                    <a:lnTo>
                      <a:pt x="3" y="343"/>
                    </a:lnTo>
                    <a:lnTo>
                      <a:pt x="12" y="320"/>
                    </a:lnTo>
                    <a:lnTo>
                      <a:pt x="24" y="297"/>
                    </a:lnTo>
                    <a:lnTo>
                      <a:pt x="41" y="279"/>
                    </a:lnTo>
                    <a:lnTo>
                      <a:pt x="63" y="264"/>
                    </a:lnTo>
                    <a:lnTo>
                      <a:pt x="86" y="255"/>
                    </a:lnTo>
                    <a:lnTo>
                      <a:pt x="936" y="4"/>
                    </a:lnTo>
                    <a:lnTo>
                      <a:pt x="9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grpSp>
      </p:grpSp>
      <p:grpSp>
        <p:nvGrpSpPr>
          <p:cNvPr id="3" name="그룹 106">
            <a:extLst>
              <a:ext uri="{FF2B5EF4-FFF2-40B4-BE49-F238E27FC236}">
                <a16:creationId xmlns:a16="http://schemas.microsoft.com/office/drawing/2014/main" id="{C41C6D00-3878-430C-0D59-67C5225F5E56}"/>
              </a:ext>
            </a:extLst>
          </p:cNvPr>
          <p:cNvGrpSpPr/>
          <p:nvPr/>
        </p:nvGrpSpPr>
        <p:grpSpPr>
          <a:xfrm>
            <a:off x="522862" y="1211569"/>
            <a:ext cx="9566934" cy="1172414"/>
            <a:chOff x="2790559" y="1737212"/>
            <a:chExt cx="6996981" cy="1172213"/>
          </a:xfrm>
        </p:grpSpPr>
        <p:sp>
          <p:nvSpPr>
            <p:cNvPr id="10" name="Rounded Rectangle 4">
              <a:extLst>
                <a:ext uri="{FF2B5EF4-FFF2-40B4-BE49-F238E27FC236}">
                  <a16:creationId xmlns:a16="http://schemas.microsoft.com/office/drawing/2014/main" id="{30D82BCD-140F-0E6B-DB1D-B50447C853DF}"/>
                </a:ext>
              </a:extLst>
            </p:cNvPr>
            <p:cNvSpPr/>
            <p:nvPr/>
          </p:nvSpPr>
          <p:spPr>
            <a:xfrm>
              <a:off x="3746886" y="2025371"/>
              <a:ext cx="6040654" cy="862772"/>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algn="ctr" defTabSz="1371669">
                <a:defRPr/>
              </a:pPr>
              <a:endParaRPr lang="ko-KR" altLang="en-US" kern="0" dirty="0">
                <a:solidFill>
                  <a:prstClr val="white"/>
                </a:solidFill>
                <a:latin typeface="Calibri" panose="020F0502020204030204"/>
                <a:ea typeface="맑은 고딕" panose="020B0503020000020004" pitchFamily="34" charset="-127"/>
              </a:endParaRPr>
            </a:p>
          </p:txBody>
        </p:sp>
        <p:sp>
          <p:nvSpPr>
            <p:cNvPr id="34" name="TextBox 33">
              <a:extLst>
                <a:ext uri="{FF2B5EF4-FFF2-40B4-BE49-F238E27FC236}">
                  <a16:creationId xmlns:a16="http://schemas.microsoft.com/office/drawing/2014/main" id="{5ED08D07-FE1F-A76A-8909-1C6533A4C1C2}"/>
                </a:ext>
              </a:extLst>
            </p:cNvPr>
            <p:cNvSpPr txBox="1"/>
            <p:nvPr/>
          </p:nvSpPr>
          <p:spPr>
            <a:xfrm>
              <a:off x="4214467" y="2078570"/>
              <a:ext cx="5573073" cy="830855"/>
            </a:xfrm>
            <a:prstGeom prst="rect">
              <a:avLst/>
            </a:prstGeom>
            <a:noFill/>
          </p:spPr>
          <p:txBody>
            <a:bodyPr wrap="square" rtlCol="0">
              <a:spAutoFit/>
            </a:bodyPr>
            <a:lstStyle/>
            <a:p>
              <a:pPr lvl="0">
                <a:defRPr/>
              </a:pPr>
              <a:r>
                <a:rPr lang="vi-VN" sz="2400" b="1" kern="0" dirty="0">
                  <a:solidFill>
                    <a:prstClr val="black"/>
                  </a:solidFill>
                  <a:ea typeface="Roboto" panose="02000000000000000000" pitchFamily="2" charset="0"/>
                  <a:cs typeface="Times New Roman" panose="02020603050405020304" pitchFamily="18" charset="0"/>
                </a:rPr>
                <a:t>Triển </a:t>
              </a:r>
              <a:r>
                <a:rPr lang="en-US" sz="2400" b="1" kern="0" dirty="0">
                  <a:solidFill>
                    <a:prstClr val="black"/>
                  </a:solidFill>
                  <a:ea typeface="Roboto" panose="02000000000000000000" pitchFamily="2" charset="0"/>
                  <a:cs typeface="Times New Roman" panose="02020603050405020304" pitchFamily="18" charset="0"/>
                </a:rPr>
                <a:t>Khung</a:t>
              </a:r>
              <a:r>
                <a:rPr lang="vi-VN" sz="2400" b="1" kern="0" dirty="0">
                  <a:solidFill>
                    <a:prstClr val="black"/>
                  </a:solidFill>
                  <a:ea typeface="Roboto" panose="02000000000000000000" pitchFamily="2" charset="0"/>
                  <a:cs typeface="Times New Roman" panose="02020603050405020304" pitchFamily="18" charset="0"/>
                </a:rPr>
                <a:t> </a:t>
              </a:r>
              <a:r>
                <a:rPr lang="en-US" sz="2400" b="1" kern="0" dirty="0">
                  <a:solidFill>
                    <a:prstClr val="black"/>
                  </a:solidFill>
                  <a:ea typeface="Roboto" panose="02000000000000000000" pitchFamily="2" charset="0"/>
                  <a:cs typeface="Times New Roman" panose="02020603050405020304" pitchFamily="18" charset="0"/>
                </a:rPr>
                <a:t>AI</a:t>
              </a:r>
              <a:r>
                <a:rPr lang="vi-VN" sz="2400" b="1" kern="0" dirty="0">
                  <a:solidFill>
                    <a:prstClr val="black"/>
                  </a:solidFill>
                  <a:ea typeface="Roboto" panose="02000000000000000000" pitchFamily="2" charset="0"/>
                  <a:cs typeface="Times New Roman" panose="02020603050405020304" pitchFamily="18" charset="0"/>
                </a:rPr>
                <a:t> vào Kế</a:t>
              </a:r>
              <a:r>
                <a:rPr lang="en-US" sz="2400" b="1" kern="0" dirty="0">
                  <a:solidFill>
                    <a:prstClr val="black"/>
                  </a:solidFill>
                  <a:ea typeface="Roboto" panose="02000000000000000000" pitchFamily="2" charset="0"/>
                  <a:cs typeface="Times New Roman" panose="02020603050405020304" pitchFamily="18" charset="0"/>
                </a:rPr>
                <a:t> </a:t>
              </a:r>
              <a:r>
                <a:rPr lang="vi-VN" sz="2400" b="1" kern="0" dirty="0">
                  <a:solidFill>
                    <a:prstClr val="black"/>
                  </a:solidFill>
                  <a:ea typeface="Roboto" panose="02000000000000000000" pitchFamily="2" charset="0"/>
                  <a:cs typeface="Times New Roman" panose="02020603050405020304" pitchFamily="18" charset="0"/>
                </a:rPr>
                <a:t>hoạch giáo dục của nhà trường </a:t>
              </a:r>
              <a:endParaRPr lang="ko-KR" altLang="en-US" sz="2400" b="1" kern="0" dirty="0">
                <a:solidFill>
                  <a:prstClr val="black"/>
                </a:solidFill>
                <a:ea typeface="맑은 고딕" panose="020B0503020000020004" pitchFamily="34" charset="-127"/>
                <a:cs typeface="Times New Roman" panose="02020603050405020304" pitchFamily="18" charset="0"/>
              </a:endParaRPr>
            </a:p>
          </p:txBody>
        </p:sp>
        <p:sp>
          <p:nvSpPr>
            <p:cNvPr id="35" name="Rounded Rectangle 3">
              <a:extLst>
                <a:ext uri="{FF2B5EF4-FFF2-40B4-BE49-F238E27FC236}">
                  <a16:creationId xmlns:a16="http://schemas.microsoft.com/office/drawing/2014/main" id="{A1888AE5-9995-7205-1C49-4B278AAC6D63}"/>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algn="ctr" defTabSz="1371669">
                <a:defRPr/>
              </a:pPr>
              <a:endParaRPr lang="ko-KR" altLang="en-US" kern="0">
                <a:solidFill>
                  <a:prstClr val="white"/>
                </a:solidFill>
                <a:latin typeface="Calibri" panose="020F0502020204030204"/>
                <a:ea typeface="맑은 고딕" panose="020B0503020000020004" pitchFamily="34" charset="-127"/>
              </a:endParaRPr>
            </a:p>
          </p:txBody>
        </p:sp>
        <p:sp>
          <p:nvSpPr>
            <p:cNvPr id="36" name="TextBox 35">
              <a:extLst>
                <a:ext uri="{FF2B5EF4-FFF2-40B4-BE49-F238E27FC236}">
                  <a16:creationId xmlns:a16="http://schemas.microsoft.com/office/drawing/2014/main" id="{84486123-BB50-AE62-C294-BCF3DE57D7F1}"/>
                </a:ext>
              </a:extLst>
            </p:cNvPr>
            <p:cNvSpPr txBox="1"/>
            <p:nvPr/>
          </p:nvSpPr>
          <p:spPr>
            <a:xfrm>
              <a:off x="3281729" y="1903116"/>
              <a:ext cx="1662339" cy="369269"/>
            </a:xfrm>
            <a:prstGeom prst="rect">
              <a:avLst/>
            </a:prstGeom>
            <a:noFill/>
          </p:spPr>
          <p:txBody>
            <a:bodyPr wrap="square" rtlCol="0">
              <a:spAutoFit/>
            </a:bodyPr>
            <a:lstStyle/>
            <a:p>
              <a:pPr algn="ctr" defTabSz="1371669">
                <a:defRPr/>
              </a:pPr>
              <a:endParaRPr lang="ko-KR" altLang="en-US" b="1" kern="0" dirty="0">
                <a:solidFill>
                  <a:prstClr val="white"/>
                </a:solidFill>
                <a:ea typeface="맑은 고딕" panose="020B0503020000020004" pitchFamily="34" charset="-127"/>
                <a:cs typeface="Arial" pitchFamily="34" charset="0"/>
              </a:endParaRPr>
            </a:p>
          </p:txBody>
        </p:sp>
      </p:grpSp>
      <p:sp>
        <p:nvSpPr>
          <p:cNvPr id="37" name="TextBox 36">
            <a:extLst>
              <a:ext uri="{FF2B5EF4-FFF2-40B4-BE49-F238E27FC236}">
                <a16:creationId xmlns:a16="http://schemas.microsoft.com/office/drawing/2014/main" id="{F98DE073-E62C-43ED-7D17-F8EB4B82F4A9}"/>
              </a:ext>
            </a:extLst>
          </p:cNvPr>
          <p:cNvSpPr txBox="1"/>
          <p:nvPr/>
        </p:nvSpPr>
        <p:spPr>
          <a:xfrm>
            <a:off x="562694" y="1360699"/>
            <a:ext cx="992228" cy="400110"/>
          </a:xfrm>
          <a:prstGeom prst="rect">
            <a:avLst/>
          </a:prstGeom>
          <a:noFill/>
        </p:spPr>
        <p:txBody>
          <a:bodyPr wrap="square" rtlCol="0">
            <a:spAutoFit/>
          </a:bodyPr>
          <a:lstStyle/>
          <a:p>
            <a:pPr algn="ctr" defTabSz="1371669">
              <a:defRPr/>
            </a:pPr>
            <a:r>
              <a:rPr lang="en-US" altLang="ko-KR" sz="2000" b="1" kern="0" dirty="0" err="1">
                <a:solidFill>
                  <a:prstClr val="white"/>
                </a:solidFill>
                <a:ea typeface="Roboto" panose="02000000000000000000" pitchFamily="2" charset="0"/>
                <a:cs typeface="Arial" pitchFamily="34" charset="0"/>
              </a:rPr>
              <a:t>Bước</a:t>
            </a:r>
            <a:r>
              <a:rPr lang="en-US" altLang="ko-KR" b="1" kern="0" dirty="0">
                <a:solidFill>
                  <a:prstClr val="white"/>
                </a:solidFill>
                <a:ea typeface="Roboto" panose="02000000000000000000" pitchFamily="2" charset="0"/>
                <a:cs typeface="Arial" pitchFamily="34" charset="0"/>
              </a:rPr>
              <a:t> </a:t>
            </a:r>
            <a:endParaRPr lang="ko-KR" altLang="en-US" b="1" kern="0" dirty="0">
              <a:solidFill>
                <a:prstClr val="white"/>
              </a:solidFill>
              <a:ea typeface="맑은 고딕" panose="020B0503020000020004" pitchFamily="34" charset="-127"/>
              <a:cs typeface="Arial" pitchFamily="34" charset="0"/>
            </a:endParaRPr>
          </a:p>
        </p:txBody>
      </p:sp>
      <p:sp>
        <p:nvSpPr>
          <p:cNvPr id="38" name="Rectangle 37">
            <a:extLst>
              <a:ext uri="{FF2B5EF4-FFF2-40B4-BE49-F238E27FC236}">
                <a16:creationId xmlns:a16="http://schemas.microsoft.com/office/drawing/2014/main" id="{0D1E4F29-0E46-0E94-E2F0-32B60890CAC3}"/>
              </a:ext>
            </a:extLst>
          </p:cNvPr>
          <p:cNvSpPr/>
          <p:nvPr/>
        </p:nvSpPr>
        <p:spPr>
          <a:xfrm>
            <a:off x="1408935" y="1205606"/>
            <a:ext cx="444352" cy="707886"/>
          </a:xfrm>
          <a:prstGeom prst="rect">
            <a:avLst/>
          </a:prstGeom>
          <a:noFill/>
        </p:spPr>
        <p:txBody>
          <a:bodyPr wrap="none" lIns="91440" tIns="45720" rIns="91440" bIns="45720">
            <a:spAutoFit/>
          </a:bodyPr>
          <a:lstStyle/>
          <a:p>
            <a:pPr algn="ctr"/>
            <a:r>
              <a:rPr lang="en-US" sz="4000" b="1">
                <a:ln w="6600">
                  <a:noFill/>
                  <a:prstDash val="solid"/>
                </a:ln>
                <a:solidFill>
                  <a:srgbClr val="FFFFFF"/>
                </a:solidFill>
                <a:effectLst>
                  <a:outerShdw dist="38100" dir="2700000" algn="tl" rotWithShape="0">
                    <a:srgbClr val="ED7D31"/>
                  </a:outerShdw>
                </a:effectLst>
                <a:ea typeface="Roboto" panose="02000000000000000000" pitchFamily="2" charset="0"/>
              </a:rPr>
              <a:t>2</a:t>
            </a:r>
          </a:p>
        </p:txBody>
      </p:sp>
    </p:spTree>
    <p:extLst>
      <p:ext uri="{BB962C8B-B14F-4D97-AF65-F5344CB8AC3E}">
        <p14:creationId xmlns:p14="http://schemas.microsoft.com/office/powerpoint/2010/main" val="1612031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359" t="-1066" r="-6614"/>
            </a:stretch>
          </a:blipFill>
        </p:spPr>
      </p:sp>
      <p:sp>
        <p:nvSpPr>
          <p:cNvPr id="3" name="Freeform 3"/>
          <p:cNvSpPr/>
          <p:nvPr/>
        </p:nvSpPr>
        <p:spPr>
          <a:xfrm flipH="1" flipV="1">
            <a:off x="16402" y="-23348"/>
            <a:ext cx="3657600" cy="1847088"/>
          </a:xfrm>
          <a:custGeom>
            <a:avLst/>
            <a:gdLst/>
            <a:ahLst/>
            <a:cxnLst/>
            <a:rect l="l" t="t" r="r" b="b"/>
            <a:pathLst>
              <a:path w="3901440" h="1970227">
                <a:moveTo>
                  <a:pt x="3901440" y="1970227"/>
                </a:moveTo>
                <a:lnTo>
                  <a:pt x="0" y="1970227"/>
                </a:lnTo>
                <a:lnTo>
                  <a:pt x="0" y="0"/>
                </a:lnTo>
                <a:lnTo>
                  <a:pt x="3901440" y="0"/>
                </a:lnTo>
                <a:lnTo>
                  <a:pt x="3901440" y="197022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611895" y="4990045"/>
            <a:ext cx="3657600" cy="1847088"/>
          </a:xfrm>
          <a:custGeom>
            <a:avLst/>
            <a:gdLst/>
            <a:ahLst/>
            <a:cxnLst/>
            <a:rect l="l" t="t" r="r" b="b"/>
            <a:pathLst>
              <a:path w="3901440" h="1970227">
                <a:moveTo>
                  <a:pt x="0" y="0"/>
                </a:moveTo>
                <a:lnTo>
                  <a:pt x="3901440" y="0"/>
                </a:lnTo>
                <a:lnTo>
                  <a:pt x="3901440" y="1970227"/>
                </a:lnTo>
                <a:lnTo>
                  <a:pt x="0" y="1970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402" y="3503181"/>
            <a:ext cx="12253093" cy="3501637"/>
          </a:xfrm>
          <a:custGeom>
            <a:avLst/>
            <a:gdLst/>
            <a:ahLst/>
            <a:cxnLst/>
            <a:rect l="l" t="t" r="r" b="b"/>
            <a:pathLst>
              <a:path w="9961813" h="3735080">
                <a:moveTo>
                  <a:pt x="0" y="0"/>
                </a:moveTo>
                <a:lnTo>
                  <a:pt x="9961814" y="0"/>
                </a:lnTo>
                <a:lnTo>
                  <a:pt x="9961814" y="3735080"/>
                </a:lnTo>
                <a:lnTo>
                  <a:pt x="0" y="3735080"/>
                </a:lnTo>
                <a:lnTo>
                  <a:pt x="0" y="0"/>
                </a:lnTo>
                <a:close/>
              </a:path>
            </a:pathLst>
          </a:custGeom>
          <a:blipFill>
            <a:blip r:embed="rId5">
              <a:extLst>
                <a:ext uri="{96DAC541-7B7A-43D3-8B79-37D633B846F1}">
                  <asvg:svgBlip xmlns:asvg="http://schemas.microsoft.com/office/drawing/2016/SVG/main" r:embed="rId6"/>
                </a:ext>
              </a:extLst>
            </a:blip>
            <a:stretch>
              <a:fillRect t="-80307" b="-86401"/>
            </a:stretch>
          </a:blipFill>
        </p:spPr>
      </p:sp>
      <p:sp>
        <p:nvSpPr>
          <p:cNvPr id="6" name="Freeform 6"/>
          <p:cNvSpPr/>
          <p:nvPr/>
        </p:nvSpPr>
        <p:spPr>
          <a:xfrm flipH="1" flipV="1">
            <a:off x="16402" y="-36319"/>
            <a:ext cx="12175598" cy="3501637"/>
          </a:xfrm>
          <a:custGeom>
            <a:avLst/>
            <a:gdLst/>
            <a:ahLst/>
            <a:cxnLst/>
            <a:rect l="l" t="t" r="r" b="b"/>
            <a:pathLst>
              <a:path w="9961813" h="3735080">
                <a:moveTo>
                  <a:pt x="9961814" y="3735080"/>
                </a:moveTo>
                <a:lnTo>
                  <a:pt x="0" y="3735080"/>
                </a:lnTo>
                <a:lnTo>
                  <a:pt x="0" y="0"/>
                </a:lnTo>
                <a:lnTo>
                  <a:pt x="9961814" y="0"/>
                </a:lnTo>
                <a:lnTo>
                  <a:pt x="9961814" y="3735080"/>
                </a:lnTo>
                <a:close/>
              </a:path>
            </a:pathLst>
          </a:custGeom>
          <a:blipFill>
            <a:blip r:embed="rId5">
              <a:extLst>
                <a:ext uri="{96DAC541-7B7A-43D3-8B79-37D633B846F1}">
                  <asvg:svgBlip xmlns:asvg="http://schemas.microsoft.com/office/drawing/2016/SVG/main" r:embed="rId6"/>
                </a:ext>
              </a:extLst>
            </a:blip>
            <a:stretch>
              <a:fillRect t="-80307" b="-86401"/>
            </a:stretch>
          </a:blipFill>
        </p:spPr>
      </p:sp>
      <p:sp>
        <p:nvSpPr>
          <p:cNvPr id="9" name="TextBox 4"/>
          <p:cNvSpPr txBox="1"/>
          <p:nvPr/>
        </p:nvSpPr>
        <p:spPr>
          <a:xfrm>
            <a:off x="1625600" y="829573"/>
            <a:ext cx="8568019" cy="884927"/>
          </a:xfrm>
          <a:prstGeom prst="rect">
            <a:avLst/>
          </a:prstGeom>
        </p:spPr>
        <p:txBody>
          <a:bodyPr lIns="0" tIns="0" rIns="0" bIns="0" rtlCol="0" anchor="ctr"/>
          <a:lstStyle/>
          <a:p>
            <a:pPr algn="ctr" defTabSz="857324">
              <a:lnSpc>
                <a:spcPts val="4800"/>
              </a:lnSpc>
            </a:pPr>
            <a:r>
              <a:rPr lang="en-US" sz="3600" b="1" dirty="0" err="1">
                <a:solidFill>
                  <a:srgbClr val="FF0000"/>
                </a:solidFill>
                <a:latin typeface="+mj-lt"/>
                <a:ea typeface="Tahoma" panose="020B0604030504040204" pitchFamily="34" charset="0"/>
                <a:cs typeface="Tahoma" panose="020B0604030504040204" pitchFamily="34" charset="0"/>
                <a:sym typeface="Extenda 20 Micro"/>
              </a:rPr>
              <a:t>CHỦ</a:t>
            </a:r>
            <a:r>
              <a:rPr lang="en-US" sz="3600" b="1" dirty="0">
                <a:solidFill>
                  <a:srgbClr val="FF0000"/>
                </a:solidFill>
                <a:latin typeface="+mj-lt"/>
                <a:ea typeface="Tahoma" panose="020B0604030504040204" pitchFamily="34" charset="0"/>
                <a:cs typeface="Tahoma" panose="020B0604030504040204" pitchFamily="34" charset="0"/>
                <a:sym typeface="Extenda 20 Micro"/>
              </a:rPr>
              <a:t> </a:t>
            </a:r>
            <a:r>
              <a:rPr lang="en-US" sz="3600" b="1" dirty="0" err="1">
                <a:solidFill>
                  <a:srgbClr val="FF0000"/>
                </a:solidFill>
                <a:latin typeface="+mj-lt"/>
                <a:ea typeface="Tahoma" panose="020B0604030504040204" pitchFamily="34" charset="0"/>
                <a:cs typeface="Tahoma" panose="020B0604030504040204" pitchFamily="34" charset="0"/>
                <a:sym typeface="Extenda 20 Micro"/>
              </a:rPr>
              <a:t>TRƯƠNG</a:t>
            </a:r>
            <a:r>
              <a:rPr lang="en-US" sz="3600" b="1" dirty="0">
                <a:solidFill>
                  <a:srgbClr val="FF0000"/>
                </a:solidFill>
                <a:latin typeface="+mj-lt"/>
                <a:ea typeface="Tahoma" panose="020B0604030504040204" pitchFamily="34" charset="0"/>
                <a:cs typeface="Tahoma" panose="020B0604030504040204" pitchFamily="34" charset="0"/>
                <a:sym typeface="Extenda 20 Micro"/>
              </a:rPr>
              <a:t> – </a:t>
            </a:r>
            <a:r>
              <a:rPr lang="en-US" sz="3600" b="1" dirty="0" err="1">
                <a:solidFill>
                  <a:srgbClr val="FF0000"/>
                </a:solidFill>
                <a:latin typeface="+mj-lt"/>
                <a:ea typeface="Tahoma" panose="020B0604030504040204" pitchFamily="34" charset="0"/>
                <a:cs typeface="Tahoma" panose="020B0604030504040204" pitchFamily="34" charset="0"/>
                <a:sym typeface="Extenda 20 Micro"/>
              </a:rPr>
              <a:t>ĐỊNH</a:t>
            </a:r>
            <a:r>
              <a:rPr lang="en-US" sz="3600" b="1" dirty="0">
                <a:solidFill>
                  <a:srgbClr val="FF0000"/>
                </a:solidFill>
                <a:latin typeface="+mj-lt"/>
                <a:ea typeface="Tahoma" panose="020B0604030504040204" pitchFamily="34" charset="0"/>
                <a:cs typeface="Tahoma" panose="020B0604030504040204" pitchFamily="34" charset="0"/>
                <a:sym typeface="Extenda 20 Micro"/>
              </a:rPr>
              <a:t> </a:t>
            </a:r>
            <a:r>
              <a:rPr lang="en-US" sz="3600" b="1" dirty="0" err="1">
                <a:solidFill>
                  <a:srgbClr val="FF0000"/>
                </a:solidFill>
                <a:latin typeface="+mj-lt"/>
                <a:ea typeface="Tahoma" panose="020B0604030504040204" pitchFamily="34" charset="0"/>
                <a:cs typeface="Tahoma" panose="020B0604030504040204" pitchFamily="34" charset="0"/>
                <a:sym typeface="Extenda 20 Micro"/>
              </a:rPr>
              <a:t>HƯỚNG</a:t>
            </a:r>
            <a:r>
              <a:rPr lang="en-US" sz="3600" b="1" dirty="0">
                <a:solidFill>
                  <a:srgbClr val="FF0000"/>
                </a:solidFill>
                <a:latin typeface="+mj-lt"/>
                <a:ea typeface="Tahoma" panose="020B0604030504040204" pitchFamily="34" charset="0"/>
                <a:cs typeface="Tahoma" panose="020B0604030504040204" pitchFamily="34" charset="0"/>
                <a:sym typeface="Extenda 20 Micro"/>
              </a:rPr>
              <a:t> </a:t>
            </a:r>
            <a:r>
              <a:rPr lang="en-US" sz="3600" b="1" dirty="0" err="1">
                <a:solidFill>
                  <a:srgbClr val="FF0000"/>
                </a:solidFill>
                <a:latin typeface="+mj-lt"/>
                <a:ea typeface="Tahoma" panose="020B0604030504040204" pitchFamily="34" charset="0"/>
                <a:cs typeface="Tahoma" panose="020B0604030504040204" pitchFamily="34" charset="0"/>
                <a:sym typeface="Extenda 20 Micro"/>
              </a:rPr>
              <a:t>CHIẾN</a:t>
            </a:r>
            <a:r>
              <a:rPr lang="en-US" sz="3600" b="1" dirty="0">
                <a:solidFill>
                  <a:srgbClr val="FF0000"/>
                </a:solidFill>
                <a:latin typeface="+mj-lt"/>
                <a:ea typeface="Tahoma" panose="020B0604030504040204" pitchFamily="34" charset="0"/>
                <a:cs typeface="Tahoma" panose="020B0604030504040204" pitchFamily="34" charset="0"/>
                <a:sym typeface="Extenda 20 Micro"/>
              </a:rPr>
              <a:t> </a:t>
            </a:r>
            <a:r>
              <a:rPr lang="en-US" sz="3600" b="1" dirty="0" err="1">
                <a:solidFill>
                  <a:srgbClr val="FF0000"/>
                </a:solidFill>
                <a:latin typeface="+mj-lt"/>
                <a:ea typeface="Tahoma" panose="020B0604030504040204" pitchFamily="34" charset="0"/>
                <a:cs typeface="Tahoma" panose="020B0604030504040204" pitchFamily="34" charset="0"/>
                <a:sym typeface="Extenda 20 Micro"/>
              </a:rPr>
              <a:t>LƯỢC</a:t>
            </a:r>
            <a:endParaRPr lang="en-US" sz="3600" b="1" dirty="0">
              <a:solidFill>
                <a:srgbClr val="FF0000"/>
              </a:solidFill>
              <a:latin typeface="+mj-lt"/>
              <a:ea typeface="Tahoma" panose="020B0604030504040204" pitchFamily="34" charset="0"/>
              <a:cs typeface="Tahoma" panose="020B0604030504040204" pitchFamily="34" charset="0"/>
              <a:sym typeface="Extenda 20 Micro"/>
            </a:endParaRPr>
          </a:p>
        </p:txBody>
      </p:sp>
      <p:sp>
        <p:nvSpPr>
          <p:cNvPr id="10" name="TextBox 5"/>
          <p:cNvSpPr txBox="1"/>
          <p:nvPr/>
        </p:nvSpPr>
        <p:spPr>
          <a:xfrm>
            <a:off x="2184268" y="1785721"/>
            <a:ext cx="8058150" cy="3663503"/>
          </a:xfrm>
          <a:prstGeom prst="rect">
            <a:avLst/>
          </a:prstGeom>
        </p:spPr>
        <p:txBody>
          <a:bodyPr lIns="0" tIns="0" rIns="0" bIns="0" rtlCol="0" anchor="t">
            <a:spAutoFit/>
          </a:bodyPr>
          <a:lstStyle/>
          <a:p>
            <a:pPr marL="0" lvl="1" defTabSz="857324">
              <a:lnSpc>
                <a:spcPts val="2879"/>
              </a:lnSpc>
              <a:buFont typeface="Arial"/>
              <a:buChar char="•"/>
            </a:pPr>
            <a:r>
              <a:rPr lang="en-US" sz="2399" b="1" spc="299"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NGHỊ</a:t>
            </a:r>
            <a:r>
              <a:rPr lang="en-US" sz="2399" b="1" spc="299"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2399" b="1" spc="299"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QUYẾT</a:t>
            </a:r>
            <a:r>
              <a:rPr lang="en-US" sz="2399" b="1" spc="299"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2399" b="1" spc="299"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SỐ</a:t>
            </a:r>
            <a:r>
              <a:rPr lang="en-US" sz="2399" b="1" spc="299"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 57-NQ/TW – 22/12/2024</a:t>
            </a:r>
          </a:p>
          <a:p>
            <a:pPr marL="0" lvl="1" algn="just" defTabSz="857324">
              <a:lnSpc>
                <a:spcPts val="3283"/>
              </a:lnSpc>
            </a:pP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Nghị</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quyết</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của</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Bộ</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Chính</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trị</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về</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đột</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phá</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phát</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triển</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khoa</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học</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công</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nghệ</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đổi</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mới</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sáng</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tạo</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và</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chuyển</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đổi</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số</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quốc</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gia</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tạo</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nền</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tảng</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chính</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sách</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thúc</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đẩy</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phát</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triển</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công</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nghệ</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số</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trong</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đó</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có</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giáo</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dục</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kĩ</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năng</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số</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p>
          <a:p>
            <a:pPr marL="0" lvl="1" defTabSz="857324">
              <a:lnSpc>
                <a:spcPts val="2879"/>
              </a:lnSpc>
              <a:buFont typeface="Arial"/>
              <a:buChar char="•"/>
            </a:pPr>
            <a:r>
              <a:rPr lang="en-US" sz="2399" b="1" spc="299"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NGHỊ</a:t>
            </a:r>
            <a:r>
              <a:rPr lang="en-US" sz="2399" b="1" spc="299"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2399" b="1" spc="299"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QUYẾT</a:t>
            </a:r>
            <a:r>
              <a:rPr lang="en-US" sz="2399" b="1" spc="299"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2399" b="1" spc="299"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SỐ</a:t>
            </a:r>
            <a:r>
              <a:rPr lang="en-US" sz="2399" b="1" spc="299"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Bold"/>
              </a:rPr>
              <a:t> 71-NQ/TW – 22/08/2025</a:t>
            </a:r>
          </a:p>
          <a:p>
            <a:pPr marL="0" lvl="1" algn="just" defTabSz="857324">
              <a:lnSpc>
                <a:spcPts val="3283"/>
              </a:lnSpc>
            </a:pP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Nghị</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quyết</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của</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Bộ</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Chính</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trị</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về</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đột</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phá</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phát</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triển</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giáo</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dục</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và</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đào</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tạo</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định</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hướng</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đổi</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mới</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toàn</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diện</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giáo</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dục</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bao</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gồm</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phát</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triển</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năng</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lực</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số</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và</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công</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nghệ</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trong</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phổ</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spc="-48" dirty="0" err="1">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thông</a:t>
            </a:r>
            <a:r>
              <a:rPr lang="en-US" sz="2399" spc="-48" dirty="0">
                <a:solidFill>
                  <a:srgbClr val="262262"/>
                </a:solidFill>
                <a:latin typeface="Tahoma" panose="020B0604030504040204" pitchFamily="34" charset="0"/>
                <a:ea typeface="Tahoma" panose="020B0604030504040204" pitchFamily="34" charset="0"/>
                <a:cs typeface="Tahoma" panose="020B0604030504040204" pitchFamily="34" charset="0"/>
                <a:sym typeface="Poppins"/>
              </a:rPr>
              <a:t>. </a:t>
            </a:r>
          </a:p>
        </p:txBody>
      </p:sp>
    </p:spTree>
    <p:extLst>
      <p:ext uri="{BB962C8B-B14F-4D97-AF65-F5344CB8AC3E}">
        <p14:creationId xmlns:p14="http://schemas.microsoft.com/office/powerpoint/2010/main" val="2723136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3CB0C-BAD3-B45D-A9A1-323D0C73E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688E2A-73B6-9302-E8E5-2CF30E5094C4}"/>
              </a:ext>
            </a:extLst>
          </p:cNvPr>
          <p:cNvSpPr>
            <a:spLocks noGrp="1"/>
          </p:cNvSpPr>
          <p:nvPr>
            <p:ph type="title"/>
          </p:nvPr>
        </p:nvSpPr>
        <p:spPr>
          <a:xfrm>
            <a:off x="838200" y="-11188"/>
            <a:ext cx="7954574" cy="1325563"/>
          </a:xfrm>
        </p:spPr>
        <p:txBody>
          <a:bodyPr>
            <a:normAutofit/>
          </a:bodyPr>
          <a:lstStyle/>
          <a:p>
            <a:r>
              <a:rPr lang="vi-VN" sz="3200" dirty="0"/>
              <a:t>QUI TRÌNH </a:t>
            </a:r>
            <a:r>
              <a:rPr lang="en-US" sz="3200" dirty="0"/>
              <a:t>TRIỂN KHAI (3)</a:t>
            </a:r>
          </a:p>
        </p:txBody>
      </p:sp>
      <p:grpSp>
        <p:nvGrpSpPr>
          <p:cNvPr id="11" name="Group 10">
            <a:extLst>
              <a:ext uri="{FF2B5EF4-FFF2-40B4-BE49-F238E27FC236}">
                <a16:creationId xmlns:a16="http://schemas.microsoft.com/office/drawing/2014/main" id="{AA957062-CAE5-8143-53A5-B15007B0C84C}"/>
              </a:ext>
            </a:extLst>
          </p:cNvPr>
          <p:cNvGrpSpPr/>
          <p:nvPr/>
        </p:nvGrpSpPr>
        <p:grpSpPr>
          <a:xfrm rot="2700000">
            <a:off x="705458" y="3053269"/>
            <a:ext cx="1487608" cy="1487607"/>
            <a:chOff x="1905000" y="2108996"/>
            <a:chExt cx="1716088" cy="1716088"/>
          </a:xfrm>
        </p:grpSpPr>
        <p:sp>
          <p:nvSpPr>
            <p:cNvPr id="12" name="Teardrop 11">
              <a:extLst>
                <a:ext uri="{FF2B5EF4-FFF2-40B4-BE49-F238E27FC236}">
                  <a16:creationId xmlns:a16="http://schemas.microsoft.com/office/drawing/2014/main" id="{1F5A1CCB-6E0C-5537-A6BB-153D16CB2A42}"/>
                </a:ext>
              </a:extLst>
            </p:cNvPr>
            <p:cNvSpPr/>
            <p:nvPr/>
          </p:nvSpPr>
          <p:spPr>
            <a:xfrm rot="5400000">
              <a:off x="1905000" y="2108996"/>
              <a:ext cx="1716088" cy="1716088"/>
            </a:xfrm>
            <a:prstGeom prst="teardrop">
              <a:avLst/>
            </a:prstGeom>
            <a:solidFill>
              <a:srgbClr val="1AAD96">
                <a:lumMod val="20000"/>
                <a:lumOff val="80000"/>
              </a:srgbClr>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13" name="Teardrop 12">
              <a:extLst>
                <a:ext uri="{FF2B5EF4-FFF2-40B4-BE49-F238E27FC236}">
                  <a16:creationId xmlns:a16="http://schemas.microsoft.com/office/drawing/2014/main" id="{2B07790F-19DA-049E-56B4-8F58A558AE4E}"/>
                </a:ext>
              </a:extLst>
            </p:cNvPr>
            <p:cNvSpPr/>
            <p:nvPr/>
          </p:nvSpPr>
          <p:spPr>
            <a:xfrm rot="5400000">
              <a:off x="2078038" y="2282033"/>
              <a:ext cx="1543050" cy="1543050"/>
            </a:xfrm>
            <a:prstGeom prst="teardrop">
              <a:avLst/>
            </a:prstGeom>
            <a:solidFill>
              <a:srgbClr val="1AAD96"/>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sp>
        <p:nvSpPr>
          <p:cNvPr id="14" name="Oval 13">
            <a:extLst>
              <a:ext uri="{FF2B5EF4-FFF2-40B4-BE49-F238E27FC236}">
                <a16:creationId xmlns:a16="http://schemas.microsoft.com/office/drawing/2014/main" id="{60CF83F6-65D8-30E9-9E45-2FCBAADD73C6}"/>
              </a:ext>
            </a:extLst>
          </p:cNvPr>
          <p:cNvSpPr/>
          <p:nvPr/>
        </p:nvSpPr>
        <p:spPr>
          <a:xfrm>
            <a:off x="971090" y="3424964"/>
            <a:ext cx="956347" cy="956346"/>
          </a:xfrm>
          <a:prstGeom prst="ellipse">
            <a:avLst/>
          </a:prstGeom>
          <a:solidFill>
            <a:srgbClr val="FFFFFF"/>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nvGrpSpPr>
          <p:cNvPr id="15" name="Group 14">
            <a:extLst>
              <a:ext uri="{FF2B5EF4-FFF2-40B4-BE49-F238E27FC236}">
                <a16:creationId xmlns:a16="http://schemas.microsoft.com/office/drawing/2014/main" id="{3BCB47F9-BA59-5484-4A5E-33A67BCAC659}"/>
              </a:ext>
            </a:extLst>
          </p:cNvPr>
          <p:cNvGrpSpPr/>
          <p:nvPr/>
        </p:nvGrpSpPr>
        <p:grpSpPr>
          <a:xfrm rot="2700000" flipH="1">
            <a:off x="2001111" y="4348922"/>
            <a:ext cx="1487608" cy="1487607"/>
            <a:chOff x="1905000" y="2108996"/>
            <a:chExt cx="1716088" cy="1716088"/>
          </a:xfrm>
        </p:grpSpPr>
        <p:sp>
          <p:nvSpPr>
            <p:cNvPr id="16" name="Teardrop 15">
              <a:extLst>
                <a:ext uri="{FF2B5EF4-FFF2-40B4-BE49-F238E27FC236}">
                  <a16:creationId xmlns:a16="http://schemas.microsoft.com/office/drawing/2014/main" id="{9157B315-BCEF-5B79-2E88-B1245A34D6B2}"/>
                </a:ext>
              </a:extLst>
            </p:cNvPr>
            <p:cNvSpPr/>
            <p:nvPr/>
          </p:nvSpPr>
          <p:spPr>
            <a:xfrm rot="5400000">
              <a:off x="1905000" y="2108996"/>
              <a:ext cx="1716088" cy="1716088"/>
            </a:xfrm>
            <a:prstGeom prst="teardrop">
              <a:avLst/>
            </a:prstGeom>
            <a:solidFill>
              <a:srgbClr val="A9C370">
                <a:lumMod val="20000"/>
                <a:lumOff val="80000"/>
              </a:srgbClr>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17" name="Teardrop 16">
              <a:extLst>
                <a:ext uri="{FF2B5EF4-FFF2-40B4-BE49-F238E27FC236}">
                  <a16:creationId xmlns:a16="http://schemas.microsoft.com/office/drawing/2014/main" id="{BF37AC75-B95B-F079-B218-CDF60C364A3A}"/>
                </a:ext>
              </a:extLst>
            </p:cNvPr>
            <p:cNvSpPr/>
            <p:nvPr/>
          </p:nvSpPr>
          <p:spPr>
            <a:xfrm rot="5400000">
              <a:off x="2078038" y="2282033"/>
              <a:ext cx="1543050" cy="1543050"/>
            </a:xfrm>
            <a:prstGeom prst="teardrop">
              <a:avLst/>
            </a:prstGeom>
            <a:solidFill>
              <a:srgbClr val="A9C370"/>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sp>
        <p:nvSpPr>
          <p:cNvPr id="18" name="Oval 17">
            <a:extLst>
              <a:ext uri="{FF2B5EF4-FFF2-40B4-BE49-F238E27FC236}">
                <a16:creationId xmlns:a16="http://schemas.microsoft.com/office/drawing/2014/main" id="{1A7A5B29-0EFE-2E54-229C-D76386C6BD70}"/>
              </a:ext>
            </a:extLst>
          </p:cNvPr>
          <p:cNvSpPr/>
          <p:nvPr/>
        </p:nvSpPr>
        <p:spPr>
          <a:xfrm>
            <a:off x="2160677" y="4614550"/>
            <a:ext cx="956347" cy="956346"/>
          </a:xfrm>
          <a:prstGeom prst="ellipse">
            <a:avLst/>
          </a:prstGeom>
          <a:solidFill>
            <a:srgbClr val="FFFFFF"/>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23" name="Inhaltsplatzhalter 4">
            <a:extLst>
              <a:ext uri="{FF2B5EF4-FFF2-40B4-BE49-F238E27FC236}">
                <a16:creationId xmlns:a16="http://schemas.microsoft.com/office/drawing/2014/main" id="{5C85FABA-8532-8C87-02AB-70F4BFAC978B}"/>
              </a:ext>
            </a:extLst>
          </p:cNvPr>
          <p:cNvSpPr txBox="1">
            <a:spLocks/>
          </p:cNvSpPr>
          <p:nvPr/>
        </p:nvSpPr>
        <p:spPr>
          <a:xfrm>
            <a:off x="2475291" y="3090446"/>
            <a:ext cx="8127493" cy="67710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2200" b="1" dirty="0">
                <a:solidFill>
                  <a:srgbClr val="1AAD96"/>
                </a:solidFill>
                <a:latin typeface="Roboto"/>
              </a:rPr>
              <a:t>C</a:t>
            </a:r>
            <a:r>
              <a:rPr lang="vi-VN" sz="2200" b="1" dirty="0">
                <a:solidFill>
                  <a:srgbClr val="1AAD96"/>
                </a:solidFill>
                <a:latin typeface="Roboto"/>
              </a:rPr>
              <a:t>ụ thể hóa việc phát triển </a:t>
            </a:r>
            <a:r>
              <a:rPr lang="en-US" sz="2200" b="1" dirty="0">
                <a:solidFill>
                  <a:srgbClr val="1AAD96"/>
                </a:solidFill>
                <a:latin typeface="Roboto"/>
              </a:rPr>
              <a:t>NLAI</a:t>
            </a:r>
            <a:r>
              <a:rPr lang="vi-VN" sz="2200" b="1" dirty="0">
                <a:solidFill>
                  <a:srgbClr val="1AAD96"/>
                </a:solidFill>
                <a:latin typeface="Roboto"/>
              </a:rPr>
              <a:t> cho học sinh thông qua kế hoạch bài dạy/kế hoạch tổ chức các hoạt động giáo dục khác</a:t>
            </a:r>
          </a:p>
        </p:txBody>
      </p:sp>
      <p:sp>
        <p:nvSpPr>
          <p:cNvPr id="24" name="Inhaltsplatzhalter 4">
            <a:extLst>
              <a:ext uri="{FF2B5EF4-FFF2-40B4-BE49-F238E27FC236}">
                <a16:creationId xmlns:a16="http://schemas.microsoft.com/office/drawing/2014/main" id="{603B05DE-4054-2D26-026C-4A1D695D0114}"/>
              </a:ext>
            </a:extLst>
          </p:cNvPr>
          <p:cNvSpPr txBox="1">
            <a:spLocks/>
          </p:cNvSpPr>
          <p:nvPr/>
        </p:nvSpPr>
        <p:spPr>
          <a:xfrm>
            <a:off x="3673842" y="4548659"/>
            <a:ext cx="7493387" cy="101566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2200" b="1" dirty="0">
                <a:solidFill>
                  <a:srgbClr val="8CAA48"/>
                </a:solidFill>
                <a:latin typeface="Roboto"/>
              </a:rPr>
              <a:t>Đối với mỗi bài học </a:t>
            </a:r>
            <a:r>
              <a:rPr lang="en-US" sz="2200" b="1" dirty="0" err="1">
                <a:solidFill>
                  <a:srgbClr val="8CAA48"/>
                </a:solidFill>
                <a:latin typeface="Roboto"/>
              </a:rPr>
              <a:t>tich</a:t>
            </a:r>
            <a:r>
              <a:rPr lang="en-US" sz="2200" b="1" dirty="0">
                <a:solidFill>
                  <a:srgbClr val="8CAA48"/>
                </a:solidFill>
                <a:latin typeface="Roboto"/>
              </a:rPr>
              <a:t> </a:t>
            </a:r>
            <a:r>
              <a:rPr lang="en-US" sz="2200" b="1" dirty="0" err="1">
                <a:solidFill>
                  <a:srgbClr val="8CAA48"/>
                </a:solidFill>
                <a:latin typeface="Roboto"/>
              </a:rPr>
              <a:t>hợp</a:t>
            </a:r>
            <a:r>
              <a:rPr lang="vi-VN" sz="2200" b="1" dirty="0">
                <a:solidFill>
                  <a:srgbClr val="8CAA48"/>
                </a:solidFill>
                <a:latin typeface="Roboto"/>
              </a:rPr>
              <a:t>, cần thể hiện rõ vào mục tiêu bài học và tiến trình dạy học, tổ chức thực hiện các hoạt động học (Phụ lục 4, CV 5512).</a:t>
            </a:r>
          </a:p>
        </p:txBody>
      </p:sp>
      <p:sp>
        <p:nvSpPr>
          <p:cNvPr id="26" name="Freeform 27">
            <a:extLst>
              <a:ext uri="{FF2B5EF4-FFF2-40B4-BE49-F238E27FC236}">
                <a16:creationId xmlns:a16="http://schemas.microsoft.com/office/drawing/2014/main" id="{FCC4F04A-CA25-BD53-E863-CFDA866FFE19}"/>
              </a:ext>
            </a:extLst>
          </p:cNvPr>
          <p:cNvSpPr>
            <a:spLocks noEditPoints="1"/>
          </p:cNvSpPr>
          <p:nvPr/>
        </p:nvSpPr>
        <p:spPr bwMode="auto">
          <a:xfrm>
            <a:off x="1263510" y="3658724"/>
            <a:ext cx="371507" cy="488826"/>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1AAD96"/>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grpSp>
        <p:nvGrpSpPr>
          <p:cNvPr id="27" name="Group 26">
            <a:extLst>
              <a:ext uri="{FF2B5EF4-FFF2-40B4-BE49-F238E27FC236}">
                <a16:creationId xmlns:a16="http://schemas.microsoft.com/office/drawing/2014/main" id="{5D06CFBB-CBCA-E5FD-3105-11EE2F18DC6D}"/>
              </a:ext>
            </a:extLst>
          </p:cNvPr>
          <p:cNvGrpSpPr/>
          <p:nvPr/>
        </p:nvGrpSpPr>
        <p:grpSpPr>
          <a:xfrm>
            <a:off x="2366615" y="4819710"/>
            <a:ext cx="544471" cy="546024"/>
            <a:chOff x="7216775" y="2687638"/>
            <a:chExt cx="555625" cy="557212"/>
          </a:xfrm>
          <a:solidFill>
            <a:srgbClr val="A9C370"/>
          </a:solidFill>
        </p:grpSpPr>
        <p:sp>
          <p:nvSpPr>
            <p:cNvPr id="28" name="Freeform 123">
              <a:extLst>
                <a:ext uri="{FF2B5EF4-FFF2-40B4-BE49-F238E27FC236}">
                  <a16:creationId xmlns:a16="http://schemas.microsoft.com/office/drawing/2014/main" id="{1B52F03A-6630-03FA-DBE3-F68D1D325B62}"/>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sp>
          <p:nvSpPr>
            <p:cNvPr id="29" name="Freeform 124">
              <a:extLst>
                <a:ext uri="{FF2B5EF4-FFF2-40B4-BE49-F238E27FC236}">
                  <a16:creationId xmlns:a16="http://schemas.microsoft.com/office/drawing/2014/main" id="{816BFD3D-6186-3F43-CD71-B8F6AC00F98D}"/>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grpSp>
      <p:grpSp>
        <p:nvGrpSpPr>
          <p:cNvPr id="4" name="그룹 115">
            <a:extLst>
              <a:ext uri="{FF2B5EF4-FFF2-40B4-BE49-F238E27FC236}">
                <a16:creationId xmlns:a16="http://schemas.microsoft.com/office/drawing/2014/main" id="{B400B7EA-6603-F86C-EE63-980E5E418EDF}"/>
              </a:ext>
            </a:extLst>
          </p:cNvPr>
          <p:cNvGrpSpPr/>
          <p:nvPr/>
        </p:nvGrpSpPr>
        <p:grpSpPr>
          <a:xfrm>
            <a:off x="644963" y="1251994"/>
            <a:ext cx="8400416" cy="1082009"/>
            <a:chOff x="5264993" y="1742869"/>
            <a:chExt cx="8464849" cy="1081824"/>
          </a:xfrm>
        </p:grpSpPr>
        <p:sp>
          <p:nvSpPr>
            <p:cNvPr id="5" name="Rounded Rectangle 8">
              <a:extLst>
                <a:ext uri="{FF2B5EF4-FFF2-40B4-BE49-F238E27FC236}">
                  <a16:creationId xmlns:a16="http://schemas.microsoft.com/office/drawing/2014/main" id="{D5E9EA38-50A7-9511-6F65-563A59D460C6}"/>
                </a:ext>
              </a:extLst>
            </p:cNvPr>
            <p:cNvSpPr/>
            <p:nvPr/>
          </p:nvSpPr>
          <p:spPr>
            <a:xfrm>
              <a:off x="6055607" y="1933023"/>
              <a:ext cx="7674234" cy="891670"/>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algn="ctr" defTabSz="1371669">
                <a:defRPr/>
              </a:pPr>
              <a:endParaRPr lang="ko-KR" altLang="en-US" kern="0">
                <a:solidFill>
                  <a:prstClr val="white"/>
                </a:solidFill>
                <a:latin typeface="Calibri" panose="020F0502020204030204"/>
                <a:ea typeface="맑은 고딕" panose="020B0503020000020004" pitchFamily="34" charset="-127"/>
              </a:endParaRPr>
            </a:p>
          </p:txBody>
        </p:sp>
        <p:sp>
          <p:nvSpPr>
            <p:cNvPr id="6" name="Rounded Rectangle 7">
              <a:extLst>
                <a:ext uri="{FF2B5EF4-FFF2-40B4-BE49-F238E27FC236}">
                  <a16:creationId xmlns:a16="http://schemas.microsoft.com/office/drawing/2014/main" id="{FB032BB5-B458-0E12-5471-7EBA265F51E8}"/>
                </a:ext>
              </a:extLst>
            </p:cNvPr>
            <p:cNvSpPr/>
            <p:nvPr/>
          </p:nvSpPr>
          <p:spPr>
            <a:xfrm>
              <a:off x="5264993" y="1742869"/>
              <a:ext cx="1353312" cy="703968"/>
            </a:xfrm>
            <a:prstGeom prst="roundRect">
              <a:avLst/>
            </a:prstGeom>
            <a:solidFill>
              <a:srgbClr val="716EC2"/>
            </a:solidFill>
            <a:ln w="12700" cap="flat" cmpd="sng" algn="ctr">
              <a:noFill/>
              <a:prstDash val="solid"/>
              <a:miter lim="800000"/>
            </a:ln>
            <a:effectLst/>
          </p:spPr>
          <p:txBody>
            <a:bodyPr rtlCol="0" anchor="ctr"/>
            <a:lstStyle/>
            <a:p>
              <a:pPr algn="ctr" defTabSz="1371669">
                <a:defRPr/>
              </a:pPr>
              <a:endParaRPr lang="ko-KR" altLang="en-US" kern="0" dirty="0">
                <a:solidFill>
                  <a:prstClr val="white"/>
                </a:solidFill>
                <a:latin typeface="Calibri" panose="020F0502020204030204"/>
                <a:ea typeface="맑은 고딕" panose="020B0503020000020004" pitchFamily="34" charset="-127"/>
              </a:endParaRPr>
            </a:p>
          </p:txBody>
        </p:sp>
        <p:sp>
          <p:nvSpPr>
            <p:cNvPr id="7" name="TextBox 6">
              <a:extLst>
                <a:ext uri="{FF2B5EF4-FFF2-40B4-BE49-F238E27FC236}">
                  <a16:creationId xmlns:a16="http://schemas.microsoft.com/office/drawing/2014/main" id="{BFD9C205-3183-2990-312A-8E58D397B39B}"/>
                </a:ext>
              </a:extLst>
            </p:cNvPr>
            <p:cNvSpPr txBox="1"/>
            <p:nvPr/>
          </p:nvSpPr>
          <p:spPr>
            <a:xfrm>
              <a:off x="6617099" y="2017106"/>
              <a:ext cx="7112743" cy="769309"/>
            </a:xfrm>
            <a:prstGeom prst="rect">
              <a:avLst/>
            </a:prstGeom>
            <a:noFill/>
          </p:spPr>
          <p:txBody>
            <a:bodyPr wrap="square" rtlCol="0">
              <a:spAutoFit/>
            </a:bodyPr>
            <a:lstStyle/>
            <a:p>
              <a:pPr algn="just" defTabSz="914446">
                <a:defRPr/>
              </a:pPr>
              <a:r>
                <a:rPr lang="vi-VN" sz="2200" b="1" kern="0" dirty="0">
                  <a:solidFill>
                    <a:prstClr val="black"/>
                  </a:solidFill>
                  <a:ea typeface="Roboto" panose="02000000000000000000" pitchFamily="2" charset="0"/>
                  <a:cs typeface="Times New Roman" panose="02020603050405020304" pitchFamily="18" charset="0"/>
                </a:rPr>
                <a:t>Tích hợp năng lực </a:t>
              </a:r>
              <a:r>
                <a:rPr lang="en-US" sz="2200" b="1" kern="0" dirty="0">
                  <a:solidFill>
                    <a:prstClr val="black"/>
                  </a:solidFill>
                  <a:ea typeface="Roboto" panose="02000000000000000000" pitchFamily="2" charset="0"/>
                  <a:cs typeface="Times New Roman" panose="02020603050405020304" pitchFamily="18" charset="0"/>
                </a:rPr>
                <a:t>AI</a:t>
              </a:r>
              <a:r>
                <a:rPr lang="vi-VN" sz="2200" b="1" kern="0" dirty="0">
                  <a:solidFill>
                    <a:prstClr val="black"/>
                  </a:solidFill>
                  <a:ea typeface="Roboto" panose="02000000000000000000" pitchFamily="2" charset="0"/>
                  <a:cs typeface="Times New Roman" panose="02020603050405020304" pitchFamily="18" charset="0"/>
                </a:rPr>
                <a:t> vào kế</a:t>
              </a:r>
              <a:r>
                <a:rPr lang="en-US" sz="2200" b="1" kern="0" dirty="0">
                  <a:solidFill>
                    <a:prstClr val="black"/>
                  </a:solidFill>
                  <a:ea typeface="Roboto" panose="02000000000000000000" pitchFamily="2" charset="0"/>
                  <a:cs typeface="Times New Roman" panose="02020603050405020304" pitchFamily="18" charset="0"/>
                </a:rPr>
                <a:t> </a:t>
              </a:r>
              <a:r>
                <a:rPr lang="vi-VN" sz="2200" b="1" kern="0" dirty="0">
                  <a:solidFill>
                    <a:prstClr val="black"/>
                  </a:solidFill>
                  <a:ea typeface="Roboto" panose="02000000000000000000" pitchFamily="2" charset="0"/>
                  <a:cs typeface="Times New Roman" panose="02020603050405020304" pitchFamily="18" charset="0"/>
                </a:rPr>
                <a:t>hoạch bài dạy và kế hoạch tổ</a:t>
              </a:r>
              <a:r>
                <a:rPr lang="en-US" sz="2200" b="1" kern="0" dirty="0">
                  <a:solidFill>
                    <a:prstClr val="black"/>
                  </a:solidFill>
                  <a:ea typeface="Roboto" panose="02000000000000000000" pitchFamily="2" charset="0"/>
                  <a:cs typeface="Times New Roman" panose="02020603050405020304" pitchFamily="18" charset="0"/>
                </a:rPr>
                <a:t> </a:t>
              </a:r>
              <a:r>
                <a:rPr lang="vi-VN" sz="2200" b="1" kern="0" dirty="0">
                  <a:solidFill>
                    <a:prstClr val="black"/>
                  </a:solidFill>
                  <a:ea typeface="Roboto" panose="02000000000000000000" pitchFamily="2" charset="0"/>
                  <a:cs typeface="Times New Roman" panose="02020603050405020304" pitchFamily="18" charset="0"/>
                </a:rPr>
                <a:t>chức các hoạt động giáo dục.</a:t>
              </a:r>
            </a:p>
          </p:txBody>
        </p:sp>
      </p:grpSp>
      <p:sp>
        <p:nvSpPr>
          <p:cNvPr id="8" name="TextBox 7">
            <a:extLst>
              <a:ext uri="{FF2B5EF4-FFF2-40B4-BE49-F238E27FC236}">
                <a16:creationId xmlns:a16="http://schemas.microsoft.com/office/drawing/2014/main" id="{445C2473-8D83-9266-A1D1-ECD96498B592}"/>
              </a:ext>
            </a:extLst>
          </p:cNvPr>
          <p:cNvSpPr txBox="1"/>
          <p:nvPr/>
        </p:nvSpPr>
        <p:spPr>
          <a:xfrm>
            <a:off x="694306" y="1390141"/>
            <a:ext cx="992228" cy="400110"/>
          </a:xfrm>
          <a:prstGeom prst="rect">
            <a:avLst/>
          </a:prstGeom>
          <a:noFill/>
        </p:spPr>
        <p:txBody>
          <a:bodyPr wrap="square" rtlCol="0">
            <a:spAutoFit/>
          </a:bodyPr>
          <a:lstStyle/>
          <a:p>
            <a:pPr algn="ctr" defTabSz="1371669">
              <a:defRPr/>
            </a:pPr>
            <a:r>
              <a:rPr lang="en-US" altLang="ko-KR" sz="2000" b="1" kern="0" dirty="0" err="1">
                <a:solidFill>
                  <a:prstClr val="white"/>
                </a:solidFill>
                <a:ea typeface="Roboto" panose="02000000000000000000" pitchFamily="2" charset="0"/>
                <a:cs typeface="Arial" pitchFamily="34" charset="0"/>
              </a:rPr>
              <a:t>Bước</a:t>
            </a:r>
            <a:r>
              <a:rPr lang="en-US" altLang="ko-KR" b="1" kern="0" dirty="0">
                <a:solidFill>
                  <a:prstClr val="white"/>
                </a:solidFill>
                <a:ea typeface="Roboto" panose="02000000000000000000" pitchFamily="2" charset="0"/>
                <a:cs typeface="Arial" pitchFamily="34" charset="0"/>
              </a:rPr>
              <a:t> </a:t>
            </a:r>
            <a:endParaRPr lang="ko-KR" altLang="en-US" b="1" kern="0" dirty="0">
              <a:solidFill>
                <a:prstClr val="white"/>
              </a:solidFill>
              <a:ea typeface="맑은 고딕" panose="020B0503020000020004" pitchFamily="34" charset="-127"/>
              <a:cs typeface="Arial" pitchFamily="34" charset="0"/>
            </a:endParaRPr>
          </a:p>
        </p:txBody>
      </p:sp>
      <p:sp>
        <p:nvSpPr>
          <p:cNvPr id="9" name="Rectangle 8">
            <a:extLst>
              <a:ext uri="{FF2B5EF4-FFF2-40B4-BE49-F238E27FC236}">
                <a16:creationId xmlns:a16="http://schemas.microsoft.com/office/drawing/2014/main" id="{D98135E1-97F0-F4F7-34B8-609AA712EB8C}"/>
              </a:ext>
            </a:extLst>
          </p:cNvPr>
          <p:cNvSpPr/>
          <p:nvPr/>
        </p:nvSpPr>
        <p:spPr>
          <a:xfrm>
            <a:off x="1524878" y="1254152"/>
            <a:ext cx="444352" cy="707886"/>
          </a:xfrm>
          <a:prstGeom prst="rect">
            <a:avLst/>
          </a:prstGeom>
          <a:noFill/>
        </p:spPr>
        <p:txBody>
          <a:bodyPr wrap="none" lIns="91440" tIns="45720" rIns="91440" bIns="45720">
            <a:spAutoFit/>
          </a:bodyPr>
          <a:lstStyle/>
          <a:p>
            <a:pPr algn="ctr"/>
            <a:r>
              <a:rPr lang="en-US" sz="4000" b="1">
                <a:ln w="6600">
                  <a:noFill/>
                  <a:prstDash val="solid"/>
                </a:ln>
                <a:solidFill>
                  <a:srgbClr val="FFFFFF"/>
                </a:solidFill>
                <a:effectLst>
                  <a:outerShdw dist="38100" dir="2700000" algn="tl" rotWithShape="0">
                    <a:srgbClr val="ED7D31"/>
                  </a:outerShdw>
                </a:effectLst>
                <a:ea typeface="Roboto" panose="02000000000000000000" pitchFamily="2" charset="0"/>
              </a:rPr>
              <a:t>3</a:t>
            </a:r>
          </a:p>
        </p:txBody>
      </p:sp>
    </p:spTree>
    <p:extLst>
      <p:ext uri="{BB962C8B-B14F-4D97-AF65-F5344CB8AC3E}">
        <p14:creationId xmlns:p14="http://schemas.microsoft.com/office/powerpoint/2010/main" val="1497841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2283F-663A-BAB5-17B0-2B12702F1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1F3C4-C710-275E-B7E5-2FE50C87DCE5}"/>
              </a:ext>
            </a:extLst>
          </p:cNvPr>
          <p:cNvSpPr>
            <a:spLocks noGrp="1"/>
          </p:cNvSpPr>
          <p:nvPr>
            <p:ph type="title"/>
          </p:nvPr>
        </p:nvSpPr>
        <p:spPr>
          <a:xfrm>
            <a:off x="838200" y="-11188"/>
            <a:ext cx="7954574" cy="1325563"/>
          </a:xfrm>
        </p:spPr>
        <p:txBody>
          <a:bodyPr>
            <a:normAutofit/>
          </a:bodyPr>
          <a:lstStyle/>
          <a:p>
            <a:r>
              <a:rPr lang="vi-VN" sz="3200" dirty="0"/>
              <a:t>QUI TRÌNH </a:t>
            </a:r>
            <a:r>
              <a:rPr lang="en-US" sz="3200" dirty="0"/>
              <a:t>TRIỂN KHAI (4)</a:t>
            </a:r>
          </a:p>
        </p:txBody>
      </p:sp>
      <p:grpSp>
        <p:nvGrpSpPr>
          <p:cNvPr id="33" name="Group 32">
            <a:extLst>
              <a:ext uri="{FF2B5EF4-FFF2-40B4-BE49-F238E27FC236}">
                <a16:creationId xmlns:a16="http://schemas.microsoft.com/office/drawing/2014/main" id="{80CAC0FA-0433-79CC-AFC4-6C40E8064187}"/>
              </a:ext>
            </a:extLst>
          </p:cNvPr>
          <p:cNvGrpSpPr/>
          <p:nvPr/>
        </p:nvGrpSpPr>
        <p:grpSpPr>
          <a:xfrm>
            <a:off x="838200" y="2992760"/>
            <a:ext cx="10461770" cy="2783261"/>
            <a:chOff x="1840616" y="2476723"/>
            <a:chExt cx="11891401" cy="3163600"/>
          </a:xfrm>
        </p:grpSpPr>
        <p:grpSp>
          <p:nvGrpSpPr>
            <p:cNvPr id="11" name="Group 10">
              <a:extLst>
                <a:ext uri="{FF2B5EF4-FFF2-40B4-BE49-F238E27FC236}">
                  <a16:creationId xmlns:a16="http://schemas.microsoft.com/office/drawing/2014/main" id="{74E4EC8C-CC94-0AEE-E902-ADC0E5D6A69D}"/>
                </a:ext>
              </a:extLst>
            </p:cNvPr>
            <p:cNvGrpSpPr/>
            <p:nvPr/>
          </p:nvGrpSpPr>
          <p:grpSpPr>
            <a:xfrm rot="2700000">
              <a:off x="1840616" y="2476723"/>
              <a:ext cx="1690893" cy="1690893"/>
              <a:chOff x="1905000" y="2108996"/>
              <a:chExt cx="1716088" cy="1716088"/>
            </a:xfrm>
          </p:grpSpPr>
          <p:sp>
            <p:nvSpPr>
              <p:cNvPr id="12" name="Teardrop 11">
                <a:extLst>
                  <a:ext uri="{FF2B5EF4-FFF2-40B4-BE49-F238E27FC236}">
                    <a16:creationId xmlns:a16="http://schemas.microsoft.com/office/drawing/2014/main" id="{9C2F7D37-A828-6642-4CF6-EF98EC74FDC2}"/>
                  </a:ext>
                </a:extLst>
              </p:cNvPr>
              <p:cNvSpPr/>
              <p:nvPr/>
            </p:nvSpPr>
            <p:spPr>
              <a:xfrm rot="5400000">
                <a:off x="1905000" y="2108996"/>
                <a:ext cx="1716088" cy="1716088"/>
              </a:xfrm>
              <a:prstGeom prst="teardrop">
                <a:avLst/>
              </a:prstGeom>
              <a:solidFill>
                <a:srgbClr val="1AAD96">
                  <a:lumMod val="20000"/>
                  <a:lumOff val="80000"/>
                </a:srgbClr>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13" name="Teardrop 12">
                <a:extLst>
                  <a:ext uri="{FF2B5EF4-FFF2-40B4-BE49-F238E27FC236}">
                    <a16:creationId xmlns:a16="http://schemas.microsoft.com/office/drawing/2014/main" id="{C09887FA-F55B-5C4D-1ACA-844E59A79DA4}"/>
                  </a:ext>
                </a:extLst>
              </p:cNvPr>
              <p:cNvSpPr/>
              <p:nvPr/>
            </p:nvSpPr>
            <p:spPr>
              <a:xfrm rot="5400000">
                <a:off x="2078038" y="2282033"/>
                <a:ext cx="1543050" cy="1543050"/>
              </a:xfrm>
              <a:prstGeom prst="teardrop">
                <a:avLst/>
              </a:prstGeom>
              <a:solidFill>
                <a:srgbClr val="1AAD96"/>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sp>
          <p:nvSpPr>
            <p:cNvPr id="14" name="Oval 13">
              <a:extLst>
                <a:ext uri="{FF2B5EF4-FFF2-40B4-BE49-F238E27FC236}">
                  <a16:creationId xmlns:a16="http://schemas.microsoft.com/office/drawing/2014/main" id="{1EAB0D98-0C49-5187-6B8F-25359940F393}"/>
                </a:ext>
              </a:extLst>
            </p:cNvPr>
            <p:cNvSpPr/>
            <p:nvPr/>
          </p:nvSpPr>
          <p:spPr>
            <a:xfrm>
              <a:off x="2142546" y="2899211"/>
              <a:ext cx="1087035" cy="1087033"/>
            </a:xfrm>
            <a:prstGeom prst="ellipse">
              <a:avLst/>
            </a:prstGeom>
            <a:solidFill>
              <a:srgbClr val="FFFFFF"/>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nvGrpSpPr>
            <p:cNvPr id="15" name="Group 14">
              <a:extLst>
                <a:ext uri="{FF2B5EF4-FFF2-40B4-BE49-F238E27FC236}">
                  <a16:creationId xmlns:a16="http://schemas.microsoft.com/office/drawing/2014/main" id="{EF9487A1-CDE5-AA55-7627-EDA7B201EC9F}"/>
                </a:ext>
              </a:extLst>
            </p:cNvPr>
            <p:cNvGrpSpPr/>
            <p:nvPr/>
          </p:nvGrpSpPr>
          <p:grpSpPr>
            <a:xfrm rot="2700000" flipH="1">
              <a:off x="3313324" y="3949430"/>
              <a:ext cx="1690894" cy="1690892"/>
              <a:chOff x="1905000" y="2108996"/>
              <a:chExt cx="1716088" cy="1716088"/>
            </a:xfrm>
          </p:grpSpPr>
          <p:sp>
            <p:nvSpPr>
              <p:cNvPr id="16" name="Teardrop 15">
                <a:extLst>
                  <a:ext uri="{FF2B5EF4-FFF2-40B4-BE49-F238E27FC236}">
                    <a16:creationId xmlns:a16="http://schemas.microsoft.com/office/drawing/2014/main" id="{8F871AED-5276-1A81-3979-C8F063D228AF}"/>
                  </a:ext>
                </a:extLst>
              </p:cNvPr>
              <p:cNvSpPr/>
              <p:nvPr/>
            </p:nvSpPr>
            <p:spPr>
              <a:xfrm rot="5400000">
                <a:off x="1905000" y="2108996"/>
                <a:ext cx="1716088" cy="1716088"/>
              </a:xfrm>
              <a:prstGeom prst="teardrop">
                <a:avLst/>
              </a:prstGeom>
              <a:solidFill>
                <a:srgbClr val="A9C370">
                  <a:lumMod val="20000"/>
                  <a:lumOff val="80000"/>
                </a:srgbClr>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17" name="Teardrop 16">
                <a:extLst>
                  <a:ext uri="{FF2B5EF4-FFF2-40B4-BE49-F238E27FC236}">
                    <a16:creationId xmlns:a16="http://schemas.microsoft.com/office/drawing/2014/main" id="{CA079876-14DB-4D18-2B90-706502A92CA3}"/>
                  </a:ext>
                </a:extLst>
              </p:cNvPr>
              <p:cNvSpPr/>
              <p:nvPr/>
            </p:nvSpPr>
            <p:spPr>
              <a:xfrm rot="5400000">
                <a:off x="2078038" y="2282033"/>
                <a:ext cx="1543050" cy="1543050"/>
              </a:xfrm>
              <a:prstGeom prst="teardrop">
                <a:avLst/>
              </a:prstGeom>
              <a:solidFill>
                <a:srgbClr val="A9C370"/>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grpSp>
        <p:sp>
          <p:nvSpPr>
            <p:cNvPr id="18" name="Oval 17">
              <a:extLst>
                <a:ext uri="{FF2B5EF4-FFF2-40B4-BE49-F238E27FC236}">
                  <a16:creationId xmlns:a16="http://schemas.microsoft.com/office/drawing/2014/main" id="{F4A963C3-AA6D-F2B9-0A3D-D84C3C594944}"/>
                </a:ext>
              </a:extLst>
            </p:cNvPr>
            <p:cNvSpPr/>
            <p:nvPr/>
          </p:nvSpPr>
          <p:spPr>
            <a:xfrm>
              <a:off x="3494694" y="4251358"/>
              <a:ext cx="1087035" cy="1087033"/>
            </a:xfrm>
            <a:prstGeom prst="ellipse">
              <a:avLst/>
            </a:prstGeom>
            <a:solidFill>
              <a:srgbClr val="FFFFFF"/>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Roboto"/>
              </a:endParaRPr>
            </a:p>
          </p:txBody>
        </p:sp>
        <p:sp>
          <p:nvSpPr>
            <p:cNvPr id="23" name="Inhaltsplatzhalter 4">
              <a:extLst>
                <a:ext uri="{FF2B5EF4-FFF2-40B4-BE49-F238E27FC236}">
                  <a16:creationId xmlns:a16="http://schemas.microsoft.com/office/drawing/2014/main" id="{04CB1B75-2C2B-DAB3-DDCC-0A57D436E22F}"/>
                </a:ext>
              </a:extLst>
            </p:cNvPr>
            <p:cNvSpPr txBox="1">
              <a:spLocks/>
            </p:cNvSpPr>
            <p:nvPr/>
          </p:nvSpPr>
          <p:spPr>
            <a:xfrm>
              <a:off x="3852301" y="2518981"/>
              <a:ext cx="9879716" cy="76963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2200" b="1" dirty="0">
                  <a:solidFill>
                    <a:srgbClr val="1AAD96"/>
                  </a:solidFill>
                  <a:latin typeface="Roboto"/>
                </a:rPr>
                <a:t>Tổ chức dạy học tăng cường, những tiêu chí chưa được triển khai giảng dạy trong chương trình GDPT </a:t>
              </a:r>
            </a:p>
          </p:txBody>
        </p:sp>
        <p:sp>
          <p:nvSpPr>
            <p:cNvPr id="24" name="Inhaltsplatzhalter 4">
              <a:extLst>
                <a:ext uri="{FF2B5EF4-FFF2-40B4-BE49-F238E27FC236}">
                  <a16:creationId xmlns:a16="http://schemas.microsoft.com/office/drawing/2014/main" id="{65A2E34E-F0AD-8534-5C5D-6072FC95AFE8}"/>
                </a:ext>
              </a:extLst>
            </p:cNvPr>
            <p:cNvSpPr txBox="1">
              <a:spLocks/>
            </p:cNvSpPr>
            <p:nvPr/>
          </p:nvSpPr>
          <p:spPr>
            <a:xfrm>
              <a:off x="5214637" y="4568917"/>
              <a:ext cx="8517380" cy="38481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2200" b="1" dirty="0">
                  <a:solidFill>
                    <a:srgbClr val="8CAA48"/>
                  </a:solidFill>
                  <a:latin typeface="Roboto"/>
                </a:rPr>
                <a:t>Đ</a:t>
              </a:r>
              <a:r>
                <a:rPr lang="vi-VN" sz="2200" b="1" dirty="0">
                  <a:solidFill>
                    <a:srgbClr val="8CAA48"/>
                  </a:solidFill>
                  <a:latin typeface="Roboto"/>
                </a:rPr>
                <a:t>ảm bảo tất cả các </a:t>
              </a:r>
              <a:r>
                <a:rPr lang="en-US" sz="2200" b="1" dirty="0">
                  <a:solidFill>
                    <a:srgbClr val="8CAA48"/>
                  </a:solidFill>
                  <a:latin typeface="Roboto"/>
                </a:rPr>
                <a:t>YCCĐ</a:t>
              </a:r>
              <a:r>
                <a:rPr lang="vi-VN" sz="2200" b="1" dirty="0">
                  <a:solidFill>
                    <a:srgbClr val="8CAA48"/>
                  </a:solidFill>
                  <a:latin typeface="Roboto"/>
                </a:rPr>
                <a:t> về </a:t>
              </a:r>
              <a:r>
                <a:rPr lang="en-US" sz="2200" b="1" dirty="0">
                  <a:solidFill>
                    <a:srgbClr val="8CAA48"/>
                  </a:solidFill>
                  <a:latin typeface="Roboto"/>
                </a:rPr>
                <a:t>Khung AI</a:t>
              </a:r>
              <a:r>
                <a:rPr lang="vi-VN" sz="2200" b="1" dirty="0">
                  <a:solidFill>
                    <a:srgbClr val="8CAA48"/>
                  </a:solidFill>
                  <a:latin typeface="Roboto"/>
                </a:rPr>
                <a:t> được thực hiện.</a:t>
              </a:r>
            </a:p>
          </p:txBody>
        </p:sp>
        <p:sp>
          <p:nvSpPr>
            <p:cNvPr id="26" name="Freeform 27">
              <a:extLst>
                <a:ext uri="{FF2B5EF4-FFF2-40B4-BE49-F238E27FC236}">
                  <a16:creationId xmlns:a16="http://schemas.microsoft.com/office/drawing/2014/main" id="{CAF83DF6-1CB6-9FE2-205B-EA61DFB34593}"/>
                </a:ext>
              </a:extLst>
            </p:cNvPr>
            <p:cNvSpPr>
              <a:spLocks noEditPoints="1"/>
            </p:cNvSpPr>
            <p:nvPr/>
          </p:nvSpPr>
          <p:spPr bwMode="auto">
            <a:xfrm>
              <a:off x="2474926" y="3164915"/>
              <a:ext cx="422275" cy="555625"/>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1AAD96"/>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grpSp>
          <p:nvGrpSpPr>
            <p:cNvPr id="27" name="Group 26">
              <a:extLst>
                <a:ext uri="{FF2B5EF4-FFF2-40B4-BE49-F238E27FC236}">
                  <a16:creationId xmlns:a16="http://schemas.microsoft.com/office/drawing/2014/main" id="{CA96E5B0-B7CD-E8BB-93CA-65623F207187}"/>
                </a:ext>
              </a:extLst>
            </p:cNvPr>
            <p:cNvGrpSpPr/>
            <p:nvPr/>
          </p:nvGrpSpPr>
          <p:grpSpPr>
            <a:xfrm>
              <a:off x="3728774" y="4484554"/>
              <a:ext cx="618874" cy="620640"/>
              <a:chOff x="7216775" y="2687638"/>
              <a:chExt cx="555625" cy="557212"/>
            </a:xfrm>
            <a:solidFill>
              <a:srgbClr val="A9C370"/>
            </a:solidFill>
          </p:grpSpPr>
          <p:sp>
            <p:nvSpPr>
              <p:cNvPr id="28" name="Freeform 123">
                <a:extLst>
                  <a:ext uri="{FF2B5EF4-FFF2-40B4-BE49-F238E27FC236}">
                    <a16:creationId xmlns:a16="http://schemas.microsoft.com/office/drawing/2014/main" id="{56BD43B2-60D1-6507-7A81-ED25CB3B7238}"/>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sp>
            <p:nvSpPr>
              <p:cNvPr id="29" name="Freeform 124">
                <a:extLst>
                  <a:ext uri="{FF2B5EF4-FFF2-40B4-BE49-F238E27FC236}">
                    <a16:creationId xmlns:a16="http://schemas.microsoft.com/office/drawing/2014/main" id="{6E50DFEE-1905-9ABF-83DC-147061753663}"/>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46">
                  <a:defRPr/>
                </a:pPr>
                <a:endParaRPr lang="en-US" kern="0">
                  <a:solidFill>
                    <a:srgbClr val="262626"/>
                  </a:solidFill>
                </a:endParaRPr>
              </a:p>
            </p:txBody>
          </p:sp>
        </p:grpSp>
      </p:grpSp>
      <p:grpSp>
        <p:nvGrpSpPr>
          <p:cNvPr id="4" name="그룹 124">
            <a:extLst>
              <a:ext uri="{FF2B5EF4-FFF2-40B4-BE49-F238E27FC236}">
                <a16:creationId xmlns:a16="http://schemas.microsoft.com/office/drawing/2014/main" id="{184D3F81-6B33-FDA4-79F9-CE4B1ED17112}"/>
              </a:ext>
            </a:extLst>
          </p:cNvPr>
          <p:cNvGrpSpPr/>
          <p:nvPr/>
        </p:nvGrpSpPr>
        <p:grpSpPr>
          <a:xfrm>
            <a:off x="838201" y="1296015"/>
            <a:ext cx="7060071" cy="1177597"/>
            <a:chOff x="7743152" y="1742870"/>
            <a:chExt cx="7114224" cy="1177396"/>
          </a:xfrm>
        </p:grpSpPr>
        <p:sp>
          <p:nvSpPr>
            <p:cNvPr id="5" name="Rounded Rectangle 12">
              <a:extLst>
                <a:ext uri="{FF2B5EF4-FFF2-40B4-BE49-F238E27FC236}">
                  <a16:creationId xmlns:a16="http://schemas.microsoft.com/office/drawing/2014/main" id="{0A5709E0-898F-A3E4-0CEA-FBFC4C9C49A5}"/>
                </a:ext>
              </a:extLst>
            </p:cNvPr>
            <p:cNvSpPr/>
            <p:nvPr/>
          </p:nvSpPr>
          <p:spPr>
            <a:xfrm>
              <a:off x="8644516" y="2055275"/>
              <a:ext cx="6212860" cy="864991"/>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algn="ctr" defTabSz="1371669">
                <a:defRPr/>
              </a:pPr>
              <a:endParaRPr lang="ko-KR" altLang="en-US" kern="0">
                <a:solidFill>
                  <a:prstClr val="white"/>
                </a:solidFill>
                <a:latin typeface="Calibri" panose="020F0502020204030204"/>
                <a:ea typeface="맑은 고딕" panose="020B0503020000020004" pitchFamily="34" charset="-127"/>
              </a:endParaRPr>
            </a:p>
          </p:txBody>
        </p:sp>
        <p:sp>
          <p:nvSpPr>
            <p:cNvPr id="6" name="Rounded Rectangle 11">
              <a:extLst>
                <a:ext uri="{FF2B5EF4-FFF2-40B4-BE49-F238E27FC236}">
                  <a16:creationId xmlns:a16="http://schemas.microsoft.com/office/drawing/2014/main" id="{255CA848-8CEB-B9BC-682E-D8D818DD5457}"/>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algn="ctr" defTabSz="1371669">
                <a:defRPr/>
              </a:pPr>
              <a:endParaRPr lang="ko-KR" altLang="en-US" kern="0">
                <a:solidFill>
                  <a:prstClr val="white"/>
                </a:solidFill>
                <a:latin typeface="Calibri" panose="020F0502020204030204"/>
                <a:ea typeface="맑은 고딕" panose="020B0503020000020004" pitchFamily="34" charset="-127"/>
              </a:endParaRPr>
            </a:p>
          </p:txBody>
        </p:sp>
        <p:sp>
          <p:nvSpPr>
            <p:cNvPr id="7" name="TextBox 6">
              <a:extLst>
                <a:ext uri="{FF2B5EF4-FFF2-40B4-BE49-F238E27FC236}">
                  <a16:creationId xmlns:a16="http://schemas.microsoft.com/office/drawing/2014/main" id="{75C2CB20-C79F-B0DB-9312-33D016ED493F}"/>
                </a:ext>
              </a:extLst>
            </p:cNvPr>
            <p:cNvSpPr txBox="1"/>
            <p:nvPr/>
          </p:nvSpPr>
          <p:spPr>
            <a:xfrm>
              <a:off x="9120670" y="2093650"/>
              <a:ext cx="5656585" cy="769310"/>
            </a:xfrm>
            <a:prstGeom prst="rect">
              <a:avLst/>
            </a:prstGeom>
            <a:noFill/>
          </p:spPr>
          <p:txBody>
            <a:bodyPr wrap="square" rtlCol="0">
              <a:spAutoFit/>
            </a:bodyPr>
            <a:lstStyle/>
            <a:p>
              <a:pPr lvl="0">
                <a:defRPr/>
              </a:pPr>
              <a:r>
                <a:rPr lang="vi-VN" sz="2200" b="1" kern="0" dirty="0">
                  <a:solidFill>
                    <a:prstClr val="black"/>
                  </a:solidFill>
                  <a:ea typeface="Roboto" panose="02000000000000000000" pitchFamily="2" charset="0"/>
                  <a:cs typeface="Times New Roman" panose="02020603050405020304" pitchFamily="18" charset="0"/>
                </a:rPr>
                <a:t>Tổ chức dạy học tăng cường/câu lạc bộ để bổ sung các NLS</a:t>
              </a:r>
            </a:p>
          </p:txBody>
        </p:sp>
      </p:grpSp>
      <p:sp>
        <p:nvSpPr>
          <p:cNvPr id="8" name="TextBox 7">
            <a:extLst>
              <a:ext uri="{FF2B5EF4-FFF2-40B4-BE49-F238E27FC236}">
                <a16:creationId xmlns:a16="http://schemas.microsoft.com/office/drawing/2014/main" id="{8565D95F-88B6-C11D-A3CB-CF34F85E1654}"/>
              </a:ext>
            </a:extLst>
          </p:cNvPr>
          <p:cNvSpPr txBox="1"/>
          <p:nvPr/>
        </p:nvSpPr>
        <p:spPr>
          <a:xfrm>
            <a:off x="865288" y="1455403"/>
            <a:ext cx="992228" cy="400110"/>
          </a:xfrm>
          <a:prstGeom prst="rect">
            <a:avLst/>
          </a:prstGeom>
          <a:noFill/>
        </p:spPr>
        <p:txBody>
          <a:bodyPr wrap="square" rtlCol="0">
            <a:spAutoFit/>
          </a:bodyPr>
          <a:lstStyle/>
          <a:p>
            <a:pPr algn="ctr" defTabSz="1371669">
              <a:defRPr/>
            </a:pPr>
            <a:r>
              <a:rPr lang="en-US" altLang="ko-KR" sz="2000" b="1" kern="0" dirty="0" err="1">
                <a:solidFill>
                  <a:prstClr val="white"/>
                </a:solidFill>
                <a:ea typeface="Roboto" panose="02000000000000000000" pitchFamily="2" charset="0"/>
                <a:cs typeface="Arial" pitchFamily="34" charset="0"/>
              </a:rPr>
              <a:t>Bước</a:t>
            </a:r>
            <a:r>
              <a:rPr lang="en-US" altLang="ko-KR" b="1" kern="0" dirty="0">
                <a:solidFill>
                  <a:prstClr val="white"/>
                </a:solidFill>
                <a:ea typeface="Roboto" panose="02000000000000000000" pitchFamily="2" charset="0"/>
                <a:cs typeface="Arial" pitchFamily="34" charset="0"/>
              </a:rPr>
              <a:t> </a:t>
            </a:r>
            <a:endParaRPr lang="ko-KR" altLang="en-US" b="1" kern="0" dirty="0">
              <a:solidFill>
                <a:prstClr val="white"/>
              </a:solidFill>
              <a:ea typeface="맑은 고딕" panose="020B0503020000020004" pitchFamily="34" charset="-127"/>
              <a:cs typeface="Arial" pitchFamily="34" charset="0"/>
            </a:endParaRPr>
          </a:p>
        </p:txBody>
      </p:sp>
      <p:sp>
        <p:nvSpPr>
          <p:cNvPr id="9" name="Rectangle 8">
            <a:extLst>
              <a:ext uri="{FF2B5EF4-FFF2-40B4-BE49-F238E27FC236}">
                <a16:creationId xmlns:a16="http://schemas.microsoft.com/office/drawing/2014/main" id="{F278180B-CAF3-002D-8B1F-FFEDFD7001B1}"/>
              </a:ext>
            </a:extLst>
          </p:cNvPr>
          <p:cNvSpPr/>
          <p:nvPr/>
        </p:nvSpPr>
        <p:spPr>
          <a:xfrm>
            <a:off x="1726315" y="1319415"/>
            <a:ext cx="444352" cy="707886"/>
          </a:xfrm>
          <a:prstGeom prst="rect">
            <a:avLst/>
          </a:prstGeom>
          <a:noFill/>
        </p:spPr>
        <p:txBody>
          <a:bodyPr wrap="none" lIns="91440" tIns="45720" rIns="91440" bIns="45720">
            <a:spAutoFit/>
          </a:bodyPr>
          <a:lstStyle/>
          <a:p>
            <a:pPr algn="ctr"/>
            <a:r>
              <a:rPr lang="en-US" sz="4000" b="1">
                <a:ln w="6600">
                  <a:noFill/>
                  <a:prstDash val="solid"/>
                </a:ln>
                <a:solidFill>
                  <a:srgbClr val="FFFFFF"/>
                </a:solidFill>
                <a:effectLst>
                  <a:outerShdw dist="38100" dir="2700000" algn="tl" rotWithShape="0">
                    <a:srgbClr val="ED7D31"/>
                  </a:outerShdw>
                </a:effectLst>
                <a:ea typeface="Roboto" panose="02000000000000000000" pitchFamily="2" charset="0"/>
              </a:rPr>
              <a:t>4</a:t>
            </a:r>
          </a:p>
        </p:txBody>
      </p:sp>
      <p:sp>
        <p:nvSpPr>
          <p:cNvPr id="40" name="TextBox 39">
            <a:extLst>
              <a:ext uri="{FF2B5EF4-FFF2-40B4-BE49-F238E27FC236}">
                <a16:creationId xmlns:a16="http://schemas.microsoft.com/office/drawing/2014/main" id="{8C749A71-DDC2-DD64-7B8D-ACDFE1240608}"/>
              </a:ext>
            </a:extLst>
          </p:cNvPr>
          <p:cNvSpPr txBox="1"/>
          <p:nvPr/>
        </p:nvSpPr>
        <p:spPr>
          <a:xfrm>
            <a:off x="-3878051" y="-1477945"/>
            <a:ext cx="6408056" cy="1136721"/>
          </a:xfrm>
          <a:prstGeom prst="rect">
            <a:avLst/>
          </a:prstGeom>
          <a:noFill/>
        </p:spPr>
        <p:txBody>
          <a:bodyPr wrap="square">
            <a:spAutoFit/>
          </a:bodyPr>
          <a:lstStyle/>
          <a:p>
            <a:pPr indent="457223" algn="just">
              <a:lnSpc>
                <a:spcPct val="130000"/>
              </a:lnSpc>
              <a:spcBef>
                <a:spcPts val="300"/>
              </a:spcBef>
              <a:spcAft>
                <a:spcPts val="300"/>
              </a:spcAft>
            </a:pPr>
            <a:r>
              <a:rPr lang="en-US" dirty="0" err="1">
                <a:solidFill>
                  <a:srgbClr val="000000"/>
                </a:solidFill>
                <a:highlight>
                  <a:srgbClr val="FFFFFF"/>
                </a:highlight>
                <a:latin typeface="Times New Roman" panose="02020603050405020304" pitchFamily="18" charset="0"/>
                <a:ea typeface="Times New Roman" panose="02020603050405020304" pitchFamily="18" charset="0"/>
              </a:rPr>
              <a:t>Tổ</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chức</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dạy</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học</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tăng</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cường</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những</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tiêu</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chí</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chưa</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được</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triển</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khai</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giảng</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dạy</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trong</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chương</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trình</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GDPT</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cần</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được</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tổ</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chức</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dạy</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học</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tăng</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cường</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để</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đảm</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bảo</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tất</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cả</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các</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tiêu</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chí</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về</a:t>
            </a:r>
            <a:r>
              <a:rPr lang="en-US" dirty="0">
                <a:solidFill>
                  <a:srgbClr val="000000"/>
                </a:solidFill>
                <a:highlight>
                  <a:srgbClr val="FFFFFF"/>
                </a:highlight>
                <a:latin typeface="Times New Roman" panose="02020603050405020304" pitchFamily="18" charset="0"/>
                <a:ea typeface="Times New Roman" panose="02020603050405020304" pitchFamily="18" charset="0"/>
              </a:rPr>
              <a:t> NLS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được</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thực</a:t>
            </a:r>
            <a:r>
              <a:rPr lang="en-US" dirty="0">
                <a:solidFill>
                  <a:srgbClr val="000000"/>
                </a:solidFill>
                <a:highlight>
                  <a:srgbClr val="FFFFFF"/>
                </a:highlight>
                <a:latin typeface="Times New Roman" panose="02020603050405020304" pitchFamily="18" charset="0"/>
                <a:ea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ea typeface="Times New Roman" panose="02020603050405020304" pitchFamily="18" charset="0"/>
              </a:rPr>
              <a:t>hiện</a:t>
            </a:r>
            <a:r>
              <a:rPr lang="en-US" dirty="0">
                <a:solidFill>
                  <a:srgbClr val="000000"/>
                </a:solidFill>
                <a:highlight>
                  <a:srgbClr val="FFFFFF"/>
                </a:highlight>
                <a:latin typeface="Times New Roman" panose="02020603050405020304" pitchFamily="18" charset="0"/>
                <a:ea typeface="Times New Roman" panose="02020603050405020304" pitchFamily="18" charset="0"/>
              </a:rPr>
              <a:t>.</a:t>
            </a:r>
            <a:endParaRPr lang="en-US"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10353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FDBD-C6DA-F4C1-B417-62877C2AF4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667CA96-9595-D82D-5AAB-31326CB17902}"/>
              </a:ext>
            </a:extLst>
          </p:cNvPr>
          <p:cNvSpPr>
            <a:spLocks noGrp="1"/>
          </p:cNvSpPr>
          <p:nvPr>
            <p:ph type="title"/>
          </p:nvPr>
        </p:nvSpPr>
        <p:spPr>
          <a:xfrm>
            <a:off x="1320800" y="23096"/>
            <a:ext cx="10033000" cy="1094506"/>
          </a:xfrm>
        </p:spPr>
        <p:txBody>
          <a:bodyPr/>
          <a:lstStyle/>
          <a:p>
            <a:r>
              <a:rPr lang="en-US" dirty="0" err="1"/>
              <a:t>Ví</a:t>
            </a:r>
            <a:r>
              <a:rPr lang="en-US" dirty="0"/>
              <a:t> </a:t>
            </a:r>
            <a:r>
              <a:rPr lang="en-US" dirty="0" err="1"/>
              <a:t>dụ</a:t>
            </a:r>
            <a:r>
              <a:rPr lang="en-US" dirty="0"/>
              <a:t> </a:t>
            </a:r>
            <a:r>
              <a:rPr lang="en-US" dirty="0" err="1"/>
              <a:t>minh</a:t>
            </a:r>
            <a:r>
              <a:rPr lang="en-US" dirty="0"/>
              <a:t> </a:t>
            </a:r>
            <a:r>
              <a:rPr lang="en-US" dirty="0" err="1"/>
              <a:t>họa</a:t>
            </a:r>
            <a:endParaRPr lang="en-US" dirty="0"/>
          </a:p>
        </p:txBody>
      </p:sp>
      <p:pic>
        <p:nvPicPr>
          <p:cNvPr id="3" name="Picture 2">
            <a:extLst>
              <a:ext uri="{FF2B5EF4-FFF2-40B4-BE49-F238E27FC236}">
                <a16:creationId xmlns:a16="http://schemas.microsoft.com/office/drawing/2014/main" id="{4A855BB8-D4A5-60C8-B5D9-322371373CF6}"/>
              </a:ext>
            </a:extLst>
          </p:cNvPr>
          <p:cNvPicPr>
            <a:picLocks noChangeAspect="1"/>
          </p:cNvPicPr>
          <p:nvPr/>
        </p:nvPicPr>
        <p:blipFill>
          <a:blip r:embed="rId2"/>
          <a:stretch>
            <a:fillRect/>
          </a:stretch>
        </p:blipFill>
        <p:spPr>
          <a:xfrm>
            <a:off x="378824" y="942256"/>
            <a:ext cx="11377747" cy="5750598"/>
          </a:xfrm>
          <a:prstGeom prst="rect">
            <a:avLst/>
          </a:prstGeom>
        </p:spPr>
      </p:pic>
    </p:spTree>
    <p:extLst>
      <p:ext uri="{BB962C8B-B14F-4D97-AF65-F5344CB8AC3E}">
        <p14:creationId xmlns:p14="http://schemas.microsoft.com/office/powerpoint/2010/main" val="3908263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C932-73B0-ACA3-FAAC-0176D722BDC7}"/>
              </a:ext>
            </a:extLst>
          </p:cNvPr>
          <p:cNvSpPr>
            <a:spLocks noGrp="1"/>
          </p:cNvSpPr>
          <p:nvPr>
            <p:ph type="title"/>
          </p:nvPr>
        </p:nvSpPr>
        <p:spPr>
          <a:xfrm>
            <a:off x="838200" y="261656"/>
            <a:ext cx="10515600" cy="515929"/>
          </a:xfrm>
        </p:spPr>
        <p:txBody>
          <a:bodyPr>
            <a:normAutofit fontScale="90000"/>
          </a:bodyPr>
          <a:lstStyle/>
          <a:p>
            <a:r>
              <a:rPr lang="en-US" dirty="0" err="1"/>
              <a:t>Lập</a:t>
            </a:r>
            <a:r>
              <a:rPr lang="en-US" dirty="0"/>
              <a:t> </a:t>
            </a:r>
            <a:r>
              <a:rPr lang="en-US" dirty="0" err="1"/>
              <a:t>bảng</a:t>
            </a:r>
            <a:r>
              <a:rPr lang="en-US" dirty="0"/>
              <a:t> </a:t>
            </a:r>
            <a:r>
              <a:rPr lang="en-US" dirty="0" err="1"/>
              <a:t>rà</a:t>
            </a:r>
            <a:r>
              <a:rPr lang="en-US" dirty="0"/>
              <a:t> </a:t>
            </a:r>
            <a:r>
              <a:rPr lang="en-US" dirty="0" err="1"/>
              <a:t>soát</a:t>
            </a:r>
            <a:endParaRPr lang="en-US" dirty="0"/>
          </a:p>
        </p:txBody>
      </p:sp>
      <p:graphicFrame>
        <p:nvGraphicFramePr>
          <p:cNvPr id="5" name="Content Placeholder 4">
            <a:extLst>
              <a:ext uri="{FF2B5EF4-FFF2-40B4-BE49-F238E27FC236}">
                <a16:creationId xmlns:a16="http://schemas.microsoft.com/office/drawing/2014/main" id="{BE808CF5-2C25-90CF-CC77-CDFF387CBC72}"/>
              </a:ext>
            </a:extLst>
          </p:cNvPr>
          <p:cNvGraphicFramePr>
            <a:graphicFrameLocks noGrp="1"/>
          </p:cNvGraphicFramePr>
          <p:nvPr>
            <p:ph idx="1"/>
          </p:nvPr>
        </p:nvGraphicFramePr>
        <p:xfrm>
          <a:off x="276225" y="933450"/>
          <a:ext cx="11744325" cy="5747183"/>
        </p:xfrm>
        <a:graphic>
          <a:graphicData uri="http://schemas.openxmlformats.org/drawingml/2006/table">
            <a:tbl>
              <a:tblPr firstRow="1" firstCol="1" bandRow="1">
                <a:tableStyleId>{5C22544A-7EE6-4342-B048-85BDC9FD1C3A}</a:tableStyleId>
              </a:tblPr>
              <a:tblGrid>
                <a:gridCol w="1451903">
                  <a:extLst>
                    <a:ext uri="{9D8B030D-6E8A-4147-A177-3AD203B41FA5}">
                      <a16:colId xmlns:a16="http://schemas.microsoft.com/office/drawing/2014/main" val="2537275028"/>
                    </a:ext>
                  </a:extLst>
                </a:gridCol>
                <a:gridCol w="7058473">
                  <a:extLst>
                    <a:ext uri="{9D8B030D-6E8A-4147-A177-3AD203B41FA5}">
                      <a16:colId xmlns:a16="http://schemas.microsoft.com/office/drawing/2014/main" val="3726971181"/>
                    </a:ext>
                  </a:extLst>
                </a:gridCol>
                <a:gridCol w="1077983">
                  <a:extLst>
                    <a:ext uri="{9D8B030D-6E8A-4147-A177-3AD203B41FA5}">
                      <a16:colId xmlns:a16="http://schemas.microsoft.com/office/drawing/2014/main" val="863268535"/>
                    </a:ext>
                  </a:extLst>
                </a:gridCol>
                <a:gridCol w="1077983">
                  <a:extLst>
                    <a:ext uri="{9D8B030D-6E8A-4147-A177-3AD203B41FA5}">
                      <a16:colId xmlns:a16="http://schemas.microsoft.com/office/drawing/2014/main" val="388459036"/>
                    </a:ext>
                  </a:extLst>
                </a:gridCol>
                <a:gridCol w="1077983">
                  <a:extLst>
                    <a:ext uri="{9D8B030D-6E8A-4147-A177-3AD203B41FA5}">
                      <a16:colId xmlns:a16="http://schemas.microsoft.com/office/drawing/2014/main" val="899172860"/>
                    </a:ext>
                  </a:extLst>
                </a:gridCol>
              </a:tblGrid>
              <a:tr h="373420">
                <a:tc>
                  <a:txBody>
                    <a:bodyPr/>
                    <a:lstStyle/>
                    <a:p>
                      <a:pPr algn="ctr">
                        <a:lnSpc>
                          <a:spcPct val="115000"/>
                        </a:lnSpc>
                        <a:buNone/>
                      </a:pPr>
                      <a:r>
                        <a:rPr lang="en-US" sz="2000" dirty="0" err="1">
                          <a:effectLst/>
                          <a:latin typeface="Times New Roman" panose="02020603050405020304" pitchFamily="18" charset="0"/>
                          <a:ea typeface="Times New Roman" panose="02020603050405020304" pitchFamily="18" charset="0"/>
                        </a:rPr>
                        <a:t>Chủ</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để</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buNone/>
                      </a:pPr>
                      <a:r>
                        <a:rPr lang="en-US" sz="2000" dirty="0">
                          <a:effectLst/>
                          <a:latin typeface="Times New Roman" panose="02020603050405020304" pitchFamily="18" charset="0"/>
                          <a:ea typeface="Times New Roman" panose="02020603050405020304" pitchFamily="18" charset="0"/>
                        </a:rPr>
                        <a:t>YCCĐ</a:t>
                      </a:r>
                    </a:p>
                  </a:txBody>
                  <a:tcPr marL="68580" marR="68580" marT="0" marB="0" anchor="ctr"/>
                </a:tc>
                <a:tc>
                  <a:txBody>
                    <a:bodyPr/>
                    <a:lstStyle/>
                    <a:p>
                      <a:pPr algn="ctr">
                        <a:lnSpc>
                          <a:spcPct val="115000"/>
                        </a:lnSpc>
                        <a:buNone/>
                      </a:pPr>
                      <a:r>
                        <a:rPr lang="en-US" sz="2000" dirty="0">
                          <a:effectLst/>
                          <a:latin typeface="Times New Roman" panose="02020603050405020304" pitchFamily="18" charset="0"/>
                          <a:ea typeface="Times New Roman" panose="02020603050405020304" pitchFamily="18" charset="0"/>
                        </a:rPr>
                        <a:t>Tin hoc</a:t>
                      </a:r>
                    </a:p>
                  </a:txBody>
                  <a:tcPr marL="68580" marR="68580" marT="0" marB="0" anchor="ctr"/>
                </a:tc>
                <a:tc>
                  <a:txBody>
                    <a:bodyPr/>
                    <a:lstStyle/>
                    <a:p>
                      <a:pPr algn="ctr">
                        <a:lnSpc>
                          <a:spcPct val="115000"/>
                        </a:lnSpc>
                        <a:buNone/>
                      </a:pPr>
                      <a:r>
                        <a:rPr lang="en-US" sz="2000" dirty="0" err="1">
                          <a:effectLst/>
                          <a:latin typeface="Times New Roman" panose="02020603050405020304" pitchFamily="18" charset="0"/>
                          <a:ea typeface="Times New Roman" panose="02020603050405020304" pitchFamily="18" charset="0"/>
                        </a:rPr>
                        <a:t>Toán</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buNone/>
                      </a:pPr>
                      <a:r>
                        <a:rPr lang="en-US" sz="2000" dirty="0" err="1">
                          <a:effectLst/>
                          <a:latin typeface="Times New Roman" panose="02020603050405020304" pitchFamily="18" charset="0"/>
                          <a:ea typeface="Times New Roman" panose="02020603050405020304" pitchFamily="18" charset="0"/>
                        </a:rPr>
                        <a:t>Lịch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sử</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618896151"/>
                  </a:ext>
                </a:extLst>
              </a:tr>
              <a:tr h="975561">
                <a:tc>
                  <a:txBody>
                    <a:bodyPr/>
                    <a:lstStyle/>
                    <a:p>
                      <a:pPr algn="just">
                        <a:lnSpc>
                          <a:spcPct val="115000"/>
                        </a:lnSpc>
                        <a:buNone/>
                      </a:pPr>
                      <a:r>
                        <a:rPr lang="en-US" sz="1800" dirty="0">
                          <a:effectLst/>
                        </a:rPr>
                        <a:t>Con </a:t>
                      </a:r>
                      <a:r>
                        <a:rPr lang="en-US" sz="1800" dirty="0" err="1">
                          <a:effectLst/>
                        </a:rPr>
                        <a:t>người</a:t>
                      </a:r>
                      <a:r>
                        <a:rPr lang="en-US" sz="1800" dirty="0">
                          <a:effectLst/>
                        </a:rPr>
                        <a:t> </a:t>
                      </a:r>
                      <a:r>
                        <a:rPr lang="en-US" sz="1800" dirty="0" err="1">
                          <a:effectLst/>
                        </a:rPr>
                        <a:t>trong</a:t>
                      </a:r>
                      <a:r>
                        <a:rPr lang="en-US" sz="1800" dirty="0">
                          <a:effectLst/>
                        </a:rPr>
                        <a:t> </a:t>
                      </a:r>
                      <a:r>
                        <a:rPr lang="en-US" sz="1800" dirty="0" err="1">
                          <a:effectLst/>
                        </a:rPr>
                        <a:t>hệ</a:t>
                      </a:r>
                      <a:r>
                        <a:rPr lang="en-US" sz="1800" dirty="0">
                          <a:effectLst/>
                        </a:rPr>
                        <a:t> </a:t>
                      </a:r>
                      <a:r>
                        <a:rPr lang="en-US" sz="1800" dirty="0" err="1">
                          <a:effectLst/>
                        </a:rPr>
                        <a:t>thống</a:t>
                      </a:r>
                      <a:r>
                        <a:rPr lang="en-US" sz="1800" dirty="0">
                          <a:effectLst/>
                        </a:rPr>
                        <a:t> AI</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buNone/>
                      </a:pPr>
                      <a:r>
                        <a:rPr lang="en-US" sz="1800" dirty="0">
                          <a:effectLst/>
                        </a:rPr>
                        <a:t>- </a:t>
                      </a:r>
                      <a:r>
                        <a:rPr lang="en-US" sz="1800" dirty="0" err="1">
                          <a:effectLst/>
                        </a:rPr>
                        <a:t>Thực</a:t>
                      </a:r>
                      <a:r>
                        <a:rPr lang="en-US" sz="1800" dirty="0">
                          <a:effectLst/>
                        </a:rPr>
                        <a:t> </a:t>
                      </a:r>
                      <a:r>
                        <a:rPr lang="en-US" sz="1800" dirty="0" err="1">
                          <a:effectLst/>
                        </a:rPr>
                        <a:t>hành</a:t>
                      </a:r>
                      <a:r>
                        <a:rPr lang="en-US" sz="1800" dirty="0">
                          <a:effectLst/>
                        </a:rPr>
                        <a:t> </a:t>
                      </a:r>
                      <a:r>
                        <a:rPr lang="en-US" sz="1800" dirty="0" err="1">
                          <a:effectLst/>
                        </a:rPr>
                        <a:t>xác</a:t>
                      </a:r>
                      <a:r>
                        <a:rPr lang="en-US" sz="1800" dirty="0">
                          <a:effectLst/>
                        </a:rPr>
                        <a:t> </a:t>
                      </a:r>
                      <a:r>
                        <a:rPr lang="en-US" sz="1800" dirty="0" err="1">
                          <a:effectLst/>
                        </a:rPr>
                        <a:t>định</a:t>
                      </a:r>
                      <a:r>
                        <a:rPr lang="en-US" sz="1800" dirty="0">
                          <a:effectLst/>
                        </a:rPr>
                        <a:t> </a:t>
                      </a:r>
                      <a:r>
                        <a:rPr lang="en-US" sz="1800" dirty="0" err="1">
                          <a:effectLst/>
                        </a:rPr>
                        <a:t>được</a:t>
                      </a:r>
                      <a:r>
                        <a:rPr lang="en-US" sz="1800" dirty="0">
                          <a:effectLst/>
                        </a:rPr>
                        <a:t> </a:t>
                      </a:r>
                      <a:r>
                        <a:rPr lang="en-US" sz="1800" dirty="0" err="1">
                          <a:effectLst/>
                        </a:rPr>
                        <a:t>vai</a:t>
                      </a:r>
                      <a:r>
                        <a:rPr lang="en-US" sz="1800" dirty="0">
                          <a:effectLst/>
                        </a:rPr>
                        <a:t> </a:t>
                      </a:r>
                      <a:r>
                        <a:rPr lang="en-US" sz="1800" dirty="0" err="1">
                          <a:effectLst/>
                        </a:rPr>
                        <a:t>trò</a:t>
                      </a:r>
                      <a:r>
                        <a:rPr lang="en-US" sz="1800" dirty="0">
                          <a:effectLst/>
                        </a:rPr>
                        <a:t> </a:t>
                      </a:r>
                      <a:r>
                        <a:rPr lang="en-US" sz="1800" dirty="0" err="1">
                          <a:effectLst/>
                        </a:rPr>
                        <a:t>của</a:t>
                      </a:r>
                      <a:r>
                        <a:rPr lang="en-US" sz="1800" dirty="0">
                          <a:effectLst/>
                        </a:rPr>
                        <a:t> con </a:t>
                      </a:r>
                      <a:r>
                        <a:rPr lang="en-US" sz="1800" dirty="0" err="1">
                          <a:effectLst/>
                        </a:rPr>
                        <a:t>người</a:t>
                      </a:r>
                      <a:r>
                        <a:rPr lang="en-US" sz="1800" dirty="0">
                          <a:effectLst/>
                        </a:rPr>
                        <a:t> </a:t>
                      </a:r>
                      <a:r>
                        <a:rPr lang="en-US" sz="1800" dirty="0" err="1">
                          <a:effectLst/>
                        </a:rPr>
                        <a:t>trong</a:t>
                      </a:r>
                      <a:r>
                        <a:rPr lang="en-US" sz="1800" dirty="0">
                          <a:effectLst/>
                        </a:rPr>
                        <a:t> </a:t>
                      </a:r>
                      <a:r>
                        <a:rPr lang="en-US" sz="1800" dirty="0" err="1">
                          <a:effectLst/>
                        </a:rPr>
                        <a:t>sử</a:t>
                      </a:r>
                      <a:r>
                        <a:rPr lang="en-US" sz="1800" dirty="0">
                          <a:effectLst/>
                        </a:rPr>
                        <a:t> </a:t>
                      </a:r>
                      <a:r>
                        <a:rPr lang="en-US" sz="1800" dirty="0" err="1">
                          <a:effectLst/>
                        </a:rPr>
                        <a:t>dụng</a:t>
                      </a:r>
                      <a:r>
                        <a:rPr lang="en-US" sz="1800" dirty="0">
                          <a:effectLst/>
                        </a:rPr>
                        <a:t>, </a:t>
                      </a:r>
                      <a:r>
                        <a:rPr lang="en-US" sz="1800" dirty="0" err="1">
                          <a:effectLst/>
                        </a:rPr>
                        <a:t>vận</a:t>
                      </a:r>
                      <a:r>
                        <a:rPr lang="en-US" sz="1800" dirty="0">
                          <a:effectLst/>
                        </a:rPr>
                        <a:t> </a:t>
                      </a:r>
                      <a:r>
                        <a:rPr lang="en-US" sz="1800" dirty="0" err="1">
                          <a:effectLst/>
                        </a:rPr>
                        <a:t>hành</a:t>
                      </a:r>
                      <a:r>
                        <a:rPr lang="en-US" sz="1800" dirty="0">
                          <a:effectLst/>
                        </a:rPr>
                        <a:t>, </a:t>
                      </a:r>
                      <a:r>
                        <a:rPr lang="en-US" sz="1800" dirty="0" err="1">
                          <a:effectLst/>
                        </a:rPr>
                        <a:t>tùy</a:t>
                      </a:r>
                      <a:r>
                        <a:rPr lang="en-US" sz="1800" dirty="0">
                          <a:effectLst/>
                        </a:rPr>
                        <a:t> </a:t>
                      </a:r>
                      <a:r>
                        <a:rPr lang="en-US" sz="1800" dirty="0" err="1">
                          <a:effectLst/>
                        </a:rPr>
                        <a:t>chỉnh</a:t>
                      </a:r>
                      <a:r>
                        <a:rPr lang="en-US" sz="1800" dirty="0">
                          <a:effectLst/>
                        </a:rPr>
                        <a:t> </a:t>
                      </a:r>
                      <a:r>
                        <a:rPr lang="en-US" sz="1800" dirty="0" err="1">
                          <a:effectLst/>
                        </a:rPr>
                        <a:t>một</a:t>
                      </a:r>
                      <a:r>
                        <a:rPr lang="en-US" sz="1800" dirty="0">
                          <a:effectLst/>
                        </a:rPr>
                        <a:t> </a:t>
                      </a:r>
                      <a:r>
                        <a:rPr lang="en-US" sz="1800" dirty="0" err="1">
                          <a:effectLst/>
                        </a:rPr>
                        <a:t>hệ</a:t>
                      </a:r>
                      <a:r>
                        <a:rPr lang="en-US" sz="1800" dirty="0">
                          <a:effectLst/>
                        </a:rPr>
                        <a:t> </a:t>
                      </a:r>
                      <a:r>
                        <a:rPr lang="en-US" sz="1800" dirty="0" err="1">
                          <a:effectLst/>
                        </a:rPr>
                        <a:t>thống</a:t>
                      </a:r>
                      <a:r>
                        <a:rPr lang="en-US" sz="1800" dirty="0">
                          <a:effectLst/>
                        </a:rPr>
                        <a:t> AI </a:t>
                      </a:r>
                      <a:r>
                        <a:rPr lang="en-US" sz="1800" dirty="0" err="1">
                          <a:effectLst/>
                        </a:rPr>
                        <a:t>cụ</a:t>
                      </a:r>
                      <a:r>
                        <a:rPr lang="en-US" sz="1800" dirty="0">
                          <a:effectLst/>
                        </a:rPr>
                        <a:t> </a:t>
                      </a:r>
                      <a:r>
                        <a:rPr lang="en-US" sz="1800" dirty="0" err="1">
                          <a:effectLst/>
                        </a:rPr>
                        <a:t>thể</a:t>
                      </a:r>
                      <a:r>
                        <a:rPr lang="en-US" sz="1800" dirty="0">
                          <a:effectLst/>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buNone/>
                      </a:pPr>
                      <a:r>
                        <a:rPr lang="en-US" sz="2000" dirty="0">
                          <a:solidFill>
                            <a:srgbClr val="0070C0"/>
                          </a:solidFill>
                          <a:effectLst/>
                          <a:latin typeface="Times New Roman" panose="02020603050405020304" pitchFamily="18" charset="0"/>
                          <a:ea typeface="Times New Roman" panose="02020603050405020304" pitchFamily="18" charset="0"/>
                        </a:rPr>
                        <a:t> x</a:t>
                      </a:r>
                    </a:p>
                  </a:txBody>
                  <a:tcPr marL="68580" marR="68580" marT="0" marB="0" anchor="ctr"/>
                </a:tc>
                <a:tc>
                  <a:txBody>
                    <a:bodyPr/>
                    <a:lstStyle/>
                    <a:p>
                      <a:pPr algn="ctr">
                        <a:lnSpc>
                          <a:spcPct val="115000"/>
                        </a:lnSpc>
                        <a:buNone/>
                      </a:pPr>
                      <a:r>
                        <a:rPr lang="en-US" sz="2000" dirty="0">
                          <a:solidFill>
                            <a:srgbClr val="0070C0"/>
                          </a:solidFill>
                          <a:effectLst/>
                          <a:latin typeface="Times New Roman" panose="02020603050405020304" pitchFamily="18" charset="0"/>
                          <a:ea typeface="Times New Roman" panose="02020603050405020304" pitchFamily="18" charset="0"/>
                        </a:rPr>
                        <a:t>x</a:t>
                      </a:r>
                    </a:p>
                  </a:txBody>
                  <a:tcPr marL="68580" marR="68580" marT="0" marB="0" anchor="ctr"/>
                </a:tc>
                <a:tc>
                  <a:txBody>
                    <a:bodyPr/>
                    <a:lstStyle/>
                    <a:p>
                      <a:pPr algn="ctr">
                        <a:lnSpc>
                          <a:spcPct val="115000"/>
                        </a:lnSpc>
                        <a:buNone/>
                      </a:pPr>
                      <a:endParaRPr lang="en-US" sz="2000"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016695907"/>
                  </a:ext>
                </a:extLst>
              </a:tr>
              <a:tr h="1188157">
                <a:tc>
                  <a:txBody>
                    <a:bodyPr/>
                    <a:lstStyle/>
                    <a:p>
                      <a:pPr algn="just">
                        <a:lnSpc>
                          <a:spcPct val="115000"/>
                        </a:lnSpc>
                        <a:buNone/>
                      </a:pPr>
                      <a:r>
                        <a:rPr lang="en-US" sz="1800">
                          <a:effectLst/>
                        </a:rPr>
                        <a:t>Con người cần kiểm soát AI</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buNone/>
                      </a:pPr>
                      <a:r>
                        <a:rPr lang="en-US" sz="1800" dirty="0">
                          <a:effectLst/>
                        </a:rPr>
                        <a:t>- </a:t>
                      </a:r>
                      <a:r>
                        <a:rPr lang="en-US" sz="1800" dirty="0" err="1">
                          <a:effectLst/>
                        </a:rPr>
                        <a:t>Giải</a:t>
                      </a:r>
                      <a:r>
                        <a:rPr lang="en-US" sz="1800" dirty="0">
                          <a:effectLst/>
                        </a:rPr>
                        <a:t> </a:t>
                      </a:r>
                      <a:r>
                        <a:rPr lang="en-US" sz="1800" dirty="0" err="1">
                          <a:effectLst/>
                        </a:rPr>
                        <a:t>thích</a:t>
                      </a:r>
                      <a:r>
                        <a:rPr lang="en-US" sz="1800" dirty="0">
                          <a:effectLst/>
                        </a:rPr>
                        <a:t> </a:t>
                      </a:r>
                      <a:r>
                        <a:rPr lang="en-US" sz="1800" dirty="0" err="1">
                          <a:effectLst/>
                        </a:rPr>
                        <a:t>được</a:t>
                      </a:r>
                      <a:r>
                        <a:rPr lang="en-US" sz="1800" dirty="0">
                          <a:effectLst/>
                        </a:rPr>
                        <a:t> </a:t>
                      </a:r>
                      <a:r>
                        <a:rPr lang="en-US" sz="1800" dirty="0" err="1">
                          <a:effectLst/>
                        </a:rPr>
                        <a:t>tại</a:t>
                      </a:r>
                      <a:r>
                        <a:rPr lang="en-US" sz="1800" dirty="0">
                          <a:effectLst/>
                        </a:rPr>
                        <a:t> </a:t>
                      </a:r>
                      <a:r>
                        <a:rPr lang="en-US" sz="1800" dirty="0" err="1">
                          <a:effectLst/>
                        </a:rPr>
                        <a:t>sao</a:t>
                      </a:r>
                      <a:r>
                        <a:rPr lang="en-US" sz="1800" dirty="0">
                          <a:effectLst/>
                        </a:rPr>
                        <a:t> </a:t>
                      </a:r>
                      <a:r>
                        <a:rPr lang="en-US" sz="1800" dirty="0" err="1">
                          <a:effectLst/>
                        </a:rPr>
                        <a:t>việc</a:t>
                      </a:r>
                      <a:r>
                        <a:rPr lang="en-US" sz="1800" dirty="0">
                          <a:effectLst/>
                        </a:rPr>
                        <a:t> con </a:t>
                      </a:r>
                      <a:r>
                        <a:rPr lang="en-US" sz="1800" dirty="0" err="1">
                          <a:effectLst/>
                        </a:rPr>
                        <a:t>người</a:t>
                      </a:r>
                      <a:r>
                        <a:rPr lang="en-US" sz="1800" dirty="0">
                          <a:effectLst/>
                        </a:rPr>
                        <a:t> </a:t>
                      </a:r>
                      <a:r>
                        <a:rPr lang="en-US" sz="1800" dirty="0" err="1">
                          <a:effectLst/>
                        </a:rPr>
                        <a:t>kiểm</a:t>
                      </a:r>
                      <a:r>
                        <a:rPr lang="en-US" sz="1800" dirty="0">
                          <a:effectLst/>
                        </a:rPr>
                        <a:t> </a:t>
                      </a:r>
                      <a:r>
                        <a:rPr lang="en-US" sz="1800" dirty="0" err="1">
                          <a:effectLst/>
                        </a:rPr>
                        <a:t>soát</a:t>
                      </a:r>
                      <a:r>
                        <a:rPr lang="en-US" sz="1800" dirty="0">
                          <a:effectLst/>
                        </a:rPr>
                        <a:t> AI </a:t>
                      </a:r>
                      <a:r>
                        <a:rPr lang="en-US" sz="1800" dirty="0" err="1">
                          <a:effectLst/>
                        </a:rPr>
                        <a:t>là</a:t>
                      </a:r>
                      <a:r>
                        <a:rPr lang="en-US" sz="1800" dirty="0">
                          <a:effectLst/>
                        </a:rPr>
                        <a:t> </a:t>
                      </a:r>
                      <a:r>
                        <a:rPr lang="en-US" sz="1800" dirty="0" err="1">
                          <a:effectLst/>
                        </a:rPr>
                        <a:t>quan</a:t>
                      </a:r>
                      <a:r>
                        <a:rPr lang="en-US" sz="1800" dirty="0">
                          <a:effectLst/>
                        </a:rPr>
                        <a:t> </a:t>
                      </a:r>
                      <a:r>
                        <a:rPr lang="en-US" sz="1800" dirty="0" err="1">
                          <a:effectLst/>
                        </a:rPr>
                        <a:t>trọng</a:t>
                      </a:r>
                      <a:r>
                        <a:rPr lang="en-US" sz="1800" dirty="0">
                          <a:effectLst/>
                        </a:rPr>
                        <a:t>, </a:t>
                      </a:r>
                      <a:r>
                        <a:rPr lang="en-US" sz="1800" dirty="0" err="1">
                          <a:effectLst/>
                        </a:rPr>
                        <a:t>thông</a:t>
                      </a:r>
                      <a:r>
                        <a:rPr lang="en-US" sz="1800" dirty="0">
                          <a:effectLst/>
                        </a:rPr>
                        <a:t> qua </a:t>
                      </a:r>
                      <a:r>
                        <a:rPr lang="en-US" sz="1800" dirty="0" err="1">
                          <a:effectLst/>
                        </a:rPr>
                        <a:t>việc</a:t>
                      </a:r>
                      <a:r>
                        <a:rPr lang="en-US" sz="1800" dirty="0">
                          <a:effectLst/>
                        </a:rPr>
                        <a:t> </a:t>
                      </a:r>
                      <a:r>
                        <a:rPr lang="en-US" sz="1800" dirty="0" err="1">
                          <a:effectLst/>
                        </a:rPr>
                        <a:t>liên</a:t>
                      </a:r>
                      <a:r>
                        <a:rPr lang="en-US" sz="1800" dirty="0">
                          <a:effectLst/>
                        </a:rPr>
                        <a:t> </a:t>
                      </a:r>
                      <a:r>
                        <a:rPr lang="en-US" sz="1800" dirty="0" err="1">
                          <a:effectLst/>
                        </a:rPr>
                        <a:t>hệ</a:t>
                      </a:r>
                      <a:r>
                        <a:rPr lang="en-US" sz="1800" dirty="0">
                          <a:effectLst/>
                        </a:rPr>
                        <a:t> </a:t>
                      </a:r>
                      <a:r>
                        <a:rPr lang="en-US" sz="1800" dirty="0" err="1">
                          <a:effectLst/>
                        </a:rPr>
                        <a:t>đến</a:t>
                      </a:r>
                      <a:r>
                        <a:rPr lang="en-US" sz="1800" dirty="0">
                          <a:effectLst/>
                        </a:rPr>
                        <a:t> </a:t>
                      </a:r>
                      <a:r>
                        <a:rPr lang="en-US" sz="1800" dirty="0" err="1">
                          <a:effectLst/>
                        </a:rPr>
                        <a:t>các</a:t>
                      </a:r>
                      <a:r>
                        <a:rPr lang="en-US" sz="1800" dirty="0">
                          <a:effectLst/>
                        </a:rPr>
                        <a:t> </a:t>
                      </a:r>
                      <a:r>
                        <a:rPr lang="en-US" sz="1800" dirty="0" err="1">
                          <a:effectLst/>
                        </a:rPr>
                        <a:t>giá</a:t>
                      </a:r>
                      <a:r>
                        <a:rPr lang="en-US" sz="1800" dirty="0">
                          <a:effectLst/>
                        </a:rPr>
                        <a:t> </a:t>
                      </a:r>
                      <a:r>
                        <a:rPr lang="en-US" sz="1800" dirty="0" err="1">
                          <a:effectLst/>
                        </a:rPr>
                        <a:t>trị</a:t>
                      </a:r>
                      <a:r>
                        <a:rPr lang="en-US" sz="1800" dirty="0">
                          <a:effectLst/>
                        </a:rPr>
                        <a:t> </a:t>
                      </a:r>
                      <a:r>
                        <a:rPr lang="en-US" sz="1800" dirty="0" err="1">
                          <a:effectLst/>
                        </a:rPr>
                        <a:t>như</a:t>
                      </a:r>
                      <a:r>
                        <a:rPr lang="en-US" sz="1800" dirty="0">
                          <a:effectLst/>
                        </a:rPr>
                        <a:t> an </a:t>
                      </a:r>
                      <a:r>
                        <a:rPr lang="en-US" sz="1800" dirty="0" err="1">
                          <a:effectLst/>
                        </a:rPr>
                        <a:t>toàn</a:t>
                      </a:r>
                      <a:r>
                        <a:rPr lang="en-US" sz="1800" dirty="0">
                          <a:effectLst/>
                        </a:rPr>
                        <a:t>, </a:t>
                      </a:r>
                      <a:r>
                        <a:rPr lang="en-US" sz="1800" dirty="0" err="1">
                          <a:effectLst/>
                        </a:rPr>
                        <a:t>công</a:t>
                      </a:r>
                      <a:r>
                        <a:rPr lang="en-US" sz="1800" dirty="0">
                          <a:effectLst/>
                        </a:rPr>
                        <a:t> </a:t>
                      </a:r>
                      <a:r>
                        <a:rPr lang="en-US" sz="1800" dirty="0" err="1">
                          <a:effectLst/>
                        </a:rPr>
                        <a:t>bằng</a:t>
                      </a:r>
                      <a:r>
                        <a:rPr lang="en-US" sz="1800" dirty="0">
                          <a:effectLst/>
                        </a:rPr>
                        <a:t> </a:t>
                      </a:r>
                      <a:r>
                        <a:rPr lang="en-US" sz="1800" dirty="0" err="1">
                          <a:effectLst/>
                        </a:rPr>
                        <a:t>và</a:t>
                      </a:r>
                      <a:r>
                        <a:rPr lang="en-US" sz="1800" dirty="0">
                          <a:effectLst/>
                        </a:rPr>
                        <a:t> </a:t>
                      </a:r>
                      <a:r>
                        <a:rPr lang="en-US" sz="1800" dirty="0" err="1">
                          <a:effectLst/>
                        </a:rPr>
                        <a:t>quyền</a:t>
                      </a:r>
                      <a:r>
                        <a:rPr lang="en-US" sz="1800" dirty="0">
                          <a:effectLst/>
                        </a:rPr>
                        <a:t> </a:t>
                      </a:r>
                      <a:r>
                        <a:rPr lang="en-US" sz="1800" dirty="0" err="1">
                          <a:effectLst/>
                        </a:rPr>
                        <a:t>lợi</a:t>
                      </a:r>
                      <a:r>
                        <a:rPr lang="en-US" sz="1800" dirty="0">
                          <a:effectLst/>
                        </a:rPr>
                        <a:t> con </a:t>
                      </a:r>
                      <a:r>
                        <a:rPr lang="en-US" sz="1800" dirty="0" err="1">
                          <a:effectLst/>
                        </a:rPr>
                        <a:t>người</a:t>
                      </a:r>
                      <a:r>
                        <a:rPr lang="en-US" sz="18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buNone/>
                      </a:pPr>
                      <a:r>
                        <a:rPr lang="en-US" sz="2000" dirty="0">
                          <a:solidFill>
                            <a:srgbClr val="0070C0"/>
                          </a:solidFill>
                          <a:effectLst/>
                          <a:latin typeface="Times New Roman" panose="02020603050405020304" pitchFamily="18" charset="0"/>
                          <a:ea typeface="Times New Roman" panose="02020603050405020304" pitchFamily="18" charset="0"/>
                        </a:rPr>
                        <a:t>x</a:t>
                      </a:r>
                    </a:p>
                  </a:txBody>
                  <a:tcPr marL="68580" marR="68580" marT="0" marB="0" anchor="ctr"/>
                </a:tc>
                <a:tc>
                  <a:txBody>
                    <a:bodyPr/>
                    <a:lstStyle/>
                    <a:p>
                      <a:pPr algn="ctr">
                        <a:lnSpc>
                          <a:spcPct val="115000"/>
                        </a:lnSpc>
                        <a:buNone/>
                      </a:pPr>
                      <a:endParaRPr lang="en-US" sz="2000"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buNone/>
                      </a:pPr>
                      <a:endParaRPr lang="en-US" sz="2000"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84023032"/>
                  </a:ext>
                </a:extLst>
              </a:tr>
              <a:tr h="1188157">
                <a:tc>
                  <a:txBody>
                    <a:bodyPr/>
                    <a:lstStyle/>
                    <a:p>
                      <a:pPr algn="just">
                        <a:lnSpc>
                          <a:spcPct val="115000"/>
                        </a:lnSpc>
                        <a:buNone/>
                      </a:pPr>
                      <a:r>
                        <a:rPr lang="en-US" sz="1800">
                          <a:effectLst/>
                        </a:rPr>
                        <a:t>Rủi ro đối với con người và dự án AI</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buNone/>
                      </a:pPr>
                      <a:r>
                        <a:rPr lang="en-US" sz="1800" dirty="0">
                          <a:effectLst/>
                        </a:rPr>
                        <a:t>- </a:t>
                      </a:r>
                      <a:r>
                        <a:rPr lang="en-US" sz="1800" dirty="0" err="1">
                          <a:effectLst/>
                        </a:rPr>
                        <a:t>Thực</a:t>
                      </a:r>
                      <a:r>
                        <a:rPr lang="en-US" sz="1800" dirty="0">
                          <a:effectLst/>
                        </a:rPr>
                        <a:t> </a:t>
                      </a:r>
                      <a:r>
                        <a:rPr lang="en-US" sz="1800" dirty="0" err="1">
                          <a:effectLst/>
                        </a:rPr>
                        <a:t>hành</a:t>
                      </a:r>
                      <a:r>
                        <a:rPr lang="en-US" sz="1800" dirty="0">
                          <a:effectLst/>
                        </a:rPr>
                        <a:t> </a:t>
                      </a:r>
                      <a:r>
                        <a:rPr lang="en-US" sz="1800" dirty="0" err="1">
                          <a:effectLst/>
                        </a:rPr>
                        <a:t>phân</a:t>
                      </a:r>
                      <a:r>
                        <a:rPr lang="en-US" sz="1800" dirty="0">
                          <a:effectLst/>
                        </a:rPr>
                        <a:t> </a:t>
                      </a:r>
                      <a:r>
                        <a:rPr lang="en-US" sz="1800" dirty="0" err="1">
                          <a:effectLst/>
                        </a:rPr>
                        <a:t>tích</a:t>
                      </a:r>
                      <a:r>
                        <a:rPr lang="en-US" sz="1800" dirty="0">
                          <a:effectLst/>
                        </a:rPr>
                        <a:t> </a:t>
                      </a:r>
                      <a:r>
                        <a:rPr lang="en-US" sz="1800" dirty="0" err="1">
                          <a:effectLst/>
                        </a:rPr>
                        <a:t>các</a:t>
                      </a:r>
                      <a:r>
                        <a:rPr lang="en-US" sz="1800" dirty="0">
                          <a:effectLst/>
                        </a:rPr>
                        <a:t> </a:t>
                      </a:r>
                      <a:r>
                        <a:rPr lang="en-US" sz="1800" dirty="0" err="1">
                          <a:effectLst/>
                        </a:rPr>
                        <a:t>rủi</a:t>
                      </a:r>
                      <a:r>
                        <a:rPr lang="en-US" sz="1800" dirty="0">
                          <a:effectLst/>
                        </a:rPr>
                        <a:t> </a:t>
                      </a:r>
                      <a:r>
                        <a:rPr lang="en-US" sz="1800" dirty="0" err="1">
                          <a:effectLst/>
                        </a:rPr>
                        <a:t>ro</a:t>
                      </a:r>
                      <a:r>
                        <a:rPr lang="en-US" sz="1800" dirty="0">
                          <a:effectLst/>
                        </a:rPr>
                        <a:t> </a:t>
                      </a:r>
                      <a:r>
                        <a:rPr lang="en-US" sz="1800" dirty="0" err="1">
                          <a:effectLst/>
                        </a:rPr>
                        <a:t>đối</a:t>
                      </a:r>
                      <a:r>
                        <a:rPr lang="en-US" sz="1800" dirty="0">
                          <a:effectLst/>
                        </a:rPr>
                        <a:t> </a:t>
                      </a:r>
                      <a:r>
                        <a:rPr lang="en-US" sz="1800" dirty="0" err="1">
                          <a:effectLst/>
                        </a:rPr>
                        <a:t>với</a:t>
                      </a:r>
                      <a:r>
                        <a:rPr lang="en-US" sz="1800" dirty="0">
                          <a:effectLst/>
                        </a:rPr>
                        <a:t> con </a:t>
                      </a:r>
                      <a:r>
                        <a:rPr lang="en-US" sz="1800" dirty="0" err="1">
                          <a:effectLst/>
                        </a:rPr>
                        <a:t>người</a:t>
                      </a:r>
                      <a:r>
                        <a:rPr lang="en-US" sz="1800" dirty="0">
                          <a:effectLst/>
                        </a:rPr>
                        <a:t>, </a:t>
                      </a:r>
                      <a:r>
                        <a:rPr lang="en-US" sz="1800" dirty="0" err="1">
                          <a:effectLst/>
                        </a:rPr>
                        <a:t>xã</a:t>
                      </a:r>
                      <a:r>
                        <a:rPr lang="en-US" sz="1800" dirty="0">
                          <a:effectLst/>
                        </a:rPr>
                        <a:t> </a:t>
                      </a:r>
                      <a:r>
                        <a:rPr lang="en-US" sz="1800" dirty="0" err="1">
                          <a:effectLst/>
                        </a:rPr>
                        <a:t>hội</a:t>
                      </a:r>
                      <a:r>
                        <a:rPr lang="en-US" sz="1800" dirty="0">
                          <a:effectLst/>
                        </a:rPr>
                        <a:t> </a:t>
                      </a:r>
                      <a:r>
                        <a:rPr lang="en-US" sz="1800" dirty="0" err="1">
                          <a:effectLst/>
                        </a:rPr>
                        <a:t>của</a:t>
                      </a:r>
                      <a:r>
                        <a:rPr lang="en-US" sz="1800" dirty="0">
                          <a:effectLst/>
                        </a:rPr>
                        <a:t> </a:t>
                      </a:r>
                      <a:r>
                        <a:rPr lang="en-US" sz="1800" dirty="0" err="1">
                          <a:effectLst/>
                        </a:rPr>
                        <a:t>một</a:t>
                      </a:r>
                      <a:r>
                        <a:rPr lang="en-US" sz="1800" dirty="0">
                          <a:effectLst/>
                        </a:rPr>
                        <a:t> </a:t>
                      </a:r>
                      <a:r>
                        <a:rPr lang="en-US" sz="1800" dirty="0" err="1">
                          <a:effectLst/>
                        </a:rPr>
                        <a:t>sản</a:t>
                      </a:r>
                      <a:r>
                        <a:rPr lang="en-US" sz="1800" dirty="0">
                          <a:effectLst/>
                        </a:rPr>
                        <a:t> </a:t>
                      </a:r>
                      <a:r>
                        <a:rPr lang="en-US" sz="1800" dirty="0" err="1">
                          <a:effectLst/>
                        </a:rPr>
                        <a:t>phẩm</a:t>
                      </a:r>
                      <a:r>
                        <a:rPr lang="en-US" sz="1800" dirty="0">
                          <a:effectLst/>
                        </a:rPr>
                        <a:t> AI </a:t>
                      </a:r>
                      <a:r>
                        <a:rPr lang="en-US" sz="1800" dirty="0" err="1">
                          <a:effectLst/>
                        </a:rPr>
                        <a:t>có</a:t>
                      </a:r>
                      <a:r>
                        <a:rPr lang="en-US" sz="1800" dirty="0">
                          <a:effectLst/>
                        </a:rPr>
                        <a:t> </a:t>
                      </a:r>
                      <a:r>
                        <a:rPr lang="en-US" sz="1800" dirty="0" err="1">
                          <a:effectLst/>
                        </a:rPr>
                        <a:t>thể</a:t>
                      </a:r>
                      <a:r>
                        <a:rPr lang="en-US" sz="1800" dirty="0">
                          <a:effectLst/>
                        </a:rPr>
                        <a:t> </a:t>
                      </a:r>
                      <a:r>
                        <a:rPr lang="en-US" sz="1800" dirty="0" err="1">
                          <a:effectLst/>
                        </a:rPr>
                        <a:t>đem</a:t>
                      </a:r>
                      <a:r>
                        <a:rPr lang="en-US" sz="1800" dirty="0">
                          <a:effectLst/>
                        </a:rPr>
                        <a:t> </a:t>
                      </a:r>
                      <a:r>
                        <a:rPr lang="en-US" sz="1800" dirty="0" err="1">
                          <a:effectLst/>
                        </a:rPr>
                        <a:t>lại</a:t>
                      </a:r>
                      <a:r>
                        <a:rPr lang="en-US" sz="1800" dirty="0">
                          <a:effectLst/>
                        </a:rPr>
                        <a:t> </a:t>
                      </a:r>
                      <a:r>
                        <a:rPr lang="en-US" sz="1800" dirty="0" err="1">
                          <a:effectLst/>
                        </a:rPr>
                        <a:t>và</a:t>
                      </a:r>
                      <a:r>
                        <a:rPr lang="en-US" sz="1800" dirty="0">
                          <a:effectLst/>
                        </a:rPr>
                        <a:t> </a:t>
                      </a:r>
                      <a:r>
                        <a:rPr lang="en-US" sz="1800" dirty="0" err="1">
                          <a:effectLst/>
                        </a:rPr>
                        <a:t>nêu</a:t>
                      </a:r>
                      <a:r>
                        <a:rPr lang="en-US" sz="1800" dirty="0">
                          <a:effectLst/>
                        </a:rPr>
                        <a:t> </a:t>
                      </a:r>
                      <a:r>
                        <a:rPr lang="en-US" sz="1800" dirty="0" err="1">
                          <a:effectLst/>
                        </a:rPr>
                        <a:t>các</a:t>
                      </a:r>
                      <a:r>
                        <a:rPr lang="en-US" sz="1800" dirty="0">
                          <a:effectLst/>
                        </a:rPr>
                        <a:t> </a:t>
                      </a:r>
                      <a:r>
                        <a:rPr lang="en-US" sz="1800" dirty="0" err="1">
                          <a:effectLst/>
                        </a:rPr>
                        <a:t>biện</a:t>
                      </a:r>
                      <a:r>
                        <a:rPr lang="en-US" sz="1800" dirty="0">
                          <a:effectLst/>
                        </a:rPr>
                        <a:t> </a:t>
                      </a:r>
                      <a:r>
                        <a:rPr lang="en-US" sz="1800" dirty="0" err="1">
                          <a:effectLst/>
                        </a:rPr>
                        <a:t>pháp</a:t>
                      </a:r>
                      <a:r>
                        <a:rPr lang="en-US" sz="1800" dirty="0">
                          <a:effectLst/>
                        </a:rPr>
                        <a:t> </a:t>
                      </a:r>
                      <a:r>
                        <a:rPr lang="en-US" sz="1800" dirty="0" err="1">
                          <a:effectLst/>
                        </a:rPr>
                        <a:t>hạn</a:t>
                      </a:r>
                      <a:r>
                        <a:rPr lang="en-US" sz="1800" dirty="0">
                          <a:effectLst/>
                        </a:rPr>
                        <a:t> </a:t>
                      </a:r>
                      <a:r>
                        <a:rPr lang="en-US" sz="1800" dirty="0" err="1">
                          <a:effectLst/>
                        </a:rPr>
                        <a:t>chế</a:t>
                      </a:r>
                      <a:r>
                        <a:rPr lang="en-US" sz="1800" dirty="0">
                          <a:effectLst/>
                        </a:rPr>
                        <a:t> </a:t>
                      </a:r>
                      <a:r>
                        <a:rPr lang="en-US" sz="1800" dirty="0" err="1">
                          <a:effectLst/>
                        </a:rPr>
                        <a:t>các</a:t>
                      </a:r>
                      <a:r>
                        <a:rPr lang="en-US" sz="1800" dirty="0">
                          <a:effectLst/>
                        </a:rPr>
                        <a:t> </a:t>
                      </a:r>
                      <a:r>
                        <a:rPr lang="en-US" sz="1800" dirty="0" err="1">
                          <a:effectLst/>
                        </a:rPr>
                        <a:t>rủi</a:t>
                      </a:r>
                      <a:r>
                        <a:rPr lang="en-US" sz="1800" dirty="0">
                          <a:effectLst/>
                        </a:rPr>
                        <a:t> </a:t>
                      </a:r>
                      <a:r>
                        <a:rPr lang="en-US" sz="1800" dirty="0" err="1">
                          <a:effectLst/>
                        </a:rPr>
                        <a:t>ro</a:t>
                      </a:r>
                      <a:r>
                        <a:rPr lang="en-US" sz="1800" dirty="0">
                          <a:effectLst/>
                        </a:rPr>
                        <a:t> </a:t>
                      </a:r>
                      <a:r>
                        <a:rPr lang="en-US" sz="1800" dirty="0" err="1">
                          <a:effectLst/>
                        </a:rPr>
                        <a:t>đó</a:t>
                      </a:r>
                      <a:r>
                        <a:rPr lang="en-US" sz="1800" dirty="0">
                          <a:effectLst/>
                        </a:rPr>
                        <a:t> </a:t>
                      </a:r>
                      <a:r>
                        <a:rPr lang="en-US" sz="1800" dirty="0" err="1">
                          <a:effectLst/>
                        </a:rPr>
                        <a:t>thông</a:t>
                      </a:r>
                      <a:r>
                        <a:rPr lang="en-US" sz="1800" dirty="0">
                          <a:effectLst/>
                        </a:rPr>
                        <a:t> qua </a:t>
                      </a:r>
                      <a:r>
                        <a:rPr lang="en-US" sz="1800" dirty="0" err="1">
                          <a:effectLst/>
                        </a:rPr>
                        <a:t>một</a:t>
                      </a:r>
                      <a:r>
                        <a:rPr lang="en-US" sz="1800" dirty="0">
                          <a:effectLst/>
                        </a:rPr>
                        <a:t> </a:t>
                      </a:r>
                      <a:r>
                        <a:rPr lang="en-US" sz="1800" dirty="0" err="1">
                          <a:effectLst/>
                        </a:rPr>
                        <a:t>dự</a:t>
                      </a:r>
                      <a:r>
                        <a:rPr lang="en-US" sz="1800" dirty="0">
                          <a:effectLst/>
                        </a:rPr>
                        <a:t> </a:t>
                      </a:r>
                      <a:r>
                        <a:rPr lang="en-US" sz="1800" dirty="0" err="1">
                          <a:effectLst/>
                        </a:rPr>
                        <a:t>án</a:t>
                      </a:r>
                      <a:r>
                        <a:rPr lang="en-US" sz="1800" dirty="0">
                          <a:effectLst/>
                        </a:rPr>
                        <a:t> </a:t>
                      </a:r>
                      <a:r>
                        <a:rPr lang="en-US" sz="1800" dirty="0" err="1">
                          <a:effectLst/>
                        </a:rPr>
                        <a:t>sáng</a:t>
                      </a:r>
                      <a:r>
                        <a:rPr lang="en-US" sz="1800" dirty="0">
                          <a:effectLst/>
                        </a:rPr>
                        <a:t> </a:t>
                      </a:r>
                      <a:r>
                        <a:rPr lang="en-US" sz="1800" dirty="0" err="1">
                          <a:effectLst/>
                        </a:rPr>
                        <a:t>tạo</a:t>
                      </a:r>
                      <a:r>
                        <a:rPr lang="en-US" sz="1800" dirty="0">
                          <a:effectLst/>
                        </a:rPr>
                        <a:t> AI.</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buNone/>
                      </a:pPr>
                      <a:r>
                        <a:rPr lang="en-US" sz="2000" dirty="0">
                          <a:solidFill>
                            <a:srgbClr val="0070C0"/>
                          </a:solidFill>
                          <a:effectLst/>
                          <a:latin typeface="Times New Roman" panose="02020603050405020304" pitchFamily="18" charset="0"/>
                          <a:ea typeface="Times New Roman" panose="02020603050405020304" pitchFamily="18" charset="0"/>
                        </a:rPr>
                        <a:t>x</a:t>
                      </a:r>
                    </a:p>
                  </a:txBody>
                  <a:tcPr marL="68580" marR="68580" marT="0" marB="0" anchor="ctr"/>
                </a:tc>
                <a:tc>
                  <a:txBody>
                    <a:bodyPr/>
                    <a:lstStyle/>
                    <a:p>
                      <a:pPr algn="ctr">
                        <a:lnSpc>
                          <a:spcPct val="115000"/>
                        </a:lnSpc>
                        <a:buNone/>
                      </a:pPr>
                      <a:endParaRPr lang="en-US" sz="2000"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buNone/>
                      </a:pPr>
                      <a:endParaRPr lang="en-US" sz="2000"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36103339"/>
                  </a:ext>
                </a:extLst>
              </a:tr>
              <a:tr h="782495">
                <a:tc>
                  <a:txBody>
                    <a:bodyPr/>
                    <a:lstStyle/>
                    <a:p>
                      <a:pPr algn="just">
                        <a:lnSpc>
                          <a:spcPct val="115000"/>
                        </a:lnSpc>
                        <a:buNone/>
                      </a:pPr>
                      <a:r>
                        <a:rPr lang="en-US" sz="1800">
                          <a:effectLst/>
                        </a:rPr>
                        <a:t>Rủi ro của AI với đời sống</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buNone/>
                      </a:pPr>
                      <a:r>
                        <a:rPr lang="en-US" sz="1800" dirty="0">
                          <a:effectLst/>
                        </a:rPr>
                        <a:t>- </a:t>
                      </a:r>
                      <a:r>
                        <a:rPr lang="en-US" sz="1800" dirty="0" err="1">
                          <a:effectLst/>
                        </a:rPr>
                        <a:t>Nêu</a:t>
                      </a:r>
                      <a:r>
                        <a:rPr lang="en-US" sz="1800" dirty="0">
                          <a:effectLst/>
                        </a:rPr>
                        <a:t> </a:t>
                      </a:r>
                      <a:r>
                        <a:rPr lang="en-US" sz="1800" dirty="0" err="1">
                          <a:effectLst/>
                        </a:rPr>
                        <a:t>được</a:t>
                      </a:r>
                      <a:r>
                        <a:rPr lang="en-US" sz="1800" dirty="0">
                          <a:effectLst/>
                        </a:rPr>
                        <a:t> </a:t>
                      </a:r>
                      <a:r>
                        <a:rPr lang="en-US" sz="1800" dirty="0" err="1">
                          <a:effectLst/>
                        </a:rPr>
                        <a:t>các</a:t>
                      </a:r>
                      <a:r>
                        <a:rPr lang="en-US" sz="1800" dirty="0">
                          <a:effectLst/>
                        </a:rPr>
                        <a:t> </a:t>
                      </a:r>
                      <a:r>
                        <a:rPr lang="en-US" sz="1800" dirty="0" err="1">
                          <a:effectLst/>
                        </a:rPr>
                        <a:t>rủi</a:t>
                      </a:r>
                      <a:r>
                        <a:rPr lang="en-US" sz="1800" dirty="0">
                          <a:effectLst/>
                        </a:rPr>
                        <a:t> </a:t>
                      </a:r>
                      <a:r>
                        <a:rPr lang="en-US" sz="1800" dirty="0" err="1">
                          <a:effectLst/>
                        </a:rPr>
                        <a:t>ro</a:t>
                      </a:r>
                      <a:r>
                        <a:rPr lang="en-US" sz="1800" dirty="0">
                          <a:effectLst/>
                        </a:rPr>
                        <a:t> </a:t>
                      </a:r>
                      <a:r>
                        <a:rPr lang="en-US" sz="1800" dirty="0" err="1">
                          <a:effectLst/>
                        </a:rPr>
                        <a:t>đối</a:t>
                      </a:r>
                      <a:r>
                        <a:rPr lang="en-US" sz="1800" dirty="0">
                          <a:effectLst/>
                        </a:rPr>
                        <a:t> </a:t>
                      </a:r>
                      <a:r>
                        <a:rPr lang="en-US" sz="1800" dirty="0" err="1">
                          <a:effectLst/>
                        </a:rPr>
                        <a:t>với</a:t>
                      </a:r>
                      <a:r>
                        <a:rPr lang="en-US" sz="1800" dirty="0">
                          <a:effectLst/>
                        </a:rPr>
                        <a:t> con </a:t>
                      </a:r>
                      <a:r>
                        <a:rPr lang="en-US" sz="1800" dirty="0" err="1">
                          <a:effectLst/>
                        </a:rPr>
                        <a:t>người</a:t>
                      </a:r>
                      <a:r>
                        <a:rPr lang="en-US" sz="1800" dirty="0">
                          <a:effectLst/>
                        </a:rPr>
                        <a:t>, </a:t>
                      </a:r>
                      <a:r>
                        <a:rPr lang="en-US" sz="1800" dirty="0" err="1">
                          <a:effectLst/>
                        </a:rPr>
                        <a:t>xã</a:t>
                      </a:r>
                      <a:r>
                        <a:rPr lang="en-US" sz="1800" dirty="0">
                          <a:effectLst/>
                        </a:rPr>
                        <a:t> </a:t>
                      </a:r>
                      <a:r>
                        <a:rPr lang="en-US" sz="1800" dirty="0" err="1">
                          <a:effectLst/>
                        </a:rPr>
                        <a:t>hội</a:t>
                      </a:r>
                      <a:r>
                        <a:rPr lang="en-US" sz="1800" dirty="0">
                          <a:effectLst/>
                        </a:rPr>
                        <a:t> </a:t>
                      </a:r>
                      <a:r>
                        <a:rPr lang="en-US" sz="1800" dirty="0" err="1">
                          <a:effectLst/>
                        </a:rPr>
                        <a:t>mà</a:t>
                      </a:r>
                      <a:r>
                        <a:rPr lang="en-US" sz="1800" dirty="0">
                          <a:effectLst/>
                        </a:rPr>
                        <a:t> </a:t>
                      </a:r>
                      <a:r>
                        <a:rPr lang="en-US" sz="1800" dirty="0" err="1">
                          <a:effectLst/>
                        </a:rPr>
                        <a:t>một</a:t>
                      </a:r>
                      <a:r>
                        <a:rPr lang="en-US" sz="1800" dirty="0">
                          <a:effectLst/>
                        </a:rPr>
                        <a:t> </a:t>
                      </a:r>
                      <a:r>
                        <a:rPr lang="en-US" sz="1800" dirty="0" err="1">
                          <a:effectLst/>
                        </a:rPr>
                        <a:t>số</a:t>
                      </a:r>
                      <a:r>
                        <a:rPr lang="en-US" sz="1800" dirty="0">
                          <a:effectLst/>
                        </a:rPr>
                        <a:t> </a:t>
                      </a:r>
                      <a:r>
                        <a:rPr lang="en-US" sz="1800" dirty="0" err="1">
                          <a:effectLst/>
                        </a:rPr>
                        <a:t>ứng</a:t>
                      </a:r>
                      <a:r>
                        <a:rPr lang="en-US" sz="1800" dirty="0">
                          <a:effectLst/>
                        </a:rPr>
                        <a:t> </a:t>
                      </a:r>
                      <a:r>
                        <a:rPr lang="en-US" sz="1800" dirty="0" err="1">
                          <a:effectLst/>
                        </a:rPr>
                        <a:t>dụng</a:t>
                      </a:r>
                      <a:r>
                        <a:rPr lang="en-US" sz="1800" dirty="0">
                          <a:effectLst/>
                        </a:rPr>
                        <a:t> AI </a:t>
                      </a:r>
                      <a:r>
                        <a:rPr lang="en-US" sz="1800" dirty="0" err="1">
                          <a:effectLst/>
                        </a:rPr>
                        <a:t>cụ</a:t>
                      </a:r>
                      <a:r>
                        <a:rPr lang="en-US" sz="1800" dirty="0">
                          <a:effectLst/>
                        </a:rPr>
                        <a:t> </a:t>
                      </a:r>
                      <a:r>
                        <a:rPr lang="en-US" sz="1800" dirty="0" err="1">
                          <a:effectLst/>
                        </a:rPr>
                        <a:t>thể</a:t>
                      </a:r>
                      <a:r>
                        <a:rPr lang="en-US" sz="1800" dirty="0">
                          <a:effectLst/>
                        </a:rPr>
                        <a:t> </a:t>
                      </a:r>
                      <a:r>
                        <a:rPr lang="en-US" sz="1800" dirty="0" err="1">
                          <a:effectLst/>
                        </a:rPr>
                        <a:t>có</a:t>
                      </a:r>
                      <a:r>
                        <a:rPr lang="en-US" sz="1800" dirty="0">
                          <a:effectLst/>
                        </a:rPr>
                        <a:t> </a:t>
                      </a:r>
                      <a:r>
                        <a:rPr lang="en-US" sz="1800" dirty="0" err="1">
                          <a:effectLst/>
                        </a:rPr>
                        <a:t>thể</a:t>
                      </a:r>
                      <a:r>
                        <a:rPr lang="en-US" sz="1800" dirty="0">
                          <a:effectLst/>
                        </a:rPr>
                        <a:t> </a:t>
                      </a:r>
                      <a:r>
                        <a:rPr lang="en-US" sz="1800" dirty="0" err="1">
                          <a:effectLst/>
                        </a:rPr>
                        <a:t>đem</a:t>
                      </a:r>
                      <a:r>
                        <a:rPr lang="en-US" sz="1800" dirty="0">
                          <a:effectLst/>
                        </a:rPr>
                        <a:t> </a:t>
                      </a:r>
                      <a:r>
                        <a:rPr lang="en-US" sz="1800" dirty="0" err="1">
                          <a:effectLst/>
                        </a:rPr>
                        <a:t>lại</a:t>
                      </a:r>
                      <a:r>
                        <a:rPr lang="en-US" sz="1800" dirty="0">
                          <a:effectLst/>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buNone/>
                      </a:pPr>
                      <a:r>
                        <a:rPr lang="en-US" sz="2000" dirty="0">
                          <a:solidFill>
                            <a:srgbClr val="0070C0"/>
                          </a:solidFill>
                          <a:effectLst/>
                          <a:latin typeface="Times New Roman" panose="02020603050405020304" pitchFamily="18" charset="0"/>
                          <a:ea typeface="Times New Roman" panose="02020603050405020304" pitchFamily="18" charset="0"/>
                        </a:rPr>
                        <a:t>x</a:t>
                      </a:r>
                    </a:p>
                  </a:txBody>
                  <a:tcPr marL="68580" marR="68580" marT="0" marB="0" anchor="ctr"/>
                </a:tc>
                <a:tc>
                  <a:txBody>
                    <a:bodyPr/>
                    <a:lstStyle/>
                    <a:p>
                      <a:pPr algn="ctr">
                        <a:lnSpc>
                          <a:spcPct val="115000"/>
                        </a:lnSpc>
                        <a:buNone/>
                      </a:pPr>
                      <a:r>
                        <a:rPr lang="en-US" sz="2000" dirty="0">
                          <a:solidFill>
                            <a:srgbClr val="0070C0"/>
                          </a:solidFill>
                          <a:effectLst/>
                          <a:latin typeface="Times New Roman" panose="02020603050405020304" pitchFamily="18" charset="0"/>
                          <a:ea typeface="Times New Roman" panose="02020603050405020304" pitchFamily="18" charset="0"/>
                        </a:rPr>
                        <a:t>x</a:t>
                      </a:r>
                    </a:p>
                  </a:txBody>
                  <a:tcPr marL="68580" marR="68580" marT="0" marB="0" anchor="ctr"/>
                </a:tc>
                <a:tc>
                  <a:txBody>
                    <a:bodyPr/>
                    <a:lstStyle/>
                    <a:p>
                      <a:pPr algn="ctr">
                        <a:lnSpc>
                          <a:spcPct val="115000"/>
                        </a:lnSpc>
                        <a:buNone/>
                      </a:pPr>
                      <a:r>
                        <a:rPr lang="en-US" sz="2000" dirty="0">
                          <a:solidFill>
                            <a:srgbClr val="0070C0"/>
                          </a:solidFill>
                          <a:effectLst/>
                          <a:latin typeface="Times New Roman" panose="02020603050405020304" pitchFamily="18" charset="0"/>
                          <a:ea typeface="Times New Roman" panose="02020603050405020304" pitchFamily="18" charset="0"/>
                        </a:rPr>
                        <a:t>x</a:t>
                      </a:r>
                    </a:p>
                  </a:txBody>
                  <a:tcPr marL="68580" marR="68580" marT="0" marB="0" anchor="ctr"/>
                </a:tc>
                <a:extLst>
                  <a:ext uri="{0D108BD9-81ED-4DB2-BD59-A6C34878D82A}">
                    <a16:rowId xmlns:a16="http://schemas.microsoft.com/office/drawing/2014/main" val="4263715841"/>
                  </a:ext>
                </a:extLst>
              </a:tr>
              <a:tr h="1188157">
                <a:tc>
                  <a:txBody>
                    <a:bodyPr/>
                    <a:lstStyle/>
                    <a:p>
                      <a:pPr algn="just">
                        <a:lnSpc>
                          <a:spcPct val="115000"/>
                        </a:lnSpc>
                        <a:buNone/>
                      </a:pPr>
                      <a:r>
                        <a:rPr lang="en-US" sz="1800" dirty="0" err="1">
                          <a:effectLst/>
                        </a:rPr>
                        <a:t>Luật</a:t>
                      </a:r>
                      <a:r>
                        <a:rPr lang="en-US" sz="1800" dirty="0">
                          <a:effectLst/>
                        </a:rPr>
                        <a:t> </a:t>
                      </a:r>
                      <a:r>
                        <a:rPr lang="en-US" sz="1800" dirty="0" err="1">
                          <a:effectLst/>
                        </a:rPr>
                        <a:t>pháp</a:t>
                      </a:r>
                      <a:r>
                        <a:rPr lang="en-US" sz="1800" dirty="0">
                          <a:effectLst/>
                        </a:rPr>
                        <a:t> </a:t>
                      </a:r>
                      <a:r>
                        <a:rPr lang="en-US" sz="1800" dirty="0" err="1">
                          <a:effectLst/>
                        </a:rPr>
                        <a:t>với</a:t>
                      </a:r>
                      <a:r>
                        <a:rPr lang="en-US" sz="1800" dirty="0">
                          <a:effectLst/>
                        </a:rPr>
                        <a:t> AI</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buNone/>
                      </a:pPr>
                      <a:r>
                        <a:rPr lang="en-US" sz="1800" dirty="0">
                          <a:effectLst/>
                        </a:rPr>
                        <a:t>- </a:t>
                      </a:r>
                      <a:r>
                        <a:rPr lang="vi-VN" sz="1800" dirty="0">
                          <a:effectLst/>
                        </a:rPr>
                        <a:t>Kể tên được một vài quy định hoặc luật lệ (ở mức độ khái niệm, ví dụ: luật an ninh mạng, luật bảo vệ dữ liệu) có chức năng bảo vệ người dùng trong không gian số.</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buNone/>
                      </a:pPr>
                      <a:r>
                        <a:rPr lang="en-US" sz="2000" dirty="0">
                          <a:solidFill>
                            <a:srgbClr val="0070C0"/>
                          </a:solidFill>
                          <a:effectLst/>
                          <a:latin typeface="Times New Roman" panose="02020603050405020304" pitchFamily="18" charset="0"/>
                          <a:ea typeface="Times New Roman" panose="02020603050405020304" pitchFamily="18" charset="0"/>
                        </a:rPr>
                        <a:t>x</a:t>
                      </a:r>
                    </a:p>
                  </a:txBody>
                  <a:tcPr marL="68580" marR="68580" marT="0" marB="0" anchor="ctr"/>
                </a:tc>
                <a:tc>
                  <a:txBody>
                    <a:bodyPr/>
                    <a:lstStyle/>
                    <a:p>
                      <a:pPr algn="ctr">
                        <a:lnSpc>
                          <a:spcPct val="115000"/>
                        </a:lnSpc>
                        <a:buNone/>
                      </a:pPr>
                      <a:endParaRPr lang="en-US" sz="2000"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buNone/>
                      </a:pPr>
                      <a:endParaRPr lang="en-US" sz="2000"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92157542"/>
                  </a:ext>
                </a:extLst>
              </a:tr>
            </a:tbl>
          </a:graphicData>
        </a:graphic>
      </p:graphicFrame>
      <p:sp>
        <p:nvSpPr>
          <p:cNvPr id="4" name="Slide Number Placeholder 3">
            <a:extLst>
              <a:ext uri="{FF2B5EF4-FFF2-40B4-BE49-F238E27FC236}">
                <a16:creationId xmlns:a16="http://schemas.microsoft.com/office/drawing/2014/main" id="{EFEB45AD-16DA-2671-557C-382F32A304FC}"/>
              </a:ext>
            </a:extLst>
          </p:cNvPr>
          <p:cNvSpPr>
            <a:spLocks noGrp="1"/>
          </p:cNvSpPr>
          <p:nvPr>
            <p:ph type="sldNum" sz="quarter" idx="12"/>
          </p:nvPr>
        </p:nvSpPr>
        <p:spPr/>
        <p:txBody>
          <a:bodyPr/>
          <a:lstStyle/>
          <a:p>
            <a:fld id="{705AC131-3665-43E0-A6EE-7C045553461A}" type="slidenum">
              <a:rPr lang="ja-JP" altLang="en-US" smtClean="0"/>
              <a:pPr/>
              <a:t>43</a:t>
            </a:fld>
            <a:endParaRPr lang="ja-JP" altLang="en-US" dirty="0"/>
          </a:p>
        </p:txBody>
      </p:sp>
    </p:spTree>
    <p:extLst>
      <p:ext uri="{BB962C8B-B14F-4D97-AF65-F5344CB8AC3E}">
        <p14:creationId xmlns:p14="http://schemas.microsoft.com/office/powerpoint/2010/main" val="3512568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E852-E0CD-DE4C-9427-113E92554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09EFA-6D25-9DA9-90DB-24E8650FC85F}"/>
              </a:ext>
            </a:extLst>
          </p:cNvPr>
          <p:cNvSpPr>
            <a:spLocks noGrp="1"/>
          </p:cNvSpPr>
          <p:nvPr>
            <p:ph type="title"/>
          </p:nvPr>
        </p:nvSpPr>
        <p:spPr>
          <a:xfrm>
            <a:off x="742950" y="2219702"/>
            <a:ext cx="9671050" cy="2130078"/>
          </a:xfrm>
        </p:spPr>
        <p:txBody>
          <a:bodyPr>
            <a:noAutofit/>
          </a:bodyPr>
          <a:lstStyle/>
          <a:p>
            <a:r>
              <a:rPr lang="vi-VN" sz="4800" dirty="0"/>
              <a:t>XÂY DỰNG KẾ HOẠCH DẠY HỌC CỦA TỔ CHUYÊN MÔN </a:t>
            </a:r>
            <a:br>
              <a:rPr lang="vi-VN" sz="4800" dirty="0"/>
            </a:br>
            <a:r>
              <a:rPr lang="vi-VN" sz="4800" dirty="0">
                <a:solidFill>
                  <a:srgbClr val="FF0000"/>
                </a:solidFill>
              </a:rPr>
              <a:t>MÔN TIN HỌC</a:t>
            </a:r>
            <a:endParaRPr lang="en-US" sz="4800" dirty="0">
              <a:solidFill>
                <a:srgbClr val="FF0000"/>
              </a:solidFill>
            </a:endParaRPr>
          </a:p>
        </p:txBody>
      </p:sp>
    </p:spTree>
    <p:extLst>
      <p:ext uri="{BB962C8B-B14F-4D97-AF65-F5344CB8AC3E}">
        <p14:creationId xmlns:p14="http://schemas.microsoft.com/office/powerpoint/2010/main" val="4171113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D50D-EECC-4FFE-8F24-6686DE85038B}"/>
              </a:ext>
            </a:extLst>
          </p:cNvPr>
          <p:cNvSpPr>
            <a:spLocks noGrp="1"/>
          </p:cNvSpPr>
          <p:nvPr>
            <p:ph type="title"/>
          </p:nvPr>
        </p:nvSpPr>
        <p:spPr/>
        <p:txBody>
          <a:bodyPr/>
          <a:lstStyle/>
          <a:p>
            <a:r>
              <a:rPr lang="en-US" dirty="0" err="1"/>
              <a:t>Tích</a:t>
            </a:r>
            <a:r>
              <a:rPr lang="en-US" dirty="0"/>
              <a:t> </a:t>
            </a:r>
            <a:r>
              <a:rPr lang="en-US" dirty="0" err="1"/>
              <a:t>hợp</a:t>
            </a:r>
            <a:r>
              <a:rPr lang="en-US" dirty="0"/>
              <a:t> AI </a:t>
            </a:r>
            <a:r>
              <a:rPr lang="en-US" dirty="0" err="1"/>
              <a:t>vào</a:t>
            </a:r>
            <a:r>
              <a:rPr lang="en-US" dirty="0"/>
              <a:t> </a:t>
            </a:r>
            <a:r>
              <a:rPr lang="en-US" dirty="0" err="1"/>
              <a:t>môn</a:t>
            </a:r>
            <a:r>
              <a:rPr lang="en-US" dirty="0"/>
              <a:t> Tin </a:t>
            </a:r>
            <a:r>
              <a:rPr lang="en-US" dirty="0" err="1"/>
              <a:t>học</a:t>
            </a:r>
            <a:endParaRPr lang="en-US" dirty="0"/>
          </a:p>
        </p:txBody>
      </p:sp>
      <p:sp>
        <p:nvSpPr>
          <p:cNvPr id="3" name="Content Placeholder 2">
            <a:extLst>
              <a:ext uri="{FF2B5EF4-FFF2-40B4-BE49-F238E27FC236}">
                <a16:creationId xmlns:a16="http://schemas.microsoft.com/office/drawing/2014/main" id="{FDACDB37-E7E1-4893-B370-9D09789F1FB3}"/>
              </a:ext>
            </a:extLst>
          </p:cNvPr>
          <p:cNvSpPr>
            <a:spLocks noGrp="1"/>
          </p:cNvSpPr>
          <p:nvPr>
            <p:ph idx="1"/>
          </p:nvPr>
        </p:nvSpPr>
        <p:spPr>
          <a:xfrm>
            <a:off x="772885" y="1419235"/>
            <a:ext cx="10752365" cy="4837875"/>
          </a:xfrm>
        </p:spPr>
        <p:txBody>
          <a:bodyPr>
            <a:noAutofit/>
          </a:bodyPr>
          <a:lstStyle/>
          <a:p>
            <a:pPr>
              <a:lnSpc>
                <a:spcPct val="150000"/>
              </a:lnSpc>
            </a:pPr>
            <a:r>
              <a:rPr lang="en-US" dirty="0"/>
              <a:t>Môn </a:t>
            </a:r>
            <a:r>
              <a:rPr lang="en-US" dirty="0" err="1"/>
              <a:t>học</a:t>
            </a:r>
            <a:r>
              <a:rPr lang="en-US" dirty="0"/>
              <a:t> Cung </a:t>
            </a:r>
            <a:r>
              <a:rPr lang="en-US" dirty="0" err="1"/>
              <a:t>cấp</a:t>
            </a:r>
            <a:r>
              <a:rPr lang="en-US" dirty="0"/>
              <a:t> </a:t>
            </a:r>
            <a:r>
              <a:rPr lang="en-US" dirty="0" err="1"/>
              <a:t>hiểu</a:t>
            </a:r>
            <a:r>
              <a:rPr lang="en-US" dirty="0"/>
              <a:t> </a:t>
            </a:r>
            <a:r>
              <a:rPr lang="en-US" dirty="0" err="1"/>
              <a:t>biết</a:t>
            </a:r>
            <a:r>
              <a:rPr lang="en-US" dirty="0"/>
              <a:t> </a:t>
            </a:r>
            <a:r>
              <a:rPr lang="en-US" dirty="0" err="1"/>
              <a:t>về</a:t>
            </a:r>
            <a:r>
              <a:rPr lang="en-US" dirty="0"/>
              <a:t> </a:t>
            </a:r>
            <a:r>
              <a:rPr lang="en-US" dirty="0" err="1"/>
              <a:t>cách</a:t>
            </a:r>
            <a:r>
              <a:rPr lang="en-US" dirty="0"/>
              <a:t> AI </a:t>
            </a:r>
            <a:r>
              <a:rPr lang="en-US" dirty="0" err="1"/>
              <a:t>hoạt</a:t>
            </a:r>
            <a:r>
              <a:rPr lang="en-US" dirty="0"/>
              <a:t> </a:t>
            </a:r>
            <a:r>
              <a:rPr lang="en-US" dirty="0" err="1"/>
              <a:t>động</a:t>
            </a:r>
            <a:r>
              <a:rPr lang="en-US" dirty="0"/>
              <a:t>.</a:t>
            </a:r>
          </a:p>
          <a:p>
            <a:pPr>
              <a:lnSpc>
                <a:spcPct val="150000"/>
              </a:lnSpc>
            </a:pPr>
            <a:r>
              <a:rPr lang="vi-VN" dirty="0"/>
              <a:t>Trọng tâm</a:t>
            </a:r>
            <a:r>
              <a:rPr lang="en-US" dirty="0"/>
              <a:t> </a:t>
            </a:r>
            <a:r>
              <a:rPr lang="en-US" dirty="0" err="1"/>
              <a:t>tích</a:t>
            </a:r>
            <a:r>
              <a:rPr lang="en-US" dirty="0"/>
              <a:t> </a:t>
            </a:r>
            <a:r>
              <a:rPr lang="en-US" dirty="0" err="1"/>
              <a:t>hợp</a:t>
            </a:r>
            <a:r>
              <a:rPr lang="vi-VN" dirty="0"/>
              <a:t> </a:t>
            </a:r>
            <a:r>
              <a:rPr lang="vi-VN" dirty="0" err="1"/>
              <a:t>NLc</a:t>
            </a:r>
            <a:r>
              <a:rPr lang="vi-VN" dirty="0"/>
              <a:t> </a:t>
            </a:r>
            <a:r>
              <a:rPr lang="en-US" dirty="0" err="1"/>
              <a:t>và</a:t>
            </a:r>
            <a:r>
              <a:rPr lang="vi-VN" dirty="0"/>
              <a:t> </a:t>
            </a:r>
            <a:r>
              <a:rPr lang="vi-VN" dirty="0" err="1"/>
              <a:t>NLd</a:t>
            </a:r>
            <a:r>
              <a:rPr lang="vi-VN" dirty="0"/>
              <a:t> </a:t>
            </a:r>
            <a:r>
              <a:rPr lang="en-US" dirty="0" err="1"/>
              <a:t>của</a:t>
            </a:r>
            <a:r>
              <a:rPr lang="en-US" dirty="0"/>
              <a:t> AI </a:t>
            </a:r>
            <a:r>
              <a:rPr lang="en-US" dirty="0" err="1"/>
              <a:t>vào</a:t>
            </a:r>
            <a:r>
              <a:rPr lang="en-US" dirty="0"/>
              <a:t> </a:t>
            </a:r>
            <a:r>
              <a:rPr lang="en-US" dirty="0" err="1"/>
              <a:t>môn</a:t>
            </a:r>
            <a:r>
              <a:rPr lang="vi-VN" dirty="0"/>
              <a:t> Tin học</a:t>
            </a:r>
            <a:r>
              <a:rPr lang="en-US" dirty="0"/>
              <a:t>: </a:t>
            </a:r>
          </a:p>
          <a:p>
            <a:pPr>
              <a:lnSpc>
                <a:spcPct val="150000"/>
              </a:lnSpc>
            </a:pPr>
            <a:r>
              <a:rPr lang="en-US" dirty="0" err="1"/>
              <a:t>Góp</a:t>
            </a:r>
            <a:r>
              <a:rPr lang="en-US" dirty="0"/>
              <a:t> </a:t>
            </a:r>
            <a:r>
              <a:rPr lang="en-US" dirty="0" err="1"/>
              <a:t>phần</a:t>
            </a:r>
            <a:r>
              <a:rPr lang="en-US" dirty="0"/>
              <a:t> p</a:t>
            </a:r>
            <a:r>
              <a:rPr lang="vi-VN" dirty="0"/>
              <a:t>hát triển kỹ năng sáng tạo Hướng dẫn </a:t>
            </a:r>
            <a:r>
              <a:rPr lang="en-US" dirty="0"/>
              <a:t>HS</a:t>
            </a:r>
            <a:r>
              <a:rPr lang="vi-VN" dirty="0"/>
              <a:t> có khả năng vận dụng các công cụ</a:t>
            </a:r>
            <a:endParaRPr lang="en-US" dirty="0"/>
          </a:p>
          <a:p>
            <a:pPr>
              <a:lnSpc>
                <a:spcPct val="150000"/>
              </a:lnSpc>
            </a:pPr>
            <a:r>
              <a:rPr lang="en-US" dirty="0" err="1"/>
              <a:t>Là</a:t>
            </a:r>
            <a:r>
              <a:rPr lang="en-US" dirty="0"/>
              <a:t> </a:t>
            </a:r>
            <a:r>
              <a:rPr lang="en-US" dirty="0" err="1"/>
              <a:t>cơ</a:t>
            </a:r>
            <a:r>
              <a:rPr lang="en-US" dirty="0"/>
              <a:t> </a:t>
            </a:r>
            <a:r>
              <a:rPr lang="en-US" dirty="0" err="1"/>
              <a:t>sở</a:t>
            </a:r>
            <a:r>
              <a:rPr lang="en-US" dirty="0"/>
              <a:t> </a:t>
            </a:r>
            <a:r>
              <a:rPr lang="en-US" dirty="0" err="1"/>
              <a:t>cho</a:t>
            </a:r>
            <a:r>
              <a:rPr lang="en-US" dirty="0"/>
              <a:t> </a:t>
            </a:r>
            <a:r>
              <a:rPr lang="en-US" dirty="0" err="1"/>
              <a:t>định</a:t>
            </a:r>
            <a:r>
              <a:rPr lang="en-US" dirty="0"/>
              <a:t> </a:t>
            </a:r>
            <a:r>
              <a:rPr lang="en-US" dirty="0" err="1"/>
              <a:t>hướng</a:t>
            </a:r>
            <a:r>
              <a:rPr lang="en-US" dirty="0"/>
              <a:t> </a:t>
            </a:r>
            <a:r>
              <a:rPr lang="en-US" dirty="0" err="1"/>
              <a:t>nghề</a:t>
            </a:r>
            <a:r>
              <a:rPr lang="en-US" dirty="0"/>
              <a:t> </a:t>
            </a:r>
            <a:r>
              <a:rPr lang="en-US" dirty="0" err="1"/>
              <a:t>nghiệp</a:t>
            </a:r>
            <a:r>
              <a:rPr lang="en-US" dirty="0"/>
              <a:t>:</a:t>
            </a:r>
          </a:p>
        </p:txBody>
      </p:sp>
      <p:cxnSp>
        <p:nvCxnSpPr>
          <p:cNvPr id="4" name="直線コネクタ 4">
            <a:extLst>
              <a:ext uri="{FF2B5EF4-FFF2-40B4-BE49-F238E27FC236}">
                <a16:creationId xmlns:a16="http://schemas.microsoft.com/office/drawing/2014/main" id="{F0540326-2591-4964-884B-EED0D47043D9}"/>
              </a:ext>
            </a:extLst>
          </p:cNvPr>
          <p:cNvCxnSpPr/>
          <p:nvPr/>
        </p:nvCxnSpPr>
        <p:spPr>
          <a:xfrm>
            <a:off x="707571" y="1079004"/>
            <a:ext cx="10515600"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305706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6FA7D-003E-442E-9FDA-A986F8D39B94}"/>
              </a:ext>
            </a:extLst>
          </p:cNvPr>
          <p:cNvSpPr>
            <a:spLocks noGrp="1"/>
          </p:cNvSpPr>
          <p:nvPr>
            <p:ph type="title"/>
          </p:nvPr>
        </p:nvSpPr>
        <p:spPr/>
        <p:txBody>
          <a:bodyPr>
            <a:normAutofit/>
          </a:bodyPr>
          <a:lstStyle/>
          <a:p>
            <a:r>
              <a:rPr lang="en-US" altLang="en-US" sz="4000" dirty="0" err="1">
                <a:solidFill>
                  <a:srgbClr val="0070C0"/>
                </a:solidFill>
              </a:rPr>
              <a:t>Tích</a:t>
            </a:r>
            <a:r>
              <a:rPr lang="en-US" altLang="en-US" sz="4000" dirty="0">
                <a:solidFill>
                  <a:srgbClr val="0070C0"/>
                </a:solidFill>
              </a:rPr>
              <a:t> </a:t>
            </a:r>
            <a:r>
              <a:rPr lang="en-US" altLang="en-US" sz="4000" dirty="0" err="1">
                <a:solidFill>
                  <a:srgbClr val="0070C0"/>
                </a:solidFill>
              </a:rPr>
              <a:t>hợp</a:t>
            </a:r>
            <a:r>
              <a:rPr lang="en-US" altLang="en-US" sz="4000" dirty="0">
                <a:solidFill>
                  <a:srgbClr val="0070C0"/>
                </a:solidFill>
              </a:rPr>
              <a:t> AI </a:t>
            </a:r>
            <a:r>
              <a:rPr lang="en-US" altLang="en-US" sz="4000" dirty="0" err="1">
                <a:solidFill>
                  <a:srgbClr val="0070C0"/>
                </a:solidFill>
              </a:rPr>
              <a:t>vào</a:t>
            </a:r>
            <a:r>
              <a:rPr lang="en-US" altLang="en-US" sz="4000" dirty="0">
                <a:solidFill>
                  <a:srgbClr val="0070C0"/>
                </a:solidFill>
              </a:rPr>
              <a:t> </a:t>
            </a:r>
            <a:r>
              <a:rPr lang="en-US" altLang="en-US" sz="4000" dirty="0" err="1">
                <a:solidFill>
                  <a:srgbClr val="0070C0"/>
                </a:solidFill>
              </a:rPr>
              <a:t>các</a:t>
            </a:r>
            <a:r>
              <a:rPr lang="en-US" altLang="en-US" sz="4000" dirty="0">
                <a:solidFill>
                  <a:srgbClr val="0070C0"/>
                </a:solidFill>
              </a:rPr>
              <a:t> </a:t>
            </a:r>
            <a:r>
              <a:rPr lang="en-US" altLang="en-US" sz="4000" dirty="0" err="1">
                <a:solidFill>
                  <a:srgbClr val="0070C0"/>
                </a:solidFill>
              </a:rPr>
              <a:t>môn</a:t>
            </a:r>
            <a:r>
              <a:rPr lang="en-US" altLang="en-US" sz="4000" dirty="0">
                <a:solidFill>
                  <a:srgbClr val="0070C0"/>
                </a:solidFill>
              </a:rPr>
              <a:t> </a:t>
            </a:r>
            <a:r>
              <a:rPr lang="en-US" altLang="en-US" sz="4000" dirty="0" err="1">
                <a:solidFill>
                  <a:srgbClr val="0070C0"/>
                </a:solidFill>
              </a:rPr>
              <a:t>học</a:t>
            </a:r>
            <a:endParaRPr lang="en-US" dirty="0">
              <a:solidFill>
                <a:srgbClr val="0070C0"/>
              </a:solidFill>
            </a:endParaRPr>
          </a:p>
        </p:txBody>
      </p:sp>
      <p:graphicFrame>
        <p:nvGraphicFramePr>
          <p:cNvPr id="4" name="Content Placeholder 3">
            <a:extLst>
              <a:ext uri="{FF2B5EF4-FFF2-40B4-BE49-F238E27FC236}">
                <a16:creationId xmlns:a16="http://schemas.microsoft.com/office/drawing/2014/main" id="{DEFE0C00-669B-4AB5-A528-633133001F27}"/>
              </a:ext>
            </a:extLst>
          </p:cNvPr>
          <p:cNvGraphicFramePr>
            <a:graphicFrameLocks noGrp="1"/>
          </p:cNvGraphicFramePr>
          <p:nvPr>
            <p:ph idx="1"/>
          </p:nvPr>
        </p:nvGraphicFramePr>
        <p:xfrm>
          <a:off x="838200" y="2200841"/>
          <a:ext cx="10813870" cy="3819829"/>
        </p:xfrm>
        <a:graphic>
          <a:graphicData uri="http://schemas.openxmlformats.org/drawingml/2006/table">
            <a:tbl>
              <a:tblPr/>
              <a:tblGrid>
                <a:gridCol w="5406935">
                  <a:extLst>
                    <a:ext uri="{9D8B030D-6E8A-4147-A177-3AD203B41FA5}">
                      <a16:colId xmlns:a16="http://schemas.microsoft.com/office/drawing/2014/main" val="2167535518"/>
                    </a:ext>
                  </a:extLst>
                </a:gridCol>
                <a:gridCol w="5406935">
                  <a:extLst>
                    <a:ext uri="{9D8B030D-6E8A-4147-A177-3AD203B41FA5}">
                      <a16:colId xmlns:a16="http://schemas.microsoft.com/office/drawing/2014/main" val="2397317447"/>
                    </a:ext>
                  </a:extLst>
                </a:gridCol>
              </a:tblGrid>
              <a:tr h="616929">
                <a:tc>
                  <a:txBody>
                    <a:bodyPr/>
                    <a:lstStyle/>
                    <a:p>
                      <a:pPr algn="ctr"/>
                      <a:r>
                        <a:rPr lang="en-US" sz="2400" b="1" dirty="0">
                          <a:latin typeface="Calibri (Body)"/>
                        </a:rPr>
                        <a:t>Môn Tin </a:t>
                      </a:r>
                      <a:r>
                        <a:rPr lang="en-US" sz="2400" b="1" dirty="0" err="1">
                          <a:latin typeface="Calibri (Body)"/>
                        </a:rPr>
                        <a:t>học</a:t>
                      </a:r>
                      <a:endParaRPr lang="en-US" sz="2400" b="1" dirty="0">
                        <a:latin typeface="Calibri (Body)"/>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b="1">
                          <a:latin typeface="Calibri (Body)"/>
                        </a:rPr>
                        <a:t>Các môn khác</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5875019"/>
                  </a:ext>
                </a:extLst>
              </a:tr>
              <a:tr h="983522">
                <a:tc>
                  <a:txBody>
                    <a:bodyPr/>
                    <a:lstStyle/>
                    <a:p>
                      <a:r>
                        <a:rPr lang="en-US" sz="2800" dirty="0">
                          <a:latin typeface="Calibri (Body)"/>
                        </a:rPr>
                        <a:t>Các </a:t>
                      </a:r>
                      <a:r>
                        <a:rPr lang="en-US" sz="2800" dirty="0" err="1">
                          <a:latin typeface="Calibri (Body)"/>
                        </a:rPr>
                        <a:t>nguyên</a:t>
                      </a:r>
                      <a:r>
                        <a:rPr lang="en-US" sz="2800" dirty="0">
                          <a:latin typeface="Calibri (Body)"/>
                        </a:rPr>
                        <a:t> </a:t>
                      </a:r>
                      <a:r>
                        <a:rPr lang="en-US" sz="2800" dirty="0" err="1">
                          <a:latin typeface="Calibri (Body)"/>
                        </a:rPr>
                        <a:t>lý</a:t>
                      </a:r>
                      <a:r>
                        <a:rPr lang="en-US" sz="2800" dirty="0">
                          <a:latin typeface="Calibri (Body)"/>
                        </a:rPr>
                        <a:t> </a:t>
                      </a:r>
                      <a:r>
                        <a:rPr lang="en-US" sz="2800" dirty="0" err="1">
                          <a:latin typeface="Calibri (Body)"/>
                        </a:rPr>
                        <a:t>hoạt</a:t>
                      </a:r>
                      <a:r>
                        <a:rPr lang="en-US" sz="2800" dirty="0">
                          <a:latin typeface="Calibri (Body)"/>
                        </a:rPr>
                        <a:t> </a:t>
                      </a:r>
                      <a:r>
                        <a:rPr lang="en-US" sz="2800" dirty="0" err="1">
                          <a:latin typeface="Calibri (Body)"/>
                        </a:rPr>
                        <a:t>động</a:t>
                      </a:r>
                      <a:r>
                        <a:rPr lang="en-US" sz="2800" dirty="0">
                          <a:latin typeface="Calibri (Body)"/>
                        </a:rPr>
                        <a:t> </a:t>
                      </a:r>
                      <a:r>
                        <a:rPr lang="en-US" sz="2800" dirty="0" err="1">
                          <a:latin typeface="Calibri (Body)"/>
                        </a:rPr>
                        <a:t>của</a:t>
                      </a:r>
                      <a:r>
                        <a:rPr lang="en-US" sz="2800" dirty="0">
                          <a:latin typeface="Calibri (Body)"/>
                        </a:rPr>
                        <a:t> AI</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latin typeface="Calibri (Body)"/>
                        </a:rPr>
                        <a:t>T</a:t>
                      </a:r>
                      <a:r>
                        <a:rPr lang="vi-VN" sz="2800" dirty="0">
                          <a:latin typeface="Calibri (Body)"/>
                        </a:rPr>
                        <a:t>ương tác với AI </a:t>
                      </a:r>
                      <a:r>
                        <a:rPr lang="en-US" sz="2800" dirty="0" err="1">
                          <a:latin typeface="Calibri (Body)"/>
                        </a:rPr>
                        <a:t>như</a:t>
                      </a:r>
                      <a:r>
                        <a:rPr lang="en-US" sz="2800" dirty="0">
                          <a:latin typeface="Calibri (Body)"/>
                        </a:rPr>
                        <a:t> </a:t>
                      </a:r>
                      <a:r>
                        <a:rPr lang="vi-VN" sz="2800" dirty="0">
                          <a:latin typeface="Calibri (Body)"/>
                        </a:rPr>
                        <a:t>thế nào</a:t>
                      </a:r>
                      <a:r>
                        <a:rPr lang="en-US" sz="2800" dirty="0">
                          <a:latin typeface="Calibri (Body)"/>
                        </a:rPr>
                        <a:t> </a:t>
                      </a:r>
                      <a:r>
                        <a:rPr lang="en-US" sz="2800" dirty="0" err="1">
                          <a:latin typeface="Calibri (Body)"/>
                        </a:rPr>
                        <a:t>cho</a:t>
                      </a:r>
                      <a:r>
                        <a:rPr lang="en-US" sz="2800" dirty="0">
                          <a:latin typeface="Calibri (Body)"/>
                        </a:rPr>
                        <a:t> </a:t>
                      </a:r>
                      <a:r>
                        <a:rPr lang="en-US" sz="2800" dirty="0" err="1">
                          <a:latin typeface="Calibri (Body)"/>
                        </a:rPr>
                        <a:t>hiệu</a:t>
                      </a:r>
                      <a:r>
                        <a:rPr lang="en-US" sz="2800" dirty="0">
                          <a:latin typeface="Calibri (Body)"/>
                        </a:rPr>
                        <a:t> </a:t>
                      </a:r>
                      <a:r>
                        <a:rPr lang="en-US" sz="2800" dirty="0" err="1">
                          <a:latin typeface="Calibri (Body)"/>
                        </a:rPr>
                        <a:t>quả</a:t>
                      </a:r>
                      <a:r>
                        <a:rPr lang="en-US" sz="2800" dirty="0">
                          <a:latin typeface="Calibri (Body)"/>
                        </a:rPr>
                        <a:t>.</a:t>
                      </a:r>
                      <a:endParaRPr lang="vi-VN" sz="2800" dirty="0">
                        <a:latin typeface="Calibri (Body)"/>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0294056"/>
                  </a:ext>
                </a:extLst>
              </a:tr>
              <a:tr h="967485">
                <a:tc>
                  <a:txBody>
                    <a:bodyPr/>
                    <a:lstStyle/>
                    <a:p>
                      <a:r>
                        <a:rPr lang="en-US" sz="2800" dirty="0" err="1">
                          <a:latin typeface="Calibri (Body)"/>
                        </a:rPr>
                        <a:t>Kiến</a:t>
                      </a:r>
                      <a:r>
                        <a:rPr lang="en-US" sz="2800" dirty="0">
                          <a:latin typeface="Calibri (Body)"/>
                        </a:rPr>
                        <a:t> </a:t>
                      </a:r>
                      <a:r>
                        <a:rPr lang="en-US" sz="2800" dirty="0" err="1">
                          <a:latin typeface="Calibri (Body)"/>
                        </a:rPr>
                        <a:t>thức</a:t>
                      </a:r>
                      <a:r>
                        <a:rPr lang="en-US" sz="2800" dirty="0">
                          <a:latin typeface="Calibri (Body)"/>
                        </a:rPr>
                        <a:t> </a:t>
                      </a:r>
                      <a:r>
                        <a:rPr lang="en-US" sz="2800" dirty="0" err="1">
                          <a:latin typeface="Calibri (Body)"/>
                        </a:rPr>
                        <a:t>kỹ</a:t>
                      </a:r>
                      <a:r>
                        <a:rPr lang="en-US" sz="2800" dirty="0">
                          <a:latin typeface="Calibri (Body)"/>
                        </a:rPr>
                        <a:t> </a:t>
                      </a:r>
                      <a:r>
                        <a:rPr lang="en-US" sz="2800" dirty="0" err="1">
                          <a:latin typeface="Calibri (Body)"/>
                        </a:rPr>
                        <a:t>thuật</a:t>
                      </a:r>
                      <a:r>
                        <a:rPr lang="en-US" sz="2800" dirty="0">
                          <a:latin typeface="Calibri (Body)"/>
                        </a:rPr>
                        <a:t> </a:t>
                      </a:r>
                      <a:r>
                        <a:rPr lang="en-US" sz="2800" dirty="0" err="1">
                          <a:latin typeface="Calibri (Body)"/>
                        </a:rPr>
                        <a:t>nền</a:t>
                      </a:r>
                      <a:r>
                        <a:rPr lang="en-US" sz="2800" dirty="0">
                          <a:latin typeface="Calibri (Body)"/>
                        </a:rPr>
                        <a:t> </a:t>
                      </a:r>
                      <a:r>
                        <a:rPr lang="en-US" sz="2800" dirty="0" err="1">
                          <a:latin typeface="Calibri (Body)"/>
                        </a:rPr>
                        <a:t>tảng</a:t>
                      </a:r>
                      <a:endParaRPr lang="en-US" sz="2800" dirty="0">
                        <a:latin typeface="Calibri (Body)"/>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err="1">
                          <a:latin typeface="Calibri (Body)"/>
                        </a:rPr>
                        <a:t>Nhận</a:t>
                      </a:r>
                      <a:r>
                        <a:rPr lang="en-US" sz="2800" dirty="0">
                          <a:latin typeface="Calibri (Body)"/>
                        </a:rPr>
                        <a:t> </a:t>
                      </a:r>
                      <a:r>
                        <a:rPr lang="en-US" sz="2800" dirty="0" err="1">
                          <a:latin typeface="Calibri (Body)"/>
                        </a:rPr>
                        <a:t>thức</a:t>
                      </a:r>
                      <a:r>
                        <a:rPr lang="en-US" sz="2800" dirty="0">
                          <a:latin typeface="Calibri (Body)"/>
                        </a:rPr>
                        <a:t> – </a:t>
                      </a:r>
                      <a:r>
                        <a:rPr lang="en-US" sz="2800" dirty="0" err="1">
                          <a:latin typeface="Calibri (Body)"/>
                        </a:rPr>
                        <a:t>đạo</a:t>
                      </a:r>
                      <a:r>
                        <a:rPr lang="en-US" sz="2800" dirty="0">
                          <a:latin typeface="Calibri (Body)"/>
                        </a:rPr>
                        <a:t> </a:t>
                      </a:r>
                      <a:r>
                        <a:rPr lang="en-US" sz="2800" dirty="0" err="1">
                          <a:latin typeface="Calibri (Body)"/>
                        </a:rPr>
                        <a:t>đức</a:t>
                      </a:r>
                      <a:r>
                        <a:rPr lang="en-US" sz="2800" dirty="0">
                          <a:latin typeface="Calibri (Body)"/>
                        </a:rPr>
                        <a:t> – </a:t>
                      </a:r>
                      <a:r>
                        <a:rPr lang="en-US" sz="2800" dirty="0" err="1">
                          <a:latin typeface="Calibri (Body)"/>
                        </a:rPr>
                        <a:t>xã</a:t>
                      </a:r>
                      <a:r>
                        <a:rPr lang="en-US" sz="2800" dirty="0">
                          <a:latin typeface="Calibri (Body)"/>
                        </a:rPr>
                        <a:t> </a:t>
                      </a:r>
                      <a:r>
                        <a:rPr lang="en-US" sz="2800" dirty="0" err="1">
                          <a:latin typeface="Calibri (Body)"/>
                        </a:rPr>
                        <a:t>hội</a:t>
                      </a:r>
                      <a:endParaRPr lang="en-US" sz="2800" dirty="0">
                        <a:latin typeface="Calibri (Body)"/>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574141"/>
                  </a:ext>
                </a:extLst>
              </a:tr>
              <a:tr h="1251893">
                <a:tc>
                  <a:txBody>
                    <a:bodyPr/>
                    <a:lstStyle/>
                    <a:p>
                      <a:r>
                        <a:rPr lang="en-US" sz="2800" dirty="0" err="1">
                          <a:latin typeface="Calibri (Body)"/>
                        </a:rPr>
                        <a:t>Trọng</a:t>
                      </a:r>
                      <a:r>
                        <a:rPr lang="en-US" sz="2800" dirty="0">
                          <a:latin typeface="Calibri (Body)"/>
                        </a:rPr>
                        <a:t> </a:t>
                      </a:r>
                      <a:r>
                        <a:rPr lang="en-US" sz="2800" dirty="0" err="1">
                          <a:latin typeface="Calibri (Body)"/>
                        </a:rPr>
                        <a:t>tâm</a:t>
                      </a:r>
                      <a:r>
                        <a:rPr lang="en-US" sz="2800" dirty="0">
                          <a:latin typeface="Calibri (Body)"/>
                        </a:rPr>
                        <a:t>: </a:t>
                      </a:r>
                      <a:r>
                        <a:rPr lang="en-US" sz="2800" dirty="0" err="1">
                          <a:latin typeface="Calibri (Body)"/>
                        </a:rPr>
                        <a:t>NLc</a:t>
                      </a:r>
                      <a:r>
                        <a:rPr lang="en-US" sz="2800" dirty="0">
                          <a:latin typeface="Calibri (Body)"/>
                        </a:rPr>
                        <a:t>, </a:t>
                      </a:r>
                      <a:r>
                        <a:rPr lang="en-US" sz="2800" dirty="0" err="1">
                          <a:latin typeface="Calibri (Body)"/>
                        </a:rPr>
                        <a:t>NLd</a:t>
                      </a:r>
                      <a:endParaRPr lang="en-US" sz="2800" dirty="0">
                        <a:latin typeface="Calibri (Body)"/>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err="1">
                          <a:latin typeface="Calibri (Body)"/>
                        </a:rPr>
                        <a:t>Trọng</a:t>
                      </a:r>
                      <a:r>
                        <a:rPr lang="en-US" sz="2800" dirty="0">
                          <a:latin typeface="Calibri (Body)"/>
                        </a:rPr>
                        <a:t> </a:t>
                      </a:r>
                      <a:r>
                        <a:rPr lang="en-US" sz="2800" dirty="0" err="1">
                          <a:latin typeface="Calibri (Body)"/>
                        </a:rPr>
                        <a:t>tâm</a:t>
                      </a:r>
                      <a:r>
                        <a:rPr lang="en-US" sz="2800" dirty="0">
                          <a:latin typeface="Calibri (Body)"/>
                        </a:rPr>
                        <a:t>: </a:t>
                      </a:r>
                      <a:r>
                        <a:rPr lang="en-US" sz="2800" dirty="0" err="1">
                          <a:latin typeface="Calibri (Body)"/>
                        </a:rPr>
                        <a:t>NLa</a:t>
                      </a:r>
                      <a:r>
                        <a:rPr lang="en-US" sz="2800" dirty="0">
                          <a:latin typeface="Calibri (Body)"/>
                        </a:rPr>
                        <a:t>, </a:t>
                      </a:r>
                      <a:r>
                        <a:rPr lang="en-US" sz="2800" dirty="0" err="1">
                          <a:latin typeface="Calibri (Body)"/>
                        </a:rPr>
                        <a:t>NLb</a:t>
                      </a:r>
                      <a:endParaRPr lang="en-US" sz="2800" dirty="0">
                        <a:latin typeface="Calibri (Body)"/>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109482"/>
                  </a:ext>
                </a:extLst>
              </a:tr>
            </a:tbl>
          </a:graphicData>
        </a:graphic>
      </p:graphicFrame>
      <p:sp>
        <p:nvSpPr>
          <p:cNvPr id="7" name="TextBox 6">
            <a:extLst>
              <a:ext uri="{FF2B5EF4-FFF2-40B4-BE49-F238E27FC236}">
                <a16:creationId xmlns:a16="http://schemas.microsoft.com/office/drawing/2014/main" id="{9C565ADF-2274-4A94-BE98-BF1F50B2795B}"/>
              </a:ext>
            </a:extLst>
          </p:cNvPr>
          <p:cNvSpPr txBox="1"/>
          <p:nvPr/>
        </p:nvSpPr>
        <p:spPr>
          <a:xfrm>
            <a:off x="838200" y="1563817"/>
            <a:ext cx="11009811" cy="492443"/>
          </a:xfrm>
          <a:prstGeom prst="rect">
            <a:avLst/>
          </a:prstGeom>
          <a:noFill/>
        </p:spPr>
        <p:txBody>
          <a:bodyPr wrap="square">
            <a:spAutoFit/>
          </a:bodyPr>
          <a:lstStyle/>
          <a:p>
            <a:r>
              <a:rPr lang="en-US" altLang="en-US" sz="2600" dirty="0"/>
              <a:t>So </a:t>
            </a:r>
            <a:r>
              <a:rPr lang="en-US" altLang="en-US" sz="2600" dirty="0" err="1"/>
              <a:t>sánh</a:t>
            </a:r>
            <a:r>
              <a:rPr lang="en-US" altLang="en-US" sz="2600" dirty="0"/>
              <a:t> </a:t>
            </a:r>
            <a:r>
              <a:rPr lang="en-US" altLang="en-US" sz="2600" dirty="0" err="1"/>
              <a:t>môn</a:t>
            </a:r>
            <a:r>
              <a:rPr lang="en-US" altLang="en-US" sz="2600" dirty="0"/>
              <a:t> Tin </a:t>
            </a:r>
            <a:r>
              <a:rPr lang="en-US" altLang="en-US" sz="2600" dirty="0" err="1"/>
              <a:t>học</a:t>
            </a:r>
            <a:r>
              <a:rPr lang="en-US" altLang="en-US" sz="2600" dirty="0"/>
              <a:t> </a:t>
            </a:r>
            <a:r>
              <a:rPr lang="en-US" altLang="en-US" sz="2600" dirty="0" err="1"/>
              <a:t>và</a:t>
            </a:r>
            <a:r>
              <a:rPr lang="en-US" altLang="en-US" sz="2600" dirty="0"/>
              <a:t> </a:t>
            </a:r>
            <a:r>
              <a:rPr lang="en-US" altLang="en-US" sz="2600" dirty="0" err="1"/>
              <a:t>các</a:t>
            </a:r>
            <a:r>
              <a:rPr lang="en-US" altLang="en-US" sz="2600" dirty="0"/>
              <a:t> </a:t>
            </a:r>
            <a:r>
              <a:rPr lang="en-US" altLang="en-US" sz="2600" dirty="0" err="1"/>
              <a:t>môn</a:t>
            </a:r>
            <a:r>
              <a:rPr lang="en-US" altLang="en-US" sz="2600" dirty="0"/>
              <a:t> </a:t>
            </a:r>
            <a:r>
              <a:rPr lang="en-US" altLang="en-US" sz="2600" dirty="0" err="1"/>
              <a:t>khác</a:t>
            </a:r>
            <a:r>
              <a:rPr lang="en-US" altLang="en-US" sz="2600" dirty="0"/>
              <a:t> </a:t>
            </a:r>
            <a:r>
              <a:rPr lang="en-US" altLang="en-US" sz="2600" dirty="0" err="1"/>
              <a:t>trong</a:t>
            </a:r>
            <a:r>
              <a:rPr lang="en-US" altLang="en-US" sz="2600" dirty="0"/>
              <a:t> </a:t>
            </a:r>
            <a:r>
              <a:rPr lang="en-US" altLang="en-US" sz="2600" dirty="0" err="1"/>
              <a:t>việc</a:t>
            </a:r>
            <a:r>
              <a:rPr lang="en-US" altLang="en-US" sz="2600" dirty="0"/>
              <a:t> </a:t>
            </a:r>
            <a:r>
              <a:rPr lang="en-US" altLang="en-US" sz="2600" dirty="0" err="1"/>
              <a:t>tích</a:t>
            </a:r>
            <a:r>
              <a:rPr lang="en-US" altLang="en-US" sz="2600" dirty="0"/>
              <a:t> </a:t>
            </a:r>
            <a:r>
              <a:rPr lang="en-US" altLang="en-US" sz="2600" dirty="0" err="1"/>
              <a:t>hợp</a:t>
            </a:r>
            <a:r>
              <a:rPr lang="en-US" altLang="en-US" sz="2600" dirty="0"/>
              <a:t> </a:t>
            </a:r>
            <a:r>
              <a:rPr lang="en-US" altLang="en-US" sz="2600" dirty="0" err="1"/>
              <a:t>với</a:t>
            </a:r>
            <a:r>
              <a:rPr lang="en-US" altLang="en-US" sz="2600" dirty="0"/>
              <a:t> </a:t>
            </a:r>
            <a:r>
              <a:rPr lang="en-US" altLang="en-US" sz="2600" dirty="0" err="1"/>
              <a:t>nội</a:t>
            </a:r>
            <a:r>
              <a:rPr lang="en-US" altLang="en-US" sz="2600" dirty="0"/>
              <a:t> dung AI.</a:t>
            </a:r>
            <a:endParaRPr lang="en-US" sz="2600" dirty="0"/>
          </a:p>
        </p:txBody>
      </p:sp>
      <p:cxnSp>
        <p:nvCxnSpPr>
          <p:cNvPr id="3" name="直線コネクタ 4">
            <a:extLst>
              <a:ext uri="{FF2B5EF4-FFF2-40B4-BE49-F238E27FC236}">
                <a16:creationId xmlns:a16="http://schemas.microsoft.com/office/drawing/2014/main" id="{2C40025A-6727-C446-CB9C-1014C7E31989}"/>
              </a:ext>
            </a:extLst>
          </p:cNvPr>
          <p:cNvCxnSpPr/>
          <p:nvPr/>
        </p:nvCxnSpPr>
        <p:spPr>
          <a:xfrm>
            <a:off x="707571" y="1079004"/>
            <a:ext cx="10515600"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926608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9B9C5-CCBC-525A-6D86-41C52E7C1097}"/>
            </a:ext>
          </a:extLst>
        </p:cNvPr>
        <p:cNvGrpSpPr/>
        <p:nvPr/>
      </p:nvGrpSpPr>
      <p:grpSpPr>
        <a:xfrm>
          <a:off x="0" y="0"/>
          <a:ext cx="0" cy="0"/>
          <a:chOff x="0" y="0"/>
          <a:chExt cx="0" cy="0"/>
        </a:xfrm>
      </p:grpSpPr>
      <p:sp>
        <p:nvSpPr>
          <p:cNvPr id="74" name="Arc 73">
            <a:extLst>
              <a:ext uri="{FF2B5EF4-FFF2-40B4-BE49-F238E27FC236}">
                <a16:creationId xmlns:a16="http://schemas.microsoft.com/office/drawing/2014/main" id="{E32CBF79-9FCA-E29C-1F66-C51C1CC43EB2}"/>
              </a:ext>
            </a:extLst>
          </p:cNvPr>
          <p:cNvSpPr/>
          <p:nvPr/>
        </p:nvSpPr>
        <p:spPr>
          <a:xfrm rot="20986591">
            <a:off x="2939012" y="4462835"/>
            <a:ext cx="3931066" cy="1470135"/>
          </a:xfrm>
          <a:prstGeom prst="arc">
            <a:avLst/>
          </a:prstGeom>
          <a:noFill/>
          <a:ln w="57150">
            <a:gradFill>
              <a:gsLst>
                <a:gs pos="100000">
                  <a:srgbClr val="9362B7"/>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73" name="Arc 72">
            <a:extLst>
              <a:ext uri="{FF2B5EF4-FFF2-40B4-BE49-F238E27FC236}">
                <a16:creationId xmlns:a16="http://schemas.microsoft.com/office/drawing/2014/main" id="{83BBFE55-5178-3014-02DA-4ED747B8DC78}"/>
              </a:ext>
            </a:extLst>
          </p:cNvPr>
          <p:cNvSpPr/>
          <p:nvPr/>
        </p:nvSpPr>
        <p:spPr>
          <a:xfrm rot="18001122">
            <a:off x="3493212" y="4222894"/>
            <a:ext cx="4697414" cy="1394650"/>
          </a:xfrm>
          <a:prstGeom prst="arc">
            <a:avLst/>
          </a:prstGeom>
          <a:noFill/>
          <a:ln w="57150">
            <a:gradFill>
              <a:gsLst>
                <a:gs pos="100000">
                  <a:srgbClr val="4A78C6"/>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72" name="Arc 71">
            <a:extLst>
              <a:ext uri="{FF2B5EF4-FFF2-40B4-BE49-F238E27FC236}">
                <a16:creationId xmlns:a16="http://schemas.microsoft.com/office/drawing/2014/main" id="{3A0E7F99-062D-6088-AECE-37B2DA970DBF}"/>
              </a:ext>
            </a:extLst>
          </p:cNvPr>
          <p:cNvSpPr/>
          <p:nvPr/>
        </p:nvSpPr>
        <p:spPr>
          <a:xfrm>
            <a:off x="3585272" y="2427516"/>
            <a:ext cx="3499262" cy="1120422"/>
          </a:xfrm>
          <a:prstGeom prst="arc">
            <a:avLst/>
          </a:prstGeom>
          <a:noFill/>
          <a:ln w="57150">
            <a:gradFill>
              <a:gsLst>
                <a:gs pos="0">
                  <a:srgbClr val="0680C3"/>
                </a:gs>
                <a:gs pos="100000">
                  <a:srgbClr val="4A78C6"/>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2" name="Title 1">
            <a:extLst>
              <a:ext uri="{FF2B5EF4-FFF2-40B4-BE49-F238E27FC236}">
                <a16:creationId xmlns:a16="http://schemas.microsoft.com/office/drawing/2014/main" id="{E8CE68F4-2FC5-CA4A-C318-09FB6B90A095}"/>
              </a:ext>
            </a:extLst>
          </p:cNvPr>
          <p:cNvSpPr>
            <a:spLocks noGrp="1"/>
          </p:cNvSpPr>
          <p:nvPr>
            <p:ph type="title"/>
          </p:nvPr>
        </p:nvSpPr>
        <p:spPr>
          <a:xfrm>
            <a:off x="790079" y="19245"/>
            <a:ext cx="10515600" cy="1325563"/>
          </a:xfrm>
        </p:spPr>
        <p:txBody>
          <a:bodyPr>
            <a:noAutofit/>
          </a:bodyPr>
          <a:lstStyle/>
          <a:p>
            <a:r>
              <a:rPr lang="en-US" sz="3200" b="1" dirty="0">
                <a:solidFill>
                  <a:srgbClr val="2F5597"/>
                </a:solidFill>
              </a:rPr>
              <a:t>Qui </a:t>
            </a:r>
            <a:r>
              <a:rPr lang="en-US" sz="3200" b="1" dirty="0" err="1">
                <a:solidFill>
                  <a:srgbClr val="2F5597"/>
                </a:solidFill>
              </a:rPr>
              <a:t>trình</a:t>
            </a:r>
            <a:r>
              <a:rPr lang="en-US" sz="3200" b="1" dirty="0">
                <a:solidFill>
                  <a:srgbClr val="2F5597"/>
                </a:solidFill>
              </a:rPr>
              <a:t> </a:t>
            </a:r>
            <a:r>
              <a:rPr lang="en-US" sz="3200" b="1" dirty="0" err="1">
                <a:solidFill>
                  <a:srgbClr val="2F5597"/>
                </a:solidFill>
              </a:rPr>
              <a:t>xây</a:t>
            </a:r>
            <a:r>
              <a:rPr lang="en-US" sz="3200" b="1" dirty="0">
                <a:solidFill>
                  <a:srgbClr val="2F5597"/>
                </a:solidFill>
              </a:rPr>
              <a:t> </a:t>
            </a:r>
            <a:r>
              <a:rPr lang="en-US" sz="3200" b="1" dirty="0" err="1">
                <a:solidFill>
                  <a:srgbClr val="2F5597"/>
                </a:solidFill>
              </a:rPr>
              <a:t>dựng</a:t>
            </a:r>
            <a:r>
              <a:rPr lang="en-US" sz="3200" b="1" dirty="0">
                <a:solidFill>
                  <a:srgbClr val="2F5597"/>
                </a:solidFill>
              </a:rPr>
              <a:t> KHDH </a:t>
            </a:r>
            <a:r>
              <a:rPr lang="en-US" sz="3200" b="1" dirty="0" err="1">
                <a:solidFill>
                  <a:srgbClr val="2F5597"/>
                </a:solidFill>
              </a:rPr>
              <a:t>của</a:t>
            </a:r>
            <a:r>
              <a:rPr lang="en-US" sz="3200" b="1" dirty="0">
                <a:solidFill>
                  <a:srgbClr val="2F5597"/>
                </a:solidFill>
              </a:rPr>
              <a:t> </a:t>
            </a:r>
            <a:r>
              <a:rPr lang="en-US" sz="3200" b="1" dirty="0" err="1">
                <a:solidFill>
                  <a:srgbClr val="2F5597"/>
                </a:solidFill>
              </a:rPr>
              <a:t>tổ</a:t>
            </a:r>
            <a:r>
              <a:rPr lang="en-US" sz="3200" b="1" dirty="0">
                <a:solidFill>
                  <a:srgbClr val="2F5597"/>
                </a:solidFill>
              </a:rPr>
              <a:t> </a:t>
            </a:r>
            <a:r>
              <a:rPr lang="en-US" sz="3200" b="1" dirty="0" err="1">
                <a:solidFill>
                  <a:srgbClr val="2F5597"/>
                </a:solidFill>
              </a:rPr>
              <a:t>chuyên</a:t>
            </a:r>
            <a:r>
              <a:rPr lang="en-US" sz="3200" b="1" dirty="0">
                <a:solidFill>
                  <a:srgbClr val="2F5597"/>
                </a:solidFill>
              </a:rPr>
              <a:t> </a:t>
            </a:r>
            <a:r>
              <a:rPr lang="en-US" sz="3200" b="1" dirty="0" err="1">
                <a:solidFill>
                  <a:srgbClr val="2F5597"/>
                </a:solidFill>
              </a:rPr>
              <a:t>môn</a:t>
            </a:r>
            <a:r>
              <a:rPr lang="en-US" sz="3200" b="1" dirty="0">
                <a:solidFill>
                  <a:srgbClr val="2F5597"/>
                </a:solidFill>
              </a:rPr>
              <a:t> Tin </a:t>
            </a:r>
            <a:r>
              <a:rPr lang="en-US" sz="3200" b="1" dirty="0" err="1">
                <a:solidFill>
                  <a:srgbClr val="2F5597"/>
                </a:solidFill>
              </a:rPr>
              <a:t>học</a:t>
            </a:r>
            <a:endParaRPr lang="en-US" sz="3200" b="1" dirty="0">
              <a:solidFill>
                <a:srgbClr val="2F5597"/>
              </a:solidFill>
            </a:endParaRPr>
          </a:p>
        </p:txBody>
      </p:sp>
      <p:grpSp>
        <p:nvGrpSpPr>
          <p:cNvPr id="7" name="그룹 106">
            <a:extLst>
              <a:ext uri="{FF2B5EF4-FFF2-40B4-BE49-F238E27FC236}">
                <a16:creationId xmlns:a16="http://schemas.microsoft.com/office/drawing/2014/main" id="{6CBA3D1B-A361-A46D-67CD-63D3ADDAC5D9}"/>
              </a:ext>
            </a:extLst>
          </p:cNvPr>
          <p:cNvGrpSpPr/>
          <p:nvPr/>
        </p:nvGrpSpPr>
        <p:grpSpPr>
          <a:xfrm>
            <a:off x="6612343" y="2492821"/>
            <a:ext cx="5267277" cy="1206630"/>
            <a:chOff x="2790559" y="1737212"/>
            <a:chExt cx="5307681" cy="1206422"/>
          </a:xfrm>
        </p:grpSpPr>
        <p:sp>
          <p:nvSpPr>
            <p:cNvPr id="36" name="Rounded Rectangle 4">
              <a:extLst>
                <a:ext uri="{FF2B5EF4-FFF2-40B4-BE49-F238E27FC236}">
                  <a16:creationId xmlns:a16="http://schemas.microsoft.com/office/drawing/2014/main" id="{4B8E6C79-36A0-CD11-B70D-EBF36ED56D12}"/>
                </a:ext>
              </a:extLst>
            </p:cNvPr>
            <p:cNvSpPr/>
            <p:nvPr/>
          </p:nvSpPr>
          <p:spPr>
            <a:xfrm>
              <a:off x="3546671" y="2267249"/>
              <a:ext cx="3969376" cy="667398"/>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38" name="TextBox 37">
              <a:extLst>
                <a:ext uri="{FF2B5EF4-FFF2-40B4-BE49-F238E27FC236}">
                  <a16:creationId xmlns:a16="http://schemas.microsoft.com/office/drawing/2014/main" id="{8383A6BF-4017-DE4A-AFC3-2FD58CFAFD51}"/>
                </a:ext>
              </a:extLst>
            </p:cNvPr>
            <p:cNvSpPr txBox="1"/>
            <p:nvPr/>
          </p:nvSpPr>
          <p:spPr>
            <a:xfrm>
              <a:off x="4076016" y="2297414"/>
              <a:ext cx="4022224" cy="646220"/>
            </a:xfrm>
            <a:prstGeom prst="rect">
              <a:avLst/>
            </a:prstGeom>
            <a:noFill/>
          </p:spPr>
          <p:txBody>
            <a:bodyPr wrap="square" rtlCol="0">
              <a:spAutoFit/>
            </a:bodyPr>
            <a:lstStyle/>
            <a:p>
              <a:pPr defTabSz="914446">
                <a:defRPr/>
              </a:pP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Tham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chiếu</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YCCĐ AI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đến</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YCCĐ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trong</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CT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môn</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Tin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học</a:t>
              </a:r>
              <a:endPar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endParaRPr>
            </a:p>
          </p:txBody>
        </p:sp>
        <p:sp>
          <p:nvSpPr>
            <p:cNvPr id="35" name="Rounded Rectangle 3">
              <a:extLst>
                <a:ext uri="{FF2B5EF4-FFF2-40B4-BE49-F238E27FC236}">
                  <a16:creationId xmlns:a16="http://schemas.microsoft.com/office/drawing/2014/main" id="{997F76A8-2FF1-2064-D5F0-9D68C87FDF89}"/>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37" name="TextBox 36">
              <a:extLst>
                <a:ext uri="{FF2B5EF4-FFF2-40B4-BE49-F238E27FC236}">
                  <a16:creationId xmlns:a16="http://schemas.microsoft.com/office/drawing/2014/main" id="{C6C0DF46-E338-479E-C038-8EBEECEE01F6}"/>
                </a:ext>
              </a:extLst>
            </p:cNvPr>
            <p:cNvSpPr txBox="1"/>
            <p:nvPr/>
          </p:nvSpPr>
          <p:spPr>
            <a:xfrm>
              <a:off x="3281729" y="1903116"/>
              <a:ext cx="1662339" cy="369268"/>
            </a:xfrm>
            <a:prstGeom prst="rect">
              <a:avLst/>
            </a:prstGeom>
            <a:noFill/>
          </p:spPr>
          <p:txBody>
            <a:bodyPr wrap="square" rtlCol="0">
              <a:spAutoFit/>
            </a:bodyP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cs typeface="Arial" pitchFamily="34" charset="0"/>
              </a:endParaRPr>
            </a:p>
          </p:txBody>
        </p:sp>
      </p:grpSp>
      <p:grpSp>
        <p:nvGrpSpPr>
          <p:cNvPr id="8" name="그룹 115">
            <a:extLst>
              <a:ext uri="{FF2B5EF4-FFF2-40B4-BE49-F238E27FC236}">
                <a16:creationId xmlns:a16="http://schemas.microsoft.com/office/drawing/2014/main" id="{24AA1E51-D6BF-72B9-65C6-7CD79472CDF2}"/>
              </a:ext>
            </a:extLst>
          </p:cNvPr>
          <p:cNvGrpSpPr/>
          <p:nvPr/>
        </p:nvGrpSpPr>
        <p:grpSpPr>
          <a:xfrm>
            <a:off x="857093" y="3324813"/>
            <a:ext cx="4477813" cy="1557711"/>
            <a:chOff x="5264993" y="1742869"/>
            <a:chExt cx="4512158" cy="1557445"/>
          </a:xfrm>
        </p:grpSpPr>
        <p:sp>
          <p:nvSpPr>
            <p:cNvPr id="33" name="Rounded Rectangle 8">
              <a:extLst>
                <a:ext uri="{FF2B5EF4-FFF2-40B4-BE49-F238E27FC236}">
                  <a16:creationId xmlns:a16="http://schemas.microsoft.com/office/drawing/2014/main" id="{FCF49EDF-C6C7-800A-3D3A-23753BAA0BB1}"/>
                </a:ext>
              </a:extLst>
            </p:cNvPr>
            <p:cNvSpPr/>
            <p:nvPr/>
          </p:nvSpPr>
          <p:spPr>
            <a:xfrm>
              <a:off x="6072949" y="2180083"/>
              <a:ext cx="3669752" cy="1120231"/>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32" name="Rounded Rectangle 7">
              <a:extLst>
                <a:ext uri="{FF2B5EF4-FFF2-40B4-BE49-F238E27FC236}">
                  <a16:creationId xmlns:a16="http://schemas.microsoft.com/office/drawing/2014/main" id="{9DC4EC94-AA12-521B-DA1F-B98935E7B9E5}"/>
                </a:ext>
              </a:extLst>
            </p:cNvPr>
            <p:cNvSpPr/>
            <p:nvPr/>
          </p:nvSpPr>
          <p:spPr>
            <a:xfrm>
              <a:off x="5264993" y="1742869"/>
              <a:ext cx="1353312" cy="703968"/>
            </a:xfrm>
            <a:prstGeom prst="roundRect">
              <a:avLst/>
            </a:prstGeom>
            <a:solidFill>
              <a:srgbClr val="716EC2"/>
            </a:solidFill>
            <a:ln w="12700" cap="flat" cmpd="sng" algn="ctr">
              <a:no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34" name="TextBox 33">
              <a:extLst>
                <a:ext uri="{FF2B5EF4-FFF2-40B4-BE49-F238E27FC236}">
                  <a16:creationId xmlns:a16="http://schemas.microsoft.com/office/drawing/2014/main" id="{18BBDB3B-572B-9AF7-52FA-D08965148A17}"/>
                </a:ext>
              </a:extLst>
            </p:cNvPr>
            <p:cNvSpPr txBox="1"/>
            <p:nvPr/>
          </p:nvSpPr>
          <p:spPr>
            <a:xfrm>
              <a:off x="6604090" y="2303347"/>
              <a:ext cx="3173061" cy="369269"/>
            </a:xfrm>
            <a:prstGeom prst="rect">
              <a:avLst/>
            </a:prstGeom>
            <a:noFill/>
          </p:spPr>
          <p:txBody>
            <a:bodyPr wrap="square" rtlCol="0">
              <a:spAutoFit/>
            </a:bodyPr>
            <a:lstStyle/>
            <a:p>
              <a:pPr defTabSz="914446">
                <a:defRPr/>
              </a:pPr>
              <a:r>
                <a:rPr lang="vi-VN" b="1" kern="0" dirty="0">
                  <a:solidFill>
                    <a:prstClr val="black"/>
                  </a:solidFill>
                  <a:ea typeface="Roboto" panose="02000000000000000000" pitchFamily="2" charset="0"/>
                  <a:cs typeface="Times New Roman" panose="02020603050405020304" pitchFamily="18" charset="0"/>
                </a:rPr>
                <a:t>Lập bảng rà soát</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tích</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hợp</a:t>
              </a:r>
              <a:endParaRPr lang="vi-VN" b="1" kern="0" dirty="0">
                <a:solidFill>
                  <a:prstClr val="black"/>
                </a:solidFill>
                <a:ea typeface="Roboto" panose="02000000000000000000" pitchFamily="2" charset="0"/>
                <a:cs typeface="Times New Roman" panose="02020603050405020304" pitchFamily="18" charset="0"/>
              </a:endParaRPr>
            </a:p>
          </p:txBody>
        </p:sp>
      </p:grpSp>
      <p:grpSp>
        <p:nvGrpSpPr>
          <p:cNvPr id="9" name="그룹 124">
            <a:extLst>
              <a:ext uri="{FF2B5EF4-FFF2-40B4-BE49-F238E27FC236}">
                <a16:creationId xmlns:a16="http://schemas.microsoft.com/office/drawing/2014/main" id="{F840224D-C67E-B9B8-5319-20DFDD7A128A}"/>
              </a:ext>
            </a:extLst>
          </p:cNvPr>
          <p:cNvGrpSpPr/>
          <p:nvPr/>
        </p:nvGrpSpPr>
        <p:grpSpPr>
          <a:xfrm>
            <a:off x="6652175" y="4222007"/>
            <a:ext cx="4689516" cy="1378157"/>
            <a:chOff x="7743152" y="1742870"/>
            <a:chExt cx="4725485" cy="1377922"/>
          </a:xfrm>
        </p:grpSpPr>
        <p:sp>
          <p:nvSpPr>
            <p:cNvPr id="30" name="Rounded Rectangle 12">
              <a:extLst>
                <a:ext uri="{FF2B5EF4-FFF2-40B4-BE49-F238E27FC236}">
                  <a16:creationId xmlns:a16="http://schemas.microsoft.com/office/drawing/2014/main" id="{6E337C16-16B9-9156-9496-C4AFB6688C22}"/>
                </a:ext>
              </a:extLst>
            </p:cNvPr>
            <p:cNvSpPr/>
            <p:nvPr/>
          </p:nvSpPr>
          <p:spPr>
            <a:xfrm>
              <a:off x="8554244" y="2299694"/>
              <a:ext cx="3914393" cy="821098"/>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29" name="Rounded Rectangle 11">
              <a:extLst>
                <a:ext uri="{FF2B5EF4-FFF2-40B4-BE49-F238E27FC236}">
                  <a16:creationId xmlns:a16="http://schemas.microsoft.com/office/drawing/2014/main" id="{AC9E6408-79F8-2102-F139-238604410667}"/>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31" name="TextBox 30">
              <a:extLst>
                <a:ext uri="{FF2B5EF4-FFF2-40B4-BE49-F238E27FC236}">
                  <a16:creationId xmlns:a16="http://schemas.microsoft.com/office/drawing/2014/main" id="{8BA93454-7BC6-42BE-751A-07DFC2C7C94A}"/>
                </a:ext>
              </a:extLst>
            </p:cNvPr>
            <p:cNvSpPr txBox="1"/>
            <p:nvPr/>
          </p:nvSpPr>
          <p:spPr>
            <a:xfrm>
              <a:off x="8719131" y="2373673"/>
              <a:ext cx="3709368" cy="646221"/>
            </a:xfrm>
            <a:prstGeom prst="rect">
              <a:avLst/>
            </a:prstGeom>
            <a:noFill/>
          </p:spPr>
          <p:txBody>
            <a:bodyPr wrap="square" rtlCol="0">
              <a:spAutoFit/>
            </a:bodyPr>
            <a:lstStyle/>
            <a:p>
              <a:pPr defTabSz="914446">
                <a:defRPr/>
              </a:pPr>
              <a:r>
                <a:rPr lang="vi-VN" b="1" kern="0" dirty="0">
                  <a:solidFill>
                    <a:prstClr val="black"/>
                  </a:solidFill>
                  <a:ea typeface="Roboto" panose="02000000000000000000" pitchFamily="2" charset="0"/>
                  <a:cs typeface="Times New Roman" panose="02020603050405020304" pitchFamily="18" charset="0"/>
                </a:rPr>
                <a:t>Rà soát và hoàn thiện kế hoạch dạy học của tổ chuyên môn</a:t>
              </a:r>
            </a:p>
          </p:txBody>
        </p:sp>
      </p:grpSp>
      <p:grpSp>
        <p:nvGrpSpPr>
          <p:cNvPr id="11" name="그룹 134">
            <a:extLst>
              <a:ext uri="{FF2B5EF4-FFF2-40B4-BE49-F238E27FC236}">
                <a16:creationId xmlns:a16="http://schemas.microsoft.com/office/drawing/2014/main" id="{0917AA89-97FE-8BAA-74ED-E3F79C6E9EAD}"/>
              </a:ext>
            </a:extLst>
          </p:cNvPr>
          <p:cNvGrpSpPr/>
          <p:nvPr/>
        </p:nvGrpSpPr>
        <p:grpSpPr>
          <a:xfrm>
            <a:off x="844094" y="1741738"/>
            <a:ext cx="4465352" cy="1142986"/>
            <a:chOff x="398069" y="1804261"/>
            <a:chExt cx="4499604" cy="1142790"/>
          </a:xfrm>
        </p:grpSpPr>
        <p:sp>
          <p:nvSpPr>
            <p:cNvPr id="26" name="Rounded Rectangle 4">
              <a:extLst>
                <a:ext uri="{FF2B5EF4-FFF2-40B4-BE49-F238E27FC236}">
                  <a16:creationId xmlns:a16="http://schemas.microsoft.com/office/drawing/2014/main" id="{CD0CC3B9-0126-DFDF-8351-DFEF237E372F}"/>
                </a:ext>
              </a:extLst>
            </p:cNvPr>
            <p:cNvSpPr/>
            <p:nvPr/>
          </p:nvSpPr>
          <p:spPr>
            <a:xfrm>
              <a:off x="1203956" y="2277209"/>
              <a:ext cx="3693717" cy="669842"/>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25" name="Rounded Rectangle 3">
              <a:extLst>
                <a:ext uri="{FF2B5EF4-FFF2-40B4-BE49-F238E27FC236}">
                  <a16:creationId xmlns:a16="http://schemas.microsoft.com/office/drawing/2014/main" id="{E0CD3743-9573-8826-9392-6FB4A45073AF}"/>
                </a:ext>
              </a:extLst>
            </p:cNvPr>
            <p:cNvSpPr/>
            <p:nvPr/>
          </p:nvSpPr>
          <p:spPr>
            <a:xfrm>
              <a:off x="398069" y="1804261"/>
              <a:ext cx="1352107" cy="707765"/>
            </a:xfrm>
            <a:prstGeom prst="roundRect">
              <a:avLst/>
            </a:prstGeom>
            <a:solidFill>
              <a:srgbClr val="4472C4"/>
            </a:solidFill>
            <a:ln w="12700" cap="flat" cmpd="sng" algn="ctr">
              <a:noFill/>
              <a:prstDash val="solid"/>
              <a:miter lim="800000"/>
            </a:ln>
            <a:effectLst/>
          </p:spPr>
          <p:txBody>
            <a:bodyPr rtlCol="0" anchor="ctr"/>
            <a:lstStyle/>
            <a:p>
              <a:pPr algn="ctr" defTabSz="1371669">
                <a:defRPr/>
              </a:pPr>
              <a:endParaRPr lang="ko-KR" altLang="en-US" b="1" kern="0" dirty="0">
                <a:solidFill>
                  <a:prstClr val="white"/>
                </a:solidFill>
                <a:latin typeface="Roboto" panose="02000000000000000000" pitchFamily="2" charset="0"/>
                <a:ea typeface="맑은 고딕" panose="020B0503020000020004" pitchFamily="34" charset="-127"/>
              </a:endParaRPr>
            </a:p>
          </p:txBody>
        </p:sp>
        <p:sp>
          <p:nvSpPr>
            <p:cNvPr id="27" name="TextBox 26">
              <a:extLst>
                <a:ext uri="{FF2B5EF4-FFF2-40B4-BE49-F238E27FC236}">
                  <a16:creationId xmlns:a16="http://schemas.microsoft.com/office/drawing/2014/main" id="{EA4DA4FB-9EAD-D2E2-0C97-BC84AF81E9B6}"/>
                </a:ext>
              </a:extLst>
            </p:cNvPr>
            <p:cNvSpPr txBox="1"/>
            <p:nvPr/>
          </p:nvSpPr>
          <p:spPr>
            <a:xfrm>
              <a:off x="447845" y="1944561"/>
              <a:ext cx="999839" cy="400041"/>
            </a:xfrm>
            <a:prstGeom prst="rect">
              <a:avLst/>
            </a:prstGeom>
            <a:noFill/>
          </p:spPr>
          <p:txBody>
            <a:bodyPr wrap="square" rtlCol="0">
              <a:spAutoFit/>
            </a:bodyPr>
            <a:lstStyle/>
            <a:p>
              <a:pPr algn="ctr" defTabSz="1371669">
                <a:defRPr/>
              </a:pPr>
              <a:r>
                <a:rPr lang="en-US" altLang="ko-KR" sz="2000" b="1" kern="0"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b="1" kern="0" dirty="0">
                  <a:solidFill>
                    <a:prstClr val="white"/>
                  </a:solidFill>
                  <a:latin typeface="Roboto" panose="02000000000000000000" pitchFamily="2" charset="0"/>
                  <a:ea typeface="Roboto" panose="02000000000000000000" pitchFamily="2" charset="0"/>
                  <a:cs typeface="Arial" pitchFamily="34" charset="0"/>
                </a:rPr>
                <a:t> </a:t>
              </a:r>
              <a:endParaRPr lang="ko-KR" altLang="en-US" b="1" kern="0"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3D046964-0EDF-D5DF-DA63-F7734C33E71D}"/>
                </a:ext>
              </a:extLst>
            </p:cNvPr>
            <p:cNvSpPr txBox="1"/>
            <p:nvPr/>
          </p:nvSpPr>
          <p:spPr>
            <a:xfrm>
              <a:off x="1533496" y="2441849"/>
              <a:ext cx="3345846" cy="369269"/>
            </a:xfrm>
            <a:prstGeom prst="rect">
              <a:avLst/>
            </a:prstGeom>
            <a:noFill/>
          </p:spPr>
          <p:txBody>
            <a:bodyPr wrap="square" rtlCol="0">
              <a:spAutoFit/>
            </a:bodyPr>
            <a:lstStyle/>
            <a:p>
              <a:pPr defTabSz="914446">
                <a:defRPr/>
              </a:pPr>
              <a:r>
                <a:rPr lang="en-US" altLang="ko-KR"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Nghiên</a:t>
              </a:r>
              <a:r>
                <a:rPr lang="en-US" altLang="ko-KR"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altLang="ko-KR"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cứu</a:t>
              </a:r>
              <a:r>
                <a:rPr lang="en-US" altLang="ko-KR"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altLang="ko-KR"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khung</a:t>
              </a:r>
              <a:r>
                <a:rPr lang="en-US" altLang="ko-KR"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AI</a:t>
              </a:r>
            </a:p>
          </p:txBody>
        </p:sp>
      </p:grpSp>
      <p:sp>
        <p:nvSpPr>
          <p:cNvPr id="16" name="TextBox 15">
            <a:extLst>
              <a:ext uri="{FF2B5EF4-FFF2-40B4-BE49-F238E27FC236}">
                <a16:creationId xmlns:a16="http://schemas.microsoft.com/office/drawing/2014/main" id="{744B4D57-A61C-DDB8-C586-32B26195B9A6}"/>
              </a:ext>
            </a:extLst>
          </p:cNvPr>
          <p:cNvSpPr txBox="1"/>
          <p:nvPr/>
        </p:nvSpPr>
        <p:spPr>
          <a:xfrm>
            <a:off x="906434" y="3462959"/>
            <a:ext cx="992228" cy="400110"/>
          </a:xfrm>
          <a:prstGeom prst="rect">
            <a:avLst/>
          </a:prstGeom>
          <a:noFill/>
        </p:spPr>
        <p:txBody>
          <a:bodyPr wrap="square" rtlCol="0">
            <a:spAutoFit/>
          </a:bodyPr>
          <a:lstStyle/>
          <a:p>
            <a:pPr algn="ctr" defTabSz="1371669">
              <a:defRPr/>
            </a:pPr>
            <a:r>
              <a:rPr lang="en-US" altLang="ko-KR" sz="2000" b="1" kern="0"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b="1" kern="0" dirty="0">
                <a:solidFill>
                  <a:prstClr val="white"/>
                </a:solidFill>
                <a:latin typeface="Roboto" panose="02000000000000000000" pitchFamily="2" charset="0"/>
                <a:ea typeface="Roboto" panose="02000000000000000000" pitchFamily="2" charset="0"/>
                <a:cs typeface="Arial" pitchFamily="34" charset="0"/>
              </a:rPr>
              <a:t> </a:t>
            </a:r>
            <a:endParaRPr lang="ko-KR" altLang="en-US" b="1" kern="0"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8FE345A2-8D7A-64C1-1FFA-9DBCFA286F24}"/>
              </a:ext>
            </a:extLst>
          </p:cNvPr>
          <p:cNvSpPr txBox="1"/>
          <p:nvPr/>
        </p:nvSpPr>
        <p:spPr>
          <a:xfrm>
            <a:off x="6679261" y="4381395"/>
            <a:ext cx="992228" cy="400110"/>
          </a:xfrm>
          <a:prstGeom prst="rect">
            <a:avLst/>
          </a:prstGeom>
          <a:noFill/>
        </p:spPr>
        <p:txBody>
          <a:bodyPr wrap="square" rtlCol="0">
            <a:spAutoFit/>
          </a:bodyPr>
          <a:lstStyle/>
          <a:p>
            <a:pPr algn="ctr" defTabSz="1371669">
              <a:defRPr/>
            </a:pPr>
            <a:r>
              <a:rPr lang="en-US" altLang="ko-KR" sz="2000" b="1" kern="0"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b="1" kern="0" dirty="0">
                <a:solidFill>
                  <a:prstClr val="white"/>
                </a:solidFill>
                <a:latin typeface="Roboto" panose="02000000000000000000" pitchFamily="2" charset="0"/>
                <a:ea typeface="Roboto" panose="02000000000000000000" pitchFamily="2" charset="0"/>
                <a:cs typeface="Arial" pitchFamily="34" charset="0"/>
              </a:rPr>
              <a:t> </a:t>
            </a:r>
            <a:endParaRPr lang="ko-KR" altLang="en-US" b="1" kern="0"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19" name="TextBox 18">
            <a:extLst>
              <a:ext uri="{FF2B5EF4-FFF2-40B4-BE49-F238E27FC236}">
                <a16:creationId xmlns:a16="http://schemas.microsoft.com/office/drawing/2014/main" id="{64867EF5-8C6E-257F-4F15-2B05BE4B964C}"/>
              </a:ext>
            </a:extLst>
          </p:cNvPr>
          <p:cNvSpPr txBox="1"/>
          <p:nvPr/>
        </p:nvSpPr>
        <p:spPr>
          <a:xfrm>
            <a:off x="6652174" y="2641949"/>
            <a:ext cx="992228" cy="400110"/>
          </a:xfrm>
          <a:prstGeom prst="rect">
            <a:avLst/>
          </a:prstGeom>
          <a:noFill/>
        </p:spPr>
        <p:txBody>
          <a:bodyPr wrap="square" rtlCol="0">
            <a:spAutoFit/>
          </a:bodyPr>
          <a:lstStyle/>
          <a:p>
            <a:pPr algn="ctr" defTabSz="1371669">
              <a:defRPr/>
            </a:pPr>
            <a:r>
              <a:rPr lang="en-US" altLang="ko-KR" sz="2000" b="1" kern="0"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b="1" kern="0" dirty="0">
                <a:solidFill>
                  <a:prstClr val="white"/>
                </a:solidFill>
                <a:latin typeface="Roboto" panose="02000000000000000000" pitchFamily="2" charset="0"/>
                <a:ea typeface="Roboto" panose="02000000000000000000" pitchFamily="2" charset="0"/>
                <a:cs typeface="Arial" pitchFamily="34" charset="0"/>
              </a:rPr>
              <a:t> </a:t>
            </a:r>
            <a:endParaRPr lang="ko-KR" altLang="en-US" b="1" kern="0"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41" name="Rectangle 40">
            <a:extLst>
              <a:ext uri="{FF2B5EF4-FFF2-40B4-BE49-F238E27FC236}">
                <a16:creationId xmlns:a16="http://schemas.microsoft.com/office/drawing/2014/main" id="{6F584299-D684-C13D-3B67-FAFF4F14EB45}"/>
              </a:ext>
            </a:extLst>
          </p:cNvPr>
          <p:cNvSpPr/>
          <p:nvPr/>
        </p:nvSpPr>
        <p:spPr>
          <a:xfrm>
            <a:off x="1752087" y="1727142"/>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1</a:t>
            </a:r>
          </a:p>
        </p:txBody>
      </p:sp>
      <p:sp>
        <p:nvSpPr>
          <p:cNvPr id="42" name="Rectangle 41">
            <a:extLst>
              <a:ext uri="{FF2B5EF4-FFF2-40B4-BE49-F238E27FC236}">
                <a16:creationId xmlns:a16="http://schemas.microsoft.com/office/drawing/2014/main" id="{A72E44A8-140D-43C3-C0A3-828EDAF87834}"/>
              </a:ext>
            </a:extLst>
          </p:cNvPr>
          <p:cNvSpPr/>
          <p:nvPr/>
        </p:nvSpPr>
        <p:spPr>
          <a:xfrm>
            <a:off x="7480783" y="2486857"/>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2</a:t>
            </a:r>
          </a:p>
        </p:txBody>
      </p:sp>
      <p:sp>
        <p:nvSpPr>
          <p:cNvPr id="43" name="Rectangle 42">
            <a:extLst>
              <a:ext uri="{FF2B5EF4-FFF2-40B4-BE49-F238E27FC236}">
                <a16:creationId xmlns:a16="http://schemas.microsoft.com/office/drawing/2014/main" id="{EC21B246-1E95-3F6F-F675-F53C066C0D62}"/>
              </a:ext>
            </a:extLst>
          </p:cNvPr>
          <p:cNvSpPr/>
          <p:nvPr/>
        </p:nvSpPr>
        <p:spPr>
          <a:xfrm>
            <a:off x="1719374" y="3326970"/>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3</a:t>
            </a:r>
          </a:p>
        </p:txBody>
      </p:sp>
      <p:sp>
        <p:nvSpPr>
          <p:cNvPr id="44" name="Rectangle 43">
            <a:extLst>
              <a:ext uri="{FF2B5EF4-FFF2-40B4-BE49-F238E27FC236}">
                <a16:creationId xmlns:a16="http://schemas.microsoft.com/office/drawing/2014/main" id="{BD2E031F-BA92-1637-5344-A7D5F1D73243}"/>
              </a:ext>
            </a:extLst>
          </p:cNvPr>
          <p:cNvSpPr/>
          <p:nvPr/>
        </p:nvSpPr>
        <p:spPr>
          <a:xfrm>
            <a:off x="7522656" y="4245407"/>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4</a:t>
            </a:r>
          </a:p>
        </p:txBody>
      </p:sp>
    </p:spTree>
    <p:extLst>
      <p:ext uri="{BB962C8B-B14F-4D97-AF65-F5344CB8AC3E}">
        <p14:creationId xmlns:p14="http://schemas.microsoft.com/office/powerpoint/2010/main" val="666388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657D8C-4530-463D-9BEF-6ACFD61B373A}"/>
              </a:ext>
            </a:extLst>
          </p:cNvPr>
          <p:cNvSpPr>
            <a:spLocks noGrp="1"/>
          </p:cNvSpPr>
          <p:nvPr>
            <p:ph type="title"/>
          </p:nvPr>
        </p:nvSpPr>
        <p:spPr>
          <a:xfrm>
            <a:off x="1320800" y="23096"/>
            <a:ext cx="10033000" cy="1094506"/>
          </a:xfrm>
        </p:spPr>
        <p:txBody>
          <a:bodyPr/>
          <a:lstStyle/>
          <a:p>
            <a:r>
              <a:rPr lang="en-US" dirty="0" err="1"/>
              <a:t>Ví</a:t>
            </a:r>
            <a:r>
              <a:rPr lang="en-US" dirty="0"/>
              <a:t> </a:t>
            </a:r>
            <a:r>
              <a:rPr lang="en-US" dirty="0" err="1"/>
              <a:t>dụ</a:t>
            </a:r>
            <a:endParaRPr lang="en-US" dirty="0"/>
          </a:p>
        </p:txBody>
      </p:sp>
      <p:pic>
        <p:nvPicPr>
          <p:cNvPr id="3" name="Picture 2">
            <a:extLst>
              <a:ext uri="{FF2B5EF4-FFF2-40B4-BE49-F238E27FC236}">
                <a16:creationId xmlns:a16="http://schemas.microsoft.com/office/drawing/2014/main" id="{B6F3ACFE-432A-B3C5-EC3B-DBA41C5230AC}"/>
              </a:ext>
            </a:extLst>
          </p:cNvPr>
          <p:cNvPicPr>
            <a:picLocks noChangeAspect="1"/>
          </p:cNvPicPr>
          <p:nvPr/>
        </p:nvPicPr>
        <p:blipFill>
          <a:blip r:embed="rId2"/>
          <a:stretch>
            <a:fillRect/>
          </a:stretch>
        </p:blipFill>
        <p:spPr>
          <a:xfrm>
            <a:off x="378824" y="942256"/>
            <a:ext cx="11377747" cy="5750598"/>
          </a:xfrm>
          <a:prstGeom prst="rect">
            <a:avLst/>
          </a:prstGeom>
        </p:spPr>
      </p:pic>
    </p:spTree>
    <p:extLst>
      <p:ext uri="{BB962C8B-B14F-4D97-AF65-F5344CB8AC3E}">
        <p14:creationId xmlns:p14="http://schemas.microsoft.com/office/powerpoint/2010/main" val="473445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8387" y="270180"/>
            <a:ext cx="8967578" cy="1151928"/>
            <a:chOff x="0" y="0"/>
            <a:chExt cx="17935156" cy="2303856"/>
          </a:xfrm>
        </p:grpSpPr>
        <p:sp>
          <p:nvSpPr>
            <p:cNvPr id="3" name="Freeform 3"/>
            <p:cNvSpPr/>
            <p:nvPr/>
          </p:nvSpPr>
          <p:spPr>
            <a:xfrm>
              <a:off x="0" y="0"/>
              <a:ext cx="17942688" cy="2311400"/>
            </a:xfrm>
            <a:custGeom>
              <a:avLst/>
              <a:gdLst/>
              <a:ahLst/>
              <a:cxnLst/>
              <a:rect l="l" t="t" r="r" b="b"/>
              <a:pathLst>
                <a:path w="17942688" h="2311400">
                  <a:moveTo>
                    <a:pt x="12700" y="0"/>
                  </a:moveTo>
                  <a:lnTo>
                    <a:pt x="17929988" y="0"/>
                  </a:lnTo>
                  <a:cubicBezTo>
                    <a:pt x="17936973" y="0"/>
                    <a:pt x="17942688" y="5715"/>
                    <a:pt x="17942688" y="12700"/>
                  </a:cubicBezTo>
                  <a:lnTo>
                    <a:pt x="17942688" y="2298700"/>
                  </a:lnTo>
                  <a:cubicBezTo>
                    <a:pt x="17942688" y="2305685"/>
                    <a:pt x="17936973" y="2311400"/>
                    <a:pt x="17929988"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7929988" y="2286000"/>
                  </a:lnTo>
                  <a:lnTo>
                    <a:pt x="17929988" y="2298700"/>
                  </a:lnTo>
                  <a:lnTo>
                    <a:pt x="17917288" y="2298700"/>
                  </a:lnTo>
                  <a:lnTo>
                    <a:pt x="17917288" y="12700"/>
                  </a:lnTo>
                  <a:lnTo>
                    <a:pt x="17929988" y="12700"/>
                  </a:lnTo>
                  <a:lnTo>
                    <a:pt x="17929988" y="25400"/>
                  </a:lnTo>
                  <a:lnTo>
                    <a:pt x="12700" y="25400"/>
                  </a:lnTo>
                  <a:close/>
                </a:path>
              </a:pathLst>
            </a:custGeom>
            <a:solidFill>
              <a:srgbClr val="0A3F3A"/>
            </a:solidFill>
            <a:ln w="12700">
              <a:solidFill>
                <a:srgbClr val="000000"/>
              </a:solidFill>
            </a:ln>
          </p:spPr>
        </p:sp>
      </p:grpSp>
      <p:grpSp>
        <p:nvGrpSpPr>
          <p:cNvPr id="4" name="Group 4"/>
          <p:cNvGrpSpPr/>
          <p:nvPr/>
        </p:nvGrpSpPr>
        <p:grpSpPr>
          <a:xfrm>
            <a:off x="1622851" y="207671"/>
            <a:ext cx="8958650" cy="1209973"/>
            <a:chOff x="0" y="0"/>
            <a:chExt cx="17917300" cy="2419945"/>
          </a:xfrm>
        </p:grpSpPr>
        <p:sp>
          <p:nvSpPr>
            <p:cNvPr id="5" name="Freeform 5"/>
            <p:cNvSpPr/>
            <p:nvPr/>
          </p:nvSpPr>
          <p:spPr>
            <a:xfrm>
              <a:off x="0" y="0"/>
              <a:ext cx="17917294" cy="2419944"/>
            </a:xfrm>
            <a:custGeom>
              <a:avLst/>
              <a:gdLst/>
              <a:ahLst/>
              <a:cxnLst/>
              <a:rect l="l" t="t" r="r" b="b"/>
              <a:pathLst>
                <a:path w="17917294" h="2419944">
                  <a:moveTo>
                    <a:pt x="0" y="0"/>
                  </a:moveTo>
                  <a:lnTo>
                    <a:pt x="17917294" y="0"/>
                  </a:lnTo>
                  <a:lnTo>
                    <a:pt x="17917294"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7917300" cy="2477095"/>
            </a:xfrm>
            <a:prstGeom prst="rect">
              <a:avLst/>
            </a:prstGeom>
          </p:spPr>
          <p:txBody>
            <a:bodyPr lIns="0" tIns="0" rIns="0" bIns="0" rtlCol="0" anchor="ctr"/>
            <a:lstStyle/>
            <a:p>
              <a:pPr algn="ctr">
                <a:lnSpc>
                  <a:spcPts val="4800"/>
                </a:lnSpc>
              </a:pPr>
              <a:r>
                <a:rPr lang="en-US" sz="3999" b="1">
                  <a:solidFill>
                    <a:srgbClr val="0B4B49"/>
                  </a:solidFill>
                  <a:latin typeface="Poppins Bold"/>
                  <a:ea typeface="Poppins Bold"/>
                  <a:cs typeface="Poppins Bold"/>
                  <a:sym typeface="Poppins Bold"/>
                </a:rPr>
                <a:t>9. Triển khai giáo dục AI cấp THCS</a:t>
              </a:r>
            </a:p>
          </p:txBody>
        </p:sp>
      </p:grpSp>
      <p:sp>
        <p:nvSpPr>
          <p:cNvPr id="7" name="TextBox 7"/>
          <p:cNvSpPr txBox="1"/>
          <p:nvPr/>
        </p:nvSpPr>
        <p:spPr>
          <a:xfrm>
            <a:off x="2073101" y="2147392"/>
            <a:ext cx="8058150" cy="2435090"/>
          </a:xfrm>
          <a:prstGeom prst="rect">
            <a:avLst/>
          </a:prstGeom>
        </p:spPr>
        <p:txBody>
          <a:bodyPr lIns="0" tIns="0" rIns="0" bIns="0" rtlCol="0" anchor="t">
            <a:spAutoFit/>
          </a:bodyPr>
          <a:lstStyle/>
          <a:p>
            <a:pPr marL="661000" lvl="2" indent="-220333">
              <a:lnSpc>
                <a:spcPts val="4850"/>
              </a:lnSpc>
              <a:buFont typeface="Arial"/>
              <a:buChar char="⚬"/>
            </a:pPr>
            <a:r>
              <a:rPr lang="en-US" sz="2694">
                <a:solidFill>
                  <a:srgbClr val="0B4B49"/>
                </a:solidFill>
                <a:latin typeface="DM Sans"/>
                <a:ea typeface="DM Sans"/>
                <a:cs typeface="DM Sans"/>
                <a:sym typeface="DM Sans"/>
              </a:rPr>
              <a:t>Định hướng triển khai giáo dục AI ở cấp THCS</a:t>
            </a:r>
          </a:p>
          <a:p>
            <a:pPr marL="661000" lvl="2" indent="-220333">
              <a:lnSpc>
                <a:spcPts val="4850"/>
              </a:lnSpc>
              <a:buFont typeface="Arial"/>
              <a:buChar char="⚬"/>
            </a:pPr>
            <a:r>
              <a:rPr lang="en-US" sz="2694">
                <a:solidFill>
                  <a:srgbClr val="0B4B49"/>
                </a:solidFill>
                <a:latin typeface="DM Sans"/>
                <a:ea typeface="DM Sans"/>
                <a:cs typeface="DM Sans"/>
                <a:sym typeface="DM Sans"/>
              </a:rPr>
              <a:t>Hỗ trợ tổ chuyên môn và giáo viên các bộ môn</a:t>
            </a:r>
          </a:p>
          <a:p>
            <a:pPr marL="661000" lvl="2" indent="-220333">
              <a:lnSpc>
                <a:spcPts val="4850"/>
              </a:lnSpc>
              <a:buFont typeface="Arial"/>
              <a:buChar char="⚬"/>
            </a:pPr>
            <a:r>
              <a:rPr lang="en-US" sz="2694">
                <a:solidFill>
                  <a:srgbClr val="0B4B49"/>
                </a:solidFill>
                <a:latin typeface="DM Sans"/>
                <a:ea typeface="DM Sans"/>
                <a:cs typeface="DM Sans"/>
                <a:sym typeface="DM Sans"/>
              </a:rPr>
              <a:t>Tích hợp AI vào dạy học tự nhiên, hiệu quả, phù hợp thực tế</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359" t="-1066" r="-6614"/>
            </a:stretch>
          </a:blipFill>
        </p:spPr>
      </p:sp>
      <p:sp>
        <p:nvSpPr>
          <p:cNvPr id="3" name="Freeform 3"/>
          <p:cNvSpPr/>
          <p:nvPr/>
        </p:nvSpPr>
        <p:spPr>
          <a:xfrm flipH="1" flipV="1">
            <a:off x="1426400" y="-423705"/>
            <a:ext cx="3657600" cy="1847088"/>
          </a:xfrm>
          <a:custGeom>
            <a:avLst/>
            <a:gdLst/>
            <a:ahLst/>
            <a:cxnLst/>
            <a:rect l="l" t="t" r="r" b="b"/>
            <a:pathLst>
              <a:path w="3901440" h="1970227">
                <a:moveTo>
                  <a:pt x="3901440" y="1970227"/>
                </a:moveTo>
                <a:lnTo>
                  <a:pt x="0" y="1970227"/>
                </a:lnTo>
                <a:lnTo>
                  <a:pt x="0" y="0"/>
                </a:lnTo>
                <a:lnTo>
                  <a:pt x="3901440" y="0"/>
                </a:lnTo>
                <a:lnTo>
                  <a:pt x="3901440" y="197022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108000" y="5434617"/>
            <a:ext cx="3657600" cy="1847088"/>
          </a:xfrm>
          <a:custGeom>
            <a:avLst/>
            <a:gdLst/>
            <a:ahLst/>
            <a:cxnLst/>
            <a:rect l="l" t="t" r="r" b="b"/>
            <a:pathLst>
              <a:path w="3901440" h="1970227">
                <a:moveTo>
                  <a:pt x="0" y="0"/>
                </a:moveTo>
                <a:lnTo>
                  <a:pt x="3901440" y="0"/>
                </a:lnTo>
                <a:lnTo>
                  <a:pt x="3901440" y="1970227"/>
                </a:lnTo>
                <a:lnTo>
                  <a:pt x="0" y="1970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0" y="3780068"/>
            <a:ext cx="12192000" cy="3501637"/>
          </a:xfrm>
          <a:custGeom>
            <a:avLst/>
            <a:gdLst/>
            <a:ahLst/>
            <a:cxnLst/>
            <a:rect l="l" t="t" r="r" b="b"/>
            <a:pathLst>
              <a:path w="9961813" h="3735080">
                <a:moveTo>
                  <a:pt x="0" y="0"/>
                </a:moveTo>
                <a:lnTo>
                  <a:pt x="9961814" y="0"/>
                </a:lnTo>
                <a:lnTo>
                  <a:pt x="9961814" y="3735080"/>
                </a:lnTo>
                <a:lnTo>
                  <a:pt x="0" y="3735080"/>
                </a:lnTo>
                <a:lnTo>
                  <a:pt x="0" y="0"/>
                </a:lnTo>
                <a:close/>
              </a:path>
            </a:pathLst>
          </a:custGeom>
          <a:blipFill>
            <a:blip r:embed="rId5">
              <a:extLst>
                <a:ext uri="{96DAC541-7B7A-43D3-8B79-37D633B846F1}">
                  <asvg:svgBlip xmlns:asvg="http://schemas.microsoft.com/office/drawing/2016/SVG/main" r:embed="rId6"/>
                </a:ext>
              </a:extLst>
            </a:blip>
            <a:stretch>
              <a:fillRect t="-80307" b="-86401"/>
            </a:stretch>
          </a:blipFill>
        </p:spPr>
      </p:sp>
      <p:sp>
        <p:nvSpPr>
          <p:cNvPr id="6" name="Freeform 6"/>
          <p:cNvSpPr/>
          <p:nvPr/>
        </p:nvSpPr>
        <p:spPr>
          <a:xfrm flipH="1" flipV="1">
            <a:off x="-1" y="-548844"/>
            <a:ext cx="12192000" cy="3501637"/>
          </a:xfrm>
          <a:custGeom>
            <a:avLst/>
            <a:gdLst/>
            <a:ahLst/>
            <a:cxnLst/>
            <a:rect l="l" t="t" r="r" b="b"/>
            <a:pathLst>
              <a:path w="9961813" h="3735080">
                <a:moveTo>
                  <a:pt x="9961814" y="3735080"/>
                </a:moveTo>
                <a:lnTo>
                  <a:pt x="0" y="3735080"/>
                </a:lnTo>
                <a:lnTo>
                  <a:pt x="0" y="0"/>
                </a:lnTo>
                <a:lnTo>
                  <a:pt x="9961814" y="0"/>
                </a:lnTo>
                <a:lnTo>
                  <a:pt x="9961814" y="3735080"/>
                </a:lnTo>
                <a:close/>
              </a:path>
            </a:pathLst>
          </a:custGeom>
          <a:blipFill>
            <a:blip r:embed="rId5">
              <a:extLst>
                <a:ext uri="{96DAC541-7B7A-43D3-8B79-37D633B846F1}">
                  <asvg:svgBlip xmlns:asvg="http://schemas.microsoft.com/office/drawing/2016/SVG/main" r:embed="rId6"/>
                </a:ext>
              </a:extLst>
            </a:blip>
            <a:stretch>
              <a:fillRect t="-80307" b="-86401"/>
            </a:stretch>
          </a:blipFill>
        </p:spPr>
      </p:sp>
      <p:sp>
        <p:nvSpPr>
          <p:cNvPr id="17" name="TextBox 4"/>
          <p:cNvSpPr txBox="1"/>
          <p:nvPr/>
        </p:nvSpPr>
        <p:spPr>
          <a:xfrm>
            <a:off x="1857438" y="425262"/>
            <a:ext cx="8229600" cy="1209973"/>
          </a:xfrm>
          <a:prstGeom prst="rect">
            <a:avLst/>
          </a:prstGeom>
        </p:spPr>
        <p:txBody>
          <a:bodyPr lIns="0" tIns="0" rIns="0" bIns="0" rtlCol="0" anchor="ctr"/>
          <a:lstStyle/>
          <a:p>
            <a:pPr algn="ctr" defTabSz="857324">
              <a:lnSpc>
                <a:spcPts val="4800"/>
              </a:lnSpc>
            </a:pPr>
            <a:r>
              <a:rPr lang="en-US" sz="4000" b="1" dirty="0" err="1">
                <a:solidFill>
                  <a:srgbClr val="FF0000"/>
                </a:solidFill>
                <a:latin typeface="Calibri (MS) Bold"/>
                <a:ea typeface="Calibri (MS) Bold"/>
                <a:cs typeface="Calibri (MS) Bold"/>
                <a:sym typeface="Calibri (MS) Bold"/>
              </a:rPr>
              <a:t>CHƯƠNG</a:t>
            </a:r>
            <a:r>
              <a:rPr lang="en-US" sz="4000" b="1" dirty="0">
                <a:solidFill>
                  <a:srgbClr val="FF0000"/>
                </a:solidFill>
                <a:latin typeface="Calibri (MS) Bold"/>
                <a:ea typeface="Calibri (MS) Bold"/>
                <a:cs typeface="Calibri (MS) Bold"/>
                <a:sym typeface="Calibri (MS) Bold"/>
              </a:rPr>
              <a:t> </a:t>
            </a:r>
            <a:r>
              <a:rPr lang="en-US" sz="4000" b="1" dirty="0" err="1">
                <a:solidFill>
                  <a:srgbClr val="FF0000"/>
                </a:solidFill>
                <a:latin typeface="Calibri (MS) Bold"/>
                <a:ea typeface="Calibri (MS) Bold"/>
                <a:cs typeface="Calibri (MS) Bold"/>
                <a:sym typeface="Calibri (MS) Bold"/>
              </a:rPr>
              <a:t>TRÌNH</a:t>
            </a:r>
            <a:r>
              <a:rPr lang="en-US" sz="4000" b="1" dirty="0">
                <a:solidFill>
                  <a:srgbClr val="FF0000"/>
                </a:solidFill>
                <a:latin typeface="Calibri (MS) Bold"/>
                <a:ea typeface="Calibri (MS) Bold"/>
                <a:cs typeface="Calibri (MS) Bold"/>
                <a:sym typeface="Calibri (MS) Bold"/>
              </a:rPr>
              <a:t> </a:t>
            </a:r>
            <a:r>
              <a:rPr lang="en-US" sz="4000" b="1" dirty="0" err="1">
                <a:solidFill>
                  <a:srgbClr val="FF0000"/>
                </a:solidFill>
                <a:latin typeface="Calibri (MS) Bold"/>
                <a:ea typeface="Calibri (MS) Bold"/>
                <a:cs typeface="Calibri (MS) Bold"/>
                <a:sym typeface="Calibri (MS) Bold"/>
              </a:rPr>
              <a:t>HÀNH</a:t>
            </a:r>
            <a:r>
              <a:rPr lang="en-US" sz="4000" b="1" dirty="0">
                <a:solidFill>
                  <a:srgbClr val="FF0000"/>
                </a:solidFill>
                <a:latin typeface="Calibri (MS) Bold"/>
                <a:ea typeface="Calibri (MS) Bold"/>
                <a:cs typeface="Calibri (MS) Bold"/>
                <a:sym typeface="Calibri (MS) Bold"/>
              </a:rPr>
              <a:t> </a:t>
            </a:r>
            <a:r>
              <a:rPr lang="en-US" sz="4000" b="1" dirty="0" err="1">
                <a:solidFill>
                  <a:srgbClr val="FF0000"/>
                </a:solidFill>
                <a:latin typeface="Calibri (MS) Bold"/>
                <a:ea typeface="Calibri (MS) Bold"/>
                <a:cs typeface="Calibri (MS) Bold"/>
                <a:sym typeface="Calibri (MS) Bold"/>
              </a:rPr>
              <a:t>ĐỘNG</a:t>
            </a:r>
            <a:endParaRPr lang="en-US" sz="4000" b="1" dirty="0">
              <a:solidFill>
                <a:srgbClr val="FF0000"/>
              </a:solidFill>
              <a:latin typeface="Calibri (MS) Bold"/>
              <a:ea typeface="Calibri (MS) Bold"/>
              <a:cs typeface="Calibri (MS) Bold"/>
              <a:sym typeface="Calibri (MS) Bold"/>
            </a:endParaRPr>
          </a:p>
        </p:txBody>
      </p:sp>
      <p:sp>
        <p:nvSpPr>
          <p:cNvPr id="18" name="TextBox 5"/>
          <p:cNvSpPr txBox="1"/>
          <p:nvPr/>
        </p:nvSpPr>
        <p:spPr>
          <a:xfrm>
            <a:off x="2066926" y="1598414"/>
            <a:ext cx="8058150" cy="3542124"/>
          </a:xfrm>
          <a:prstGeom prst="rect">
            <a:avLst/>
          </a:prstGeom>
        </p:spPr>
        <p:txBody>
          <a:bodyPr lIns="0" tIns="0" rIns="0" bIns="0" rtlCol="0" anchor="t">
            <a:spAutoFit/>
          </a:bodyPr>
          <a:lstStyle/>
          <a:p>
            <a:pPr marL="0" lvl="1" defTabSz="857324">
              <a:lnSpc>
                <a:spcPts val="2879"/>
              </a:lnSpc>
              <a:buFont typeface="Arial"/>
              <a:buChar char="•"/>
            </a:pPr>
            <a:r>
              <a:rPr lang="en-US" sz="2399" b="1" dirty="0" err="1">
                <a:solidFill>
                  <a:srgbClr val="000000"/>
                </a:solidFill>
                <a:latin typeface="Calibri (MS) Bold"/>
                <a:ea typeface="Calibri (MS) Bold"/>
                <a:cs typeface="Calibri (MS) Bold"/>
                <a:sym typeface="Calibri (MS) Bold"/>
              </a:rPr>
              <a:t>Chỉ</a:t>
            </a:r>
            <a:r>
              <a:rPr lang="en-US" sz="2399" b="1" dirty="0">
                <a:solidFill>
                  <a:srgbClr val="000000"/>
                </a:solidFill>
                <a:latin typeface="Calibri (MS) Bold"/>
                <a:ea typeface="Calibri (MS) Bold"/>
                <a:cs typeface="Calibri (MS) Bold"/>
                <a:sym typeface="Calibri (MS) Bold"/>
              </a:rPr>
              <a:t> </a:t>
            </a:r>
            <a:r>
              <a:rPr lang="en-US" sz="2399" b="1" dirty="0" err="1">
                <a:solidFill>
                  <a:srgbClr val="000000"/>
                </a:solidFill>
                <a:latin typeface="Calibri (MS) Bold"/>
                <a:ea typeface="Calibri (MS) Bold"/>
                <a:cs typeface="Calibri (MS) Bold"/>
                <a:sym typeface="Calibri (MS) Bold"/>
              </a:rPr>
              <a:t>thị</a:t>
            </a:r>
            <a:r>
              <a:rPr lang="en-US" sz="2399" b="1" dirty="0">
                <a:solidFill>
                  <a:srgbClr val="000000"/>
                </a:solidFill>
                <a:latin typeface="Calibri (MS) Bold"/>
                <a:ea typeface="Calibri (MS) Bold"/>
                <a:cs typeface="Calibri (MS) Bold"/>
                <a:sym typeface="Calibri (MS) Bold"/>
              </a:rPr>
              <a:t> 17/CT-</a:t>
            </a:r>
            <a:r>
              <a:rPr lang="en-US" sz="2399" b="1" dirty="0" err="1">
                <a:solidFill>
                  <a:srgbClr val="000000"/>
                </a:solidFill>
                <a:latin typeface="Calibri (MS) Bold"/>
                <a:ea typeface="Calibri (MS) Bold"/>
                <a:cs typeface="Calibri (MS) Bold"/>
                <a:sym typeface="Calibri (MS) Bold"/>
              </a:rPr>
              <a:t>TTg</a:t>
            </a:r>
            <a:r>
              <a:rPr lang="en-US" sz="2399" b="1" dirty="0">
                <a:solidFill>
                  <a:srgbClr val="000000"/>
                </a:solidFill>
                <a:latin typeface="Calibri (MS) Bold"/>
                <a:ea typeface="Calibri (MS) Bold"/>
                <a:cs typeface="Calibri (MS) Bold"/>
                <a:sym typeface="Calibri (MS) Bold"/>
              </a:rPr>
              <a:t> </a:t>
            </a:r>
            <a:r>
              <a:rPr lang="en-US" sz="2399" i="1" dirty="0">
                <a:solidFill>
                  <a:srgbClr val="000000"/>
                </a:solidFill>
                <a:latin typeface="Calibri (MS) Italics"/>
                <a:ea typeface="Calibri (MS) Italics"/>
                <a:cs typeface="Calibri (MS) Italics"/>
                <a:sym typeface="Calibri (MS) Italics"/>
              </a:rPr>
              <a:t>– 06/6/2025</a:t>
            </a:r>
          </a:p>
          <a:p>
            <a:pPr marL="0" lvl="1" algn="just" defTabSz="857324">
              <a:lnSpc>
                <a:spcPts val="3744"/>
              </a:lnSpc>
            </a:pPr>
            <a:r>
              <a:rPr lang="en-US" sz="2399" dirty="0" err="1">
                <a:solidFill>
                  <a:srgbClr val="000000"/>
                </a:solidFill>
                <a:latin typeface="Calibri (MS)"/>
                <a:ea typeface="Calibri (MS)"/>
                <a:cs typeface="Calibri (MS)"/>
                <a:sym typeface="Calibri (MS)"/>
              </a:rPr>
              <a:t>Thủ</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tướng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yêu</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cầu</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tổ</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chức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dạy</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học</a:t>
            </a:r>
            <a:r>
              <a:rPr lang="en-US" sz="2399" dirty="0">
                <a:solidFill>
                  <a:srgbClr val="000000"/>
                </a:solidFill>
                <a:latin typeface="Calibri (MS)"/>
                <a:ea typeface="Calibri (MS)"/>
                <a:cs typeface="Calibri (MS)"/>
                <a:sym typeface="Calibri (MS)"/>
              </a:rPr>
              <a:t> 2 </a:t>
            </a:r>
            <a:r>
              <a:rPr lang="en-US" sz="2399" dirty="0" err="1">
                <a:solidFill>
                  <a:srgbClr val="000000"/>
                </a:solidFill>
                <a:latin typeface="Calibri (MS)"/>
                <a:ea typeface="Calibri (MS)"/>
                <a:cs typeface="Calibri (MS)"/>
                <a:sym typeface="Calibri (MS)"/>
              </a:rPr>
              <a:t>buổi</a:t>
            </a:r>
            <a:r>
              <a:rPr lang="en-US" sz="2399" dirty="0">
                <a:solidFill>
                  <a:srgbClr val="000000"/>
                </a:solidFill>
                <a:latin typeface="Calibri (MS)"/>
                <a:ea typeface="Calibri (MS)"/>
                <a:cs typeface="Calibri (MS)"/>
                <a:sym typeface="Calibri (MS)"/>
              </a:rPr>
              <a:t>/</a:t>
            </a:r>
            <a:r>
              <a:rPr lang="en-US" sz="2399" dirty="0" err="1">
                <a:solidFill>
                  <a:srgbClr val="000000"/>
                </a:solidFill>
                <a:latin typeface="Calibri (MS)"/>
                <a:ea typeface="Calibri (MS)"/>
                <a:cs typeface="Calibri (MS)"/>
                <a:sym typeface="Calibri (MS)"/>
              </a:rPr>
              <a:t>ngày</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bảo</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đảm</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giáo</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viên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cơ</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sở</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vật</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chất</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nâng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cao</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chất</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lượng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và</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không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gây</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quá</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tải</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Bộ</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GD&amp;ĐT</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hướng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dẫn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triển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khai</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thống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nhất</a:t>
            </a:r>
            <a:r>
              <a:rPr lang="en-US" sz="2399" dirty="0">
                <a:solidFill>
                  <a:srgbClr val="000000"/>
                </a:solidFill>
                <a:latin typeface="Calibri (MS)"/>
                <a:ea typeface="Calibri (MS)"/>
                <a:cs typeface="Calibri (MS)"/>
                <a:sym typeface="Calibri (MS)"/>
              </a:rPr>
              <a:t>.</a:t>
            </a:r>
          </a:p>
          <a:p>
            <a:pPr marL="0" lvl="1" defTabSz="857324">
              <a:lnSpc>
                <a:spcPts val="2879"/>
              </a:lnSpc>
              <a:buFont typeface="Arial"/>
              <a:buChar char="•"/>
            </a:pPr>
            <a:r>
              <a:rPr lang="en-US" sz="2399" b="1" dirty="0" err="1">
                <a:solidFill>
                  <a:srgbClr val="000000"/>
                </a:solidFill>
                <a:latin typeface="Calibri (MS) Bold"/>
                <a:ea typeface="Calibri (MS) Bold"/>
                <a:cs typeface="Calibri (MS) Bold"/>
                <a:sym typeface="Calibri (MS) Bold"/>
              </a:rPr>
              <a:t>Nghị</a:t>
            </a:r>
            <a:r>
              <a:rPr lang="en-US" sz="2399" b="1" dirty="0">
                <a:solidFill>
                  <a:srgbClr val="000000"/>
                </a:solidFill>
                <a:latin typeface="Calibri (MS) Bold"/>
                <a:ea typeface="Calibri (MS) Bold"/>
                <a:cs typeface="Calibri (MS) Bold"/>
                <a:sym typeface="Calibri (MS) Bold"/>
              </a:rPr>
              <a:t> </a:t>
            </a:r>
            <a:r>
              <a:rPr lang="en-US" sz="2399" b="1" dirty="0" err="1">
                <a:solidFill>
                  <a:srgbClr val="000000"/>
                </a:solidFill>
                <a:latin typeface="Calibri (MS) Bold"/>
                <a:ea typeface="Calibri (MS) Bold"/>
                <a:cs typeface="Calibri (MS) Bold"/>
                <a:sym typeface="Calibri (MS) Bold"/>
              </a:rPr>
              <a:t>quyết</a:t>
            </a:r>
            <a:r>
              <a:rPr lang="en-US" sz="2399" b="1" dirty="0">
                <a:solidFill>
                  <a:srgbClr val="000000"/>
                </a:solidFill>
                <a:latin typeface="Calibri (MS) Bold"/>
                <a:ea typeface="Calibri (MS) Bold"/>
                <a:cs typeface="Calibri (MS) Bold"/>
                <a:sym typeface="Calibri (MS) Bold"/>
              </a:rPr>
              <a:t> </a:t>
            </a:r>
            <a:r>
              <a:rPr lang="en-US" sz="2399" b="1" dirty="0" err="1">
                <a:solidFill>
                  <a:srgbClr val="000000"/>
                </a:solidFill>
                <a:latin typeface="Calibri (MS) Bold"/>
                <a:ea typeface="Calibri (MS) Bold"/>
                <a:cs typeface="Calibri (MS) Bold"/>
                <a:sym typeface="Calibri (MS) Bold"/>
              </a:rPr>
              <a:t>số</a:t>
            </a:r>
            <a:r>
              <a:rPr lang="en-US" sz="2399" b="1" dirty="0">
                <a:solidFill>
                  <a:srgbClr val="000000"/>
                </a:solidFill>
                <a:latin typeface="Calibri (MS) Bold"/>
                <a:ea typeface="Calibri (MS) Bold"/>
                <a:cs typeface="Calibri (MS) Bold"/>
                <a:sym typeface="Calibri (MS) Bold"/>
              </a:rPr>
              <a:t> 281/NQ-CP</a:t>
            </a:r>
            <a:r>
              <a:rPr lang="en-US" sz="2399" dirty="0">
                <a:solidFill>
                  <a:srgbClr val="000000"/>
                </a:solidFill>
                <a:latin typeface="Calibri (MS)"/>
                <a:ea typeface="Calibri (MS)"/>
                <a:cs typeface="Calibri (MS)"/>
                <a:sym typeface="Calibri (MS)"/>
              </a:rPr>
              <a:t> – </a:t>
            </a:r>
            <a:r>
              <a:rPr lang="en-US" sz="2399" i="1" dirty="0">
                <a:solidFill>
                  <a:srgbClr val="000000"/>
                </a:solidFill>
                <a:latin typeface="Calibri (MS) Italics"/>
                <a:ea typeface="Calibri (MS) Italics"/>
                <a:cs typeface="Calibri (MS) Italics"/>
                <a:sym typeface="Calibri (MS) Italics"/>
              </a:rPr>
              <a:t>15/09/2025</a:t>
            </a:r>
          </a:p>
          <a:p>
            <a:pPr marL="0" lvl="1" algn="just" defTabSz="857324">
              <a:lnSpc>
                <a:spcPts val="3744"/>
              </a:lnSpc>
            </a:pPr>
            <a:r>
              <a:rPr lang="en-US" sz="2399" dirty="0" err="1">
                <a:solidFill>
                  <a:srgbClr val="000000"/>
                </a:solidFill>
                <a:latin typeface="Calibri (MS)"/>
                <a:ea typeface="Calibri (MS)"/>
                <a:cs typeface="Calibri (MS)"/>
                <a:sym typeface="Calibri (MS)"/>
              </a:rPr>
              <a:t>Nghị</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quyết</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của</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Chính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phủ</a:t>
            </a:r>
            <a:r>
              <a:rPr lang="en-US" sz="2399" dirty="0">
                <a:solidFill>
                  <a:srgbClr val="000000"/>
                </a:solidFill>
                <a:latin typeface="Calibri (MS)"/>
                <a:ea typeface="Calibri (MS)"/>
                <a:cs typeface="Calibri (MS)"/>
                <a:sym typeface="Calibri (MS)"/>
              </a:rPr>
              <a:t> ban </a:t>
            </a:r>
            <a:r>
              <a:rPr lang="en-US" sz="2399" dirty="0" err="1">
                <a:solidFill>
                  <a:srgbClr val="000000"/>
                </a:solidFill>
                <a:latin typeface="Calibri (MS)"/>
                <a:ea typeface="Calibri (MS)"/>
                <a:cs typeface="Calibri (MS)"/>
                <a:sym typeface="Calibri (MS)"/>
              </a:rPr>
              <a:t>hành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Chương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trình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hành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động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thực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hiện</a:t>
            </a:r>
            <a:r>
              <a:rPr lang="en-US" sz="2399" dirty="0">
                <a:solidFill>
                  <a:srgbClr val="000000"/>
                </a:solidFill>
                <a:latin typeface="Calibri (MS)"/>
                <a:ea typeface="Calibri (MS)"/>
                <a:cs typeface="Calibri (MS)"/>
                <a:sym typeface="Calibri (MS)"/>
              </a:rPr>
              <a:t> NQ 71-NQ/TW, </a:t>
            </a:r>
            <a:r>
              <a:rPr lang="en-US" sz="2399" dirty="0" err="1">
                <a:solidFill>
                  <a:srgbClr val="000000"/>
                </a:solidFill>
                <a:latin typeface="Calibri (MS)"/>
                <a:ea typeface="Calibri (MS)"/>
                <a:cs typeface="Calibri (MS)"/>
                <a:sym typeface="Calibri (MS)"/>
              </a:rPr>
              <a:t>thúc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đẩy</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chuyển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đổi</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số</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và</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ứng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dụng</a:t>
            </a:r>
            <a:r>
              <a:rPr lang="en-US" sz="2399" dirty="0">
                <a:solidFill>
                  <a:srgbClr val="000000"/>
                </a:solidFill>
                <a:latin typeface="Calibri (MS)"/>
                <a:ea typeface="Calibri (MS)"/>
                <a:cs typeface="Calibri (MS)"/>
                <a:sym typeface="Calibri (MS)"/>
              </a:rPr>
              <a:t> AI </a:t>
            </a:r>
            <a:r>
              <a:rPr lang="en-US" sz="2399" dirty="0" err="1">
                <a:solidFill>
                  <a:srgbClr val="000000"/>
                </a:solidFill>
                <a:latin typeface="Calibri (MS)"/>
                <a:ea typeface="Calibri (MS)"/>
                <a:cs typeface="Calibri (MS)"/>
                <a:sym typeface="Calibri (MS)"/>
              </a:rPr>
              <a:t>trong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giáo</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dục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và</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đào</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tạo</a:t>
            </a:r>
            <a:r>
              <a:rPr lang="en-US" sz="2399" dirty="0">
                <a:solidFill>
                  <a:srgbClr val="000000"/>
                </a:solidFill>
                <a:latin typeface="Calibri (MS)"/>
                <a:ea typeface="Calibri (MS)"/>
                <a:cs typeface="Calibri (MS)"/>
                <a:sym typeface="Calibri (MS)"/>
              </a:rPr>
              <a:t>. </a:t>
            </a:r>
          </a:p>
        </p:txBody>
      </p:sp>
    </p:spTree>
    <p:extLst>
      <p:ext uri="{BB962C8B-B14F-4D97-AF65-F5344CB8AC3E}">
        <p14:creationId xmlns:p14="http://schemas.microsoft.com/office/powerpoint/2010/main" val="1527762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a:solidFill>
                    <a:srgbClr val="FFFFFF"/>
                  </a:solidFill>
                  <a:latin typeface="Poppins Bold"/>
                  <a:ea typeface="Poppins Bold"/>
                  <a:cs typeface="Poppins Bold"/>
                  <a:sym typeface="Poppins Bold"/>
                </a:rPr>
                <a:t>Mục tiêu</a:t>
              </a:r>
            </a:p>
          </p:txBody>
        </p:sp>
      </p:grpSp>
      <p:sp>
        <p:nvSpPr>
          <p:cNvPr id="7" name="TextBox 7"/>
          <p:cNvSpPr txBox="1"/>
          <p:nvPr/>
        </p:nvSpPr>
        <p:spPr>
          <a:xfrm>
            <a:off x="2066926" y="1589488"/>
            <a:ext cx="8058150" cy="1716817"/>
          </a:xfrm>
          <a:prstGeom prst="rect">
            <a:avLst/>
          </a:prstGeom>
        </p:spPr>
        <p:txBody>
          <a:bodyPr lIns="0" tIns="0" rIns="0" bIns="0" rtlCol="0" anchor="t">
            <a:spAutoFit/>
          </a:bodyPr>
          <a:lstStyle/>
          <a:p>
            <a:pPr marL="686754" lvl="2" indent="-228918">
              <a:lnSpc>
                <a:spcPts val="3359"/>
              </a:lnSpc>
              <a:buFont typeface="Arial"/>
              <a:buChar char="⚬"/>
            </a:pPr>
            <a:r>
              <a:rPr lang="en-US" sz="2799">
                <a:solidFill>
                  <a:srgbClr val="FFFFFF"/>
                </a:solidFill>
                <a:latin typeface="DM Sans"/>
                <a:ea typeface="DM Sans"/>
                <a:cs typeface="DM Sans"/>
                <a:sym typeface="DM Sans"/>
              </a:rPr>
              <a:t>Đưa AI vào nhà trường theo cách khả thi</a:t>
            </a:r>
          </a:p>
          <a:p>
            <a:pPr marL="686754" lvl="2" indent="-228918">
              <a:lnSpc>
                <a:spcPts val="3359"/>
              </a:lnSpc>
              <a:buFont typeface="Arial"/>
              <a:buChar char="⚬"/>
            </a:pPr>
            <a:r>
              <a:rPr lang="en-US" sz="2799">
                <a:solidFill>
                  <a:srgbClr val="FFFFFF"/>
                </a:solidFill>
                <a:latin typeface="DM Sans"/>
                <a:ea typeface="DM Sans"/>
                <a:cs typeface="DM Sans"/>
                <a:sym typeface="DM Sans"/>
              </a:rPr>
              <a:t>Phù hợp đặc thù môn học</a:t>
            </a:r>
          </a:p>
          <a:p>
            <a:pPr marL="686754" lvl="2" indent="-228918">
              <a:lnSpc>
                <a:spcPts val="3359"/>
              </a:lnSpc>
              <a:buFont typeface="Arial"/>
              <a:buChar char="⚬"/>
            </a:pPr>
            <a:r>
              <a:rPr lang="en-US" sz="2799">
                <a:solidFill>
                  <a:srgbClr val="FFFFFF"/>
                </a:solidFill>
                <a:latin typeface="DM Sans"/>
                <a:ea typeface="DM Sans"/>
                <a:cs typeface="DM Sans"/>
                <a:sym typeface="DM Sans"/>
              </a:rPr>
              <a:t>Phù hợp điều kiện cơ sở giáo dục</a:t>
            </a:r>
          </a:p>
          <a:p>
            <a:pPr marL="686754" lvl="2" indent="-228918">
              <a:lnSpc>
                <a:spcPts val="3359"/>
              </a:lnSpc>
            </a:pPr>
            <a:endParaRPr lang="en-US" sz="2799">
              <a:solidFill>
                <a:srgbClr val="FFFFFF"/>
              </a:solidFill>
              <a:latin typeface="DM Sans"/>
              <a:ea typeface="DM Sans"/>
              <a:cs typeface="DM Sans"/>
              <a:sym typeface="DM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A3F3A"/>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a:solidFill>
                    <a:srgbClr val="0B4B49"/>
                  </a:solidFill>
                  <a:latin typeface="Poppins Bold"/>
                  <a:ea typeface="Poppins Bold"/>
                  <a:cs typeface="Poppins Bold"/>
                  <a:sym typeface="Poppins Bold"/>
                </a:rPr>
                <a:t>Vai trò của tích hợp AI</a:t>
              </a:r>
            </a:p>
          </p:txBody>
        </p:sp>
      </p:grpSp>
      <p:sp>
        <p:nvSpPr>
          <p:cNvPr id="7" name="TextBox 7"/>
          <p:cNvSpPr txBox="1"/>
          <p:nvPr/>
        </p:nvSpPr>
        <p:spPr>
          <a:xfrm>
            <a:off x="2066926" y="1589488"/>
            <a:ext cx="8058150" cy="1716817"/>
          </a:xfrm>
          <a:prstGeom prst="rect">
            <a:avLst/>
          </a:prstGeom>
        </p:spPr>
        <p:txBody>
          <a:bodyPr lIns="0" tIns="0" rIns="0" bIns="0" rtlCol="0" anchor="t">
            <a:spAutoFit/>
          </a:bodyPr>
          <a:lstStyle/>
          <a:p>
            <a:pPr marL="686754" lvl="2" indent="-228918">
              <a:lnSpc>
                <a:spcPts val="3359"/>
              </a:lnSpc>
              <a:buFont typeface="Arial"/>
              <a:buChar char="⚬"/>
            </a:pPr>
            <a:r>
              <a:rPr lang="en-US" sz="2799">
                <a:solidFill>
                  <a:srgbClr val="0B4B49"/>
                </a:solidFill>
                <a:latin typeface="DM Sans"/>
                <a:ea typeface="DM Sans"/>
                <a:cs typeface="DM Sans"/>
                <a:sym typeface="DM Sans"/>
              </a:rPr>
              <a:t>Hình thức triển khai trọng tâm</a:t>
            </a:r>
          </a:p>
          <a:p>
            <a:pPr marL="686754" lvl="2" indent="-228918">
              <a:lnSpc>
                <a:spcPts val="3359"/>
              </a:lnSpc>
              <a:buFont typeface="Arial"/>
              <a:buChar char="⚬"/>
            </a:pPr>
            <a:r>
              <a:rPr lang="en-US" sz="2799">
                <a:solidFill>
                  <a:srgbClr val="0B4B49"/>
                </a:solidFill>
                <a:latin typeface="DM Sans"/>
                <a:ea typeface="DM Sans"/>
                <a:cs typeface="DM Sans"/>
                <a:sym typeface="DM Sans"/>
              </a:rPr>
              <a:t>Mọi học sinh được tiếp cận giáo dục AI</a:t>
            </a:r>
          </a:p>
          <a:p>
            <a:pPr marL="686754" lvl="2" indent="-228918">
              <a:lnSpc>
                <a:spcPts val="3359"/>
              </a:lnSpc>
              <a:buFont typeface="Arial"/>
              <a:buChar char="⚬"/>
            </a:pPr>
            <a:r>
              <a:rPr lang="en-US" sz="2799">
                <a:solidFill>
                  <a:srgbClr val="0B4B49"/>
                </a:solidFill>
                <a:latin typeface="DM Sans"/>
                <a:ea typeface="DM Sans"/>
                <a:cs typeface="DM Sans"/>
                <a:sym typeface="DM Sans"/>
              </a:rPr>
              <a:t>Thông qua chính chương trình học</a:t>
            </a:r>
          </a:p>
          <a:p>
            <a:pPr marL="686754" lvl="2" indent="-228918">
              <a:lnSpc>
                <a:spcPts val="3359"/>
              </a:lnSpc>
            </a:pPr>
            <a:endParaRPr lang="en-US" sz="2799">
              <a:solidFill>
                <a:srgbClr val="0B4B49"/>
              </a:solidFill>
              <a:latin typeface="DM Sans"/>
              <a:ea typeface="DM Sans"/>
              <a:cs typeface="DM Sans"/>
              <a:sym typeface="DM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a:solidFill>
                    <a:srgbClr val="FFFFFF"/>
                  </a:solidFill>
                  <a:latin typeface="Poppins Bold"/>
                  <a:ea typeface="Poppins Bold"/>
                  <a:cs typeface="Poppins Bold"/>
                  <a:sym typeface="Poppins Bold"/>
                </a:rPr>
                <a:t>9.1.1. Quan điểm chung</a:t>
              </a:r>
            </a:p>
          </p:txBody>
        </p:sp>
      </p:grpSp>
      <p:sp>
        <p:nvSpPr>
          <p:cNvPr id="7" name="TextBox 7"/>
          <p:cNvSpPr txBox="1"/>
          <p:nvPr/>
        </p:nvSpPr>
        <p:spPr>
          <a:xfrm>
            <a:off x="2066926" y="1589482"/>
            <a:ext cx="8058150" cy="2152833"/>
          </a:xfrm>
          <a:prstGeom prst="rect">
            <a:avLst/>
          </a:prstGeom>
        </p:spPr>
        <p:txBody>
          <a:bodyPr lIns="0" tIns="0" rIns="0" bIns="0" rtlCol="0" anchor="t">
            <a:spAutoFit/>
          </a:bodyPr>
          <a:lstStyle/>
          <a:p>
            <a:pPr marL="686754" lvl="2" indent="-228918">
              <a:lnSpc>
                <a:spcPts val="3359"/>
              </a:lnSpc>
              <a:buFont typeface="Arial"/>
              <a:buChar char="⚬"/>
            </a:pPr>
            <a:r>
              <a:rPr lang="en-US" sz="2799">
                <a:solidFill>
                  <a:srgbClr val="FFFFFF"/>
                </a:solidFill>
                <a:latin typeface="DM Sans"/>
                <a:ea typeface="DM Sans"/>
                <a:cs typeface="DM Sans"/>
                <a:sym typeface="DM Sans"/>
              </a:rPr>
              <a:t>Tích hợp trong tất cả các môn học/hoạt động giáo dục bao gồm cả môn Tin học</a:t>
            </a:r>
          </a:p>
          <a:p>
            <a:pPr marL="686754" lvl="2" indent="-228918">
              <a:lnSpc>
                <a:spcPts val="3359"/>
              </a:lnSpc>
              <a:buFont typeface="Arial"/>
              <a:buChar char="⚬"/>
            </a:pPr>
            <a:r>
              <a:rPr lang="en-US" sz="2799">
                <a:solidFill>
                  <a:srgbClr val="FFFFFF"/>
                </a:solidFill>
                <a:latin typeface="DM Sans"/>
                <a:ea typeface="DM Sans"/>
                <a:cs typeface="DM Sans"/>
                <a:sym typeface="DM Sans"/>
              </a:rPr>
              <a:t>Trọng tâm và mức độ khác nhau</a:t>
            </a:r>
          </a:p>
          <a:p>
            <a:pPr marL="686754" lvl="2" indent="-228918">
              <a:lnSpc>
                <a:spcPts val="3359"/>
              </a:lnSpc>
              <a:buFont typeface="Arial"/>
              <a:buChar char="⚬"/>
            </a:pPr>
            <a:r>
              <a:rPr lang="en-US" sz="2799">
                <a:solidFill>
                  <a:srgbClr val="FFFFFF"/>
                </a:solidFill>
                <a:latin typeface="DM Sans"/>
                <a:ea typeface="DM Sans"/>
                <a:cs typeface="DM Sans"/>
                <a:sym typeface="DM Sans"/>
              </a:rPr>
              <a:t>Bổ trợ lẫn nhau, không gây quá tải</a:t>
            </a:r>
          </a:p>
          <a:p>
            <a:pPr marL="686754" lvl="2" indent="-228918">
              <a:lnSpc>
                <a:spcPts val="3359"/>
              </a:lnSpc>
            </a:pPr>
            <a:endParaRPr lang="en-US" sz="2799">
              <a:solidFill>
                <a:srgbClr val="FFFFFF"/>
              </a:solidFill>
              <a:latin typeface="DM Sans"/>
              <a:ea typeface="DM Sans"/>
              <a:cs typeface="DM Sans"/>
              <a:sym typeface="DM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 y="270180"/>
            <a:ext cx="11226800"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A3F3A"/>
            </a:solidFill>
            <a:ln w="12700">
              <a:solidFill>
                <a:srgbClr val="000000"/>
              </a:solidFill>
            </a:ln>
          </p:spPr>
        </p:sp>
      </p:grpSp>
      <p:sp>
        <p:nvSpPr>
          <p:cNvPr id="6" name="TextBox 6"/>
          <p:cNvSpPr txBox="1"/>
          <p:nvPr/>
        </p:nvSpPr>
        <p:spPr>
          <a:xfrm>
            <a:off x="355600" y="270180"/>
            <a:ext cx="11485940" cy="1621921"/>
          </a:xfrm>
          <a:prstGeom prst="rect">
            <a:avLst/>
          </a:prstGeom>
        </p:spPr>
        <p:txBody>
          <a:bodyPr lIns="0" tIns="0" rIns="0" bIns="0" rtlCol="0" anchor="ctr"/>
          <a:lstStyle/>
          <a:p>
            <a:pPr algn="ctr">
              <a:lnSpc>
                <a:spcPts val="4800"/>
              </a:lnSpc>
            </a:pPr>
            <a:r>
              <a:rPr lang="en-US" sz="3999" b="1" dirty="0">
                <a:solidFill>
                  <a:srgbClr val="0B4B49"/>
                </a:solidFill>
                <a:latin typeface="Poppins Bold"/>
                <a:ea typeface="Poppins Bold"/>
                <a:cs typeface="Poppins Bold"/>
                <a:sym typeface="Poppins Bold"/>
              </a:rPr>
              <a:t>a) </a:t>
            </a:r>
            <a:r>
              <a:rPr lang="en-US" sz="3999" b="1" dirty="0" err="1">
                <a:solidFill>
                  <a:srgbClr val="0B4B49"/>
                </a:solidFill>
                <a:latin typeface="Poppins Bold"/>
                <a:ea typeface="Poppins Bold"/>
                <a:cs typeface="Poppins Bold"/>
                <a:sym typeface="Poppins Bold"/>
              </a:rPr>
              <a:t>Tích</a:t>
            </a:r>
            <a:r>
              <a:rPr lang="en-US" sz="3999" b="1" dirty="0">
                <a:solidFill>
                  <a:srgbClr val="0B4B49"/>
                </a:solidFill>
                <a:latin typeface="Poppins Bold"/>
                <a:ea typeface="Poppins Bold"/>
                <a:cs typeface="Poppins Bold"/>
                <a:sym typeface="Poppins Bold"/>
              </a:rPr>
              <a:t> </a:t>
            </a:r>
            <a:r>
              <a:rPr lang="en-US" sz="3999" b="1" dirty="0" err="1">
                <a:solidFill>
                  <a:srgbClr val="0B4B49"/>
                </a:solidFill>
                <a:latin typeface="Poppins Bold"/>
                <a:ea typeface="Poppins Bold"/>
                <a:cs typeface="Poppins Bold"/>
                <a:sym typeface="Poppins Bold"/>
              </a:rPr>
              <a:t>hợp</a:t>
            </a:r>
            <a:r>
              <a:rPr lang="en-US" sz="3999" b="1" dirty="0">
                <a:solidFill>
                  <a:srgbClr val="0B4B49"/>
                </a:solidFill>
                <a:latin typeface="Poppins Bold"/>
                <a:ea typeface="Poppins Bold"/>
                <a:cs typeface="Poppins Bold"/>
                <a:sym typeface="Poppins Bold"/>
              </a:rPr>
              <a:t> </a:t>
            </a:r>
            <a:r>
              <a:rPr lang="en-US" sz="3999" b="1" dirty="0" err="1">
                <a:solidFill>
                  <a:srgbClr val="0B4B49"/>
                </a:solidFill>
                <a:latin typeface="Poppins Bold"/>
                <a:ea typeface="Poppins Bold"/>
                <a:cs typeface="Poppins Bold"/>
                <a:sym typeface="Poppins Bold"/>
              </a:rPr>
              <a:t>vào</a:t>
            </a:r>
            <a:r>
              <a:rPr lang="en-US" sz="3999" b="1" dirty="0">
                <a:solidFill>
                  <a:srgbClr val="0B4B49"/>
                </a:solidFill>
                <a:latin typeface="Poppins Bold"/>
                <a:ea typeface="Poppins Bold"/>
                <a:cs typeface="Poppins Bold"/>
                <a:sym typeface="Poppins Bold"/>
              </a:rPr>
              <a:t> </a:t>
            </a:r>
            <a:r>
              <a:rPr lang="en-US" sz="3999" b="1" dirty="0" err="1">
                <a:solidFill>
                  <a:srgbClr val="0B4B49"/>
                </a:solidFill>
                <a:latin typeface="Poppins Bold"/>
                <a:ea typeface="Poppins Bold"/>
                <a:cs typeface="Poppins Bold"/>
                <a:sym typeface="Poppins Bold"/>
              </a:rPr>
              <a:t>các</a:t>
            </a:r>
            <a:r>
              <a:rPr lang="en-US" sz="3999" b="1" dirty="0">
                <a:solidFill>
                  <a:srgbClr val="0B4B49"/>
                </a:solidFill>
                <a:latin typeface="Poppins Bold"/>
                <a:ea typeface="Poppins Bold"/>
                <a:cs typeface="Poppins Bold"/>
                <a:sym typeface="Poppins Bold"/>
              </a:rPr>
              <a:t> </a:t>
            </a:r>
            <a:r>
              <a:rPr lang="en-US" sz="3999" b="1" dirty="0" err="1">
                <a:solidFill>
                  <a:srgbClr val="0B4B49"/>
                </a:solidFill>
                <a:latin typeface="Poppins Bold"/>
                <a:ea typeface="Poppins Bold"/>
                <a:cs typeface="Poppins Bold"/>
                <a:sym typeface="Poppins Bold"/>
              </a:rPr>
              <a:t>môn</a:t>
            </a:r>
            <a:r>
              <a:rPr lang="en-US" sz="3999" b="1" dirty="0">
                <a:solidFill>
                  <a:srgbClr val="0B4B49"/>
                </a:solidFill>
                <a:latin typeface="Poppins Bold"/>
                <a:ea typeface="Poppins Bold"/>
                <a:cs typeface="Poppins Bold"/>
                <a:sym typeface="Poppins Bold"/>
              </a:rPr>
              <a:t> </a:t>
            </a:r>
            <a:r>
              <a:rPr lang="en-US" sz="3999" b="1" dirty="0" err="1">
                <a:solidFill>
                  <a:srgbClr val="0B4B49"/>
                </a:solidFill>
                <a:latin typeface="Poppins Bold"/>
                <a:ea typeface="Poppins Bold"/>
                <a:cs typeface="Poppins Bold"/>
                <a:sym typeface="Poppins Bold"/>
              </a:rPr>
              <a:t>ngoài</a:t>
            </a:r>
            <a:r>
              <a:rPr lang="en-US" sz="3999" b="1" dirty="0">
                <a:solidFill>
                  <a:srgbClr val="0B4B49"/>
                </a:solidFill>
                <a:latin typeface="Poppins Bold"/>
                <a:ea typeface="Poppins Bold"/>
                <a:cs typeface="Poppins Bold"/>
                <a:sym typeface="Poppins Bold"/>
              </a:rPr>
              <a:t> Tin </a:t>
            </a:r>
            <a:r>
              <a:rPr lang="en-US" sz="3999" b="1" dirty="0" err="1">
                <a:solidFill>
                  <a:srgbClr val="0B4B49"/>
                </a:solidFill>
                <a:latin typeface="Poppins Bold"/>
                <a:ea typeface="Poppins Bold"/>
                <a:cs typeface="Poppins Bold"/>
                <a:sym typeface="Poppins Bold"/>
              </a:rPr>
              <a:t>học</a:t>
            </a:r>
            <a:endParaRPr lang="en-US" sz="3999" b="1" dirty="0">
              <a:solidFill>
                <a:srgbClr val="0B4B49"/>
              </a:solidFill>
              <a:latin typeface="Poppins Bold"/>
              <a:ea typeface="Poppins Bold"/>
              <a:cs typeface="Poppins Bold"/>
              <a:sym typeface="Poppins Bold"/>
            </a:endParaRPr>
          </a:p>
        </p:txBody>
      </p:sp>
      <p:sp>
        <p:nvSpPr>
          <p:cNvPr id="7" name="TextBox 7"/>
          <p:cNvSpPr txBox="1"/>
          <p:nvPr/>
        </p:nvSpPr>
        <p:spPr>
          <a:xfrm>
            <a:off x="2069495" y="2413001"/>
            <a:ext cx="8058150" cy="3385542"/>
          </a:xfrm>
          <a:prstGeom prst="rect">
            <a:avLst/>
          </a:prstGeom>
        </p:spPr>
        <p:txBody>
          <a:bodyPr lIns="0" tIns="0" rIns="0" bIns="0" rtlCol="0" anchor="t">
            <a:spAutoFit/>
          </a:bodyPr>
          <a:lstStyle/>
          <a:p>
            <a:pPr marL="678169" lvl="2" indent="-226057">
              <a:lnSpc>
                <a:spcPts val="3317"/>
              </a:lnSpc>
              <a:buFont typeface="Arial"/>
              <a:buChar char="⚬"/>
            </a:pPr>
            <a:r>
              <a:rPr lang="en-US" sz="2764" dirty="0" err="1">
                <a:solidFill>
                  <a:srgbClr val="0B4B49"/>
                </a:solidFill>
                <a:latin typeface="DM Sans"/>
                <a:ea typeface="DM Sans"/>
                <a:cs typeface="DM Sans"/>
                <a:sym typeface="DM Sans"/>
              </a:rPr>
              <a:t>Tập</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trung</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hình</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thành</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tư</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duy</a:t>
            </a:r>
            <a:r>
              <a:rPr lang="en-US" sz="2764" dirty="0">
                <a:solidFill>
                  <a:srgbClr val="0B4B49"/>
                </a:solidFill>
                <a:latin typeface="DM Sans"/>
                <a:ea typeface="DM Sans"/>
                <a:cs typeface="DM Sans"/>
                <a:sym typeface="DM Sans"/>
              </a:rPr>
              <a:t> – </a:t>
            </a:r>
            <a:r>
              <a:rPr lang="en-US" sz="2764" dirty="0" err="1">
                <a:solidFill>
                  <a:srgbClr val="0B4B49"/>
                </a:solidFill>
                <a:latin typeface="DM Sans"/>
                <a:ea typeface="DM Sans"/>
                <a:cs typeface="DM Sans"/>
                <a:sym typeface="DM Sans"/>
              </a:rPr>
              <a:t>nhận</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thức</a:t>
            </a:r>
            <a:r>
              <a:rPr lang="en-US" sz="2764" dirty="0">
                <a:solidFill>
                  <a:srgbClr val="0B4B49"/>
                </a:solidFill>
                <a:latin typeface="DM Sans"/>
                <a:ea typeface="DM Sans"/>
                <a:cs typeface="DM Sans"/>
                <a:sym typeface="DM Sans"/>
              </a:rPr>
              <a:t> – </a:t>
            </a:r>
            <a:r>
              <a:rPr lang="en-US" sz="2764" dirty="0" err="1">
                <a:solidFill>
                  <a:srgbClr val="0B4B49"/>
                </a:solidFill>
                <a:latin typeface="DM Sans"/>
                <a:ea typeface="DM Sans"/>
                <a:cs typeface="DM Sans"/>
                <a:sym typeface="DM Sans"/>
              </a:rPr>
              <a:t>thái</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độ</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khi</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tương</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tác</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với</a:t>
            </a:r>
            <a:r>
              <a:rPr lang="en-US" sz="2764" dirty="0">
                <a:solidFill>
                  <a:srgbClr val="0B4B49"/>
                </a:solidFill>
                <a:latin typeface="DM Sans"/>
                <a:ea typeface="DM Sans"/>
                <a:cs typeface="DM Sans"/>
                <a:sym typeface="DM Sans"/>
              </a:rPr>
              <a:t> AI</a:t>
            </a:r>
          </a:p>
          <a:p>
            <a:pPr marL="678169" lvl="2" indent="-226057">
              <a:lnSpc>
                <a:spcPts val="3317"/>
              </a:lnSpc>
              <a:buFont typeface="Arial"/>
              <a:buChar char="⚬"/>
            </a:pPr>
            <a:r>
              <a:rPr lang="en-US" sz="2764" dirty="0" err="1">
                <a:solidFill>
                  <a:srgbClr val="0B4B49"/>
                </a:solidFill>
                <a:latin typeface="DM Sans"/>
                <a:ea typeface="DM Sans"/>
                <a:cs typeface="DM Sans"/>
                <a:sym typeface="DM Sans"/>
              </a:rPr>
              <a:t>Định</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hướng</a:t>
            </a:r>
            <a:r>
              <a:rPr lang="en-US" sz="2764" dirty="0">
                <a:solidFill>
                  <a:srgbClr val="0B4B49"/>
                </a:solidFill>
                <a:latin typeface="DM Sans"/>
                <a:ea typeface="DM Sans"/>
                <a:cs typeface="DM Sans"/>
                <a:sym typeface="DM Sans"/>
              </a:rPr>
              <a:t> “con </a:t>
            </a:r>
            <a:r>
              <a:rPr lang="en-US" sz="2764" dirty="0" err="1">
                <a:solidFill>
                  <a:srgbClr val="0B4B49"/>
                </a:solidFill>
                <a:latin typeface="DM Sans"/>
                <a:ea typeface="DM Sans"/>
                <a:cs typeface="DM Sans"/>
                <a:sym typeface="DM Sans"/>
              </a:rPr>
              <a:t>người</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làm</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trung</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tâm</a:t>
            </a:r>
            <a:r>
              <a:rPr lang="en-US" sz="2764" dirty="0">
                <a:solidFill>
                  <a:srgbClr val="0B4B49"/>
                </a:solidFill>
                <a:latin typeface="DM Sans"/>
                <a:ea typeface="DM Sans"/>
                <a:cs typeface="DM Sans"/>
                <a:sym typeface="DM Sans"/>
              </a:rPr>
              <a:t>”</a:t>
            </a:r>
          </a:p>
          <a:p>
            <a:pPr marL="678169" lvl="2" indent="-226057">
              <a:lnSpc>
                <a:spcPts val="3317"/>
              </a:lnSpc>
              <a:buFont typeface="Arial"/>
              <a:buChar char="⚬"/>
            </a:pPr>
            <a:r>
              <a:rPr lang="en-US" sz="2764" dirty="0" err="1">
                <a:solidFill>
                  <a:srgbClr val="0B4B49"/>
                </a:solidFill>
                <a:latin typeface="DM Sans"/>
                <a:ea typeface="DM Sans"/>
                <a:cs typeface="DM Sans"/>
                <a:sym typeface="DM Sans"/>
              </a:rPr>
              <a:t>Giáo</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dục</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đạo</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đức</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trách</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nhiệm</a:t>
            </a:r>
            <a:r>
              <a:rPr lang="en-US" sz="2764" dirty="0">
                <a:solidFill>
                  <a:srgbClr val="0B4B49"/>
                </a:solidFill>
                <a:latin typeface="DM Sans"/>
                <a:ea typeface="DM Sans"/>
                <a:cs typeface="DM Sans"/>
                <a:sym typeface="DM Sans"/>
              </a:rPr>
              <a:t> </a:t>
            </a:r>
          </a:p>
          <a:p>
            <a:pPr marL="678169" lvl="2" indent="-226057">
              <a:lnSpc>
                <a:spcPts val="3317"/>
              </a:lnSpc>
              <a:buFont typeface="Arial"/>
              <a:buChar char="⚬"/>
            </a:pPr>
            <a:r>
              <a:rPr lang="en-US" sz="2764" dirty="0" err="1">
                <a:solidFill>
                  <a:srgbClr val="0B4B49"/>
                </a:solidFill>
                <a:latin typeface="DM Sans"/>
                <a:ea typeface="DM Sans"/>
                <a:cs typeface="DM Sans"/>
                <a:sym typeface="DM Sans"/>
              </a:rPr>
              <a:t>Hình</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thành</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thái</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độ</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sử</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dụng</a:t>
            </a:r>
            <a:r>
              <a:rPr lang="en-US" sz="2764" dirty="0">
                <a:solidFill>
                  <a:srgbClr val="0B4B49"/>
                </a:solidFill>
                <a:latin typeface="DM Sans"/>
                <a:ea typeface="DM Sans"/>
                <a:cs typeface="DM Sans"/>
                <a:sym typeface="DM Sans"/>
              </a:rPr>
              <a:t> AI </a:t>
            </a:r>
            <a:r>
              <a:rPr lang="en-US" sz="2764" dirty="0" err="1">
                <a:solidFill>
                  <a:srgbClr val="0B4B49"/>
                </a:solidFill>
                <a:latin typeface="DM Sans"/>
                <a:ea typeface="DM Sans"/>
                <a:cs typeface="DM Sans"/>
                <a:sym typeface="DM Sans"/>
              </a:rPr>
              <a:t>có</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trách</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nhiệm</a:t>
            </a:r>
            <a:endParaRPr lang="en-US" sz="2764" dirty="0">
              <a:solidFill>
                <a:srgbClr val="0B4B49"/>
              </a:solidFill>
              <a:latin typeface="DM Sans"/>
              <a:ea typeface="DM Sans"/>
              <a:cs typeface="DM Sans"/>
              <a:sym typeface="DM Sans"/>
            </a:endParaRPr>
          </a:p>
          <a:p>
            <a:pPr marL="678169" lvl="2" indent="-226057">
              <a:lnSpc>
                <a:spcPts val="3317"/>
              </a:lnSpc>
              <a:buFont typeface="Arial"/>
              <a:buChar char="⚬"/>
            </a:pPr>
            <a:r>
              <a:rPr lang="en-US" sz="2764" dirty="0" err="1">
                <a:solidFill>
                  <a:srgbClr val="0B4B49"/>
                </a:solidFill>
                <a:latin typeface="DM Sans"/>
                <a:ea typeface="DM Sans"/>
                <a:cs typeface="DM Sans"/>
                <a:sym typeface="DM Sans"/>
              </a:rPr>
              <a:t>Giới</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hạn</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tích</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hợp</a:t>
            </a:r>
            <a:r>
              <a:rPr lang="en-US" sz="2764" dirty="0">
                <a:solidFill>
                  <a:srgbClr val="0B4B49"/>
                </a:solidFill>
                <a:latin typeface="DM Sans"/>
                <a:ea typeface="DM Sans"/>
                <a:cs typeface="DM Sans"/>
                <a:sym typeface="DM Sans"/>
              </a:rPr>
              <a:t> ở </a:t>
            </a:r>
            <a:r>
              <a:rPr lang="en-US" sz="2764" dirty="0" err="1">
                <a:solidFill>
                  <a:srgbClr val="0B4B49"/>
                </a:solidFill>
                <a:latin typeface="DM Sans"/>
                <a:ea typeface="DM Sans"/>
                <a:cs typeface="DM Sans"/>
                <a:sym typeface="DM Sans"/>
              </a:rPr>
              <a:t>các</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môn</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ngoài</a:t>
            </a:r>
            <a:r>
              <a:rPr lang="en-US" sz="2764" dirty="0">
                <a:solidFill>
                  <a:srgbClr val="0B4B49"/>
                </a:solidFill>
                <a:latin typeface="DM Sans"/>
                <a:ea typeface="DM Sans"/>
                <a:cs typeface="DM Sans"/>
                <a:sym typeface="DM Sans"/>
              </a:rPr>
              <a:t> Tin </a:t>
            </a:r>
            <a:r>
              <a:rPr lang="en-US" sz="2764" dirty="0" err="1">
                <a:solidFill>
                  <a:srgbClr val="0B4B49"/>
                </a:solidFill>
                <a:latin typeface="DM Sans"/>
                <a:ea typeface="DM Sans"/>
                <a:cs typeface="DM Sans"/>
                <a:sym typeface="DM Sans"/>
              </a:rPr>
              <a:t>học</a:t>
            </a:r>
            <a:endParaRPr lang="en-US" sz="2764" dirty="0">
              <a:solidFill>
                <a:srgbClr val="0B4B49"/>
              </a:solidFill>
              <a:latin typeface="DM Sans"/>
              <a:ea typeface="DM Sans"/>
              <a:cs typeface="DM Sans"/>
              <a:sym typeface="DM Sans"/>
            </a:endParaRPr>
          </a:p>
          <a:p>
            <a:pPr marL="678169" lvl="2" indent="-226057">
              <a:lnSpc>
                <a:spcPts val="3317"/>
              </a:lnSpc>
              <a:buFont typeface="Arial"/>
              <a:buChar char="⚬"/>
            </a:pPr>
            <a:r>
              <a:rPr lang="en-US" sz="2764" dirty="0" err="1">
                <a:solidFill>
                  <a:srgbClr val="0B4B49"/>
                </a:solidFill>
                <a:latin typeface="DM Sans"/>
                <a:ea typeface="DM Sans"/>
                <a:cs typeface="DM Sans"/>
                <a:sym typeface="DM Sans"/>
              </a:rPr>
              <a:t>Không</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dạy</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kỹ</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thuật</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chuyên</a:t>
            </a:r>
            <a:r>
              <a:rPr lang="en-US" sz="2764" dirty="0">
                <a:solidFill>
                  <a:srgbClr val="0B4B49"/>
                </a:solidFill>
                <a:latin typeface="DM Sans"/>
                <a:ea typeface="DM Sans"/>
                <a:cs typeface="DM Sans"/>
                <a:sym typeface="DM Sans"/>
              </a:rPr>
              <a:t> </a:t>
            </a:r>
            <a:r>
              <a:rPr lang="en-US" sz="2764" dirty="0" err="1">
                <a:solidFill>
                  <a:srgbClr val="0B4B49"/>
                </a:solidFill>
                <a:latin typeface="DM Sans"/>
                <a:ea typeface="DM Sans"/>
                <a:cs typeface="DM Sans"/>
                <a:sym typeface="DM Sans"/>
              </a:rPr>
              <a:t>sâu</a:t>
            </a:r>
            <a:r>
              <a:rPr lang="en-US" sz="2764" dirty="0">
                <a:solidFill>
                  <a:srgbClr val="0B4B49"/>
                </a:solidFill>
                <a:latin typeface="DM Sans"/>
                <a:ea typeface="DM Sans"/>
                <a:cs typeface="DM Sans"/>
                <a:sym typeface="DM Sans"/>
              </a:rPr>
              <a:t>. </a:t>
            </a:r>
          </a:p>
          <a:p>
            <a:pPr marL="678169" lvl="2" indent="-226057">
              <a:lnSpc>
                <a:spcPts val="3317"/>
              </a:lnSpc>
            </a:pPr>
            <a:endParaRPr lang="en-US" sz="2764" dirty="0">
              <a:solidFill>
                <a:srgbClr val="0B4B49"/>
              </a:solidFill>
              <a:latin typeface="DM Sans"/>
              <a:ea typeface="DM Sans"/>
              <a:cs typeface="DM Sans"/>
              <a:sym typeface="DM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a:solidFill>
                    <a:srgbClr val="FFFFFF"/>
                  </a:solidFill>
                  <a:latin typeface="Poppins Bold"/>
                  <a:ea typeface="Poppins Bold"/>
                  <a:cs typeface="Poppins Bold"/>
                  <a:sym typeface="Poppins Bold"/>
                </a:rPr>
                <a:t>b) Tích hợp AI vào môn Tin học</a:t>
              </a:r>
            </a:p>
          </p:txBody>
        </p:sp>
      </p:grpSp>
      <p:sp>
        <p:nvSpPr>
          <p:cNvPr id="7" name="TextBox 7"/>
          <p:cNvSpPr txBox="1"/>
          <p:nvPr/>
        </p:nvSpPr>
        <p:spPr>
          <a:xfrm>
            <a:off x="711200" y="1429150"/>
            <a:ext cx="10922000" cy="3740961"/>
          </a:xfrm>
          <a:prstGeom prst="rect">
            <a:avLst/>
          </a:prstGeom>
        </p:spPr>
        <p:txBody>
          <a:bodyPr wrap="square" lIns="0" tIns="0" rIns="0" bIns="0" rtlCol="0" anchor="t">
            <a:spAutoFit/>
          </a:bodyPr>
          <a:lstStyle/>
          <a:p>
            <a:pPr marL="686754" lvl="2" indent="-228918">
              <a:lnSpc>
                <a:spcPts val="4031"/>
              </a:lnSpc>
              <a:buFont typeface="Arial"/>
              <a:buChar char="⚬"/>
            </a:pPr>
            <a:r>
              <a:rPr lang="en-US" sz="2799" dirty="0" err="1">
                <a:solidFill>
                  <a:srgbClr val="FFFFFF"/>
                </a:solidFill>
                <a:latin typeface="Poppins"/>
                <a:ea typeface="Poppins"/>
                <a:cs typeface="Poppins"/>
                <a:sym typeface="Poppins"/>
              </a:rPr>
              <a:t>Vai</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trò</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của</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môn</a:t>
            </a:r>
            <a:r>
              <a:rPr lang="en-US" sz="2799" dirty="0">
                <a:solidFill>
                  <a:srgbClr val="FFFFFF"/>
                </a:solidFill>
                <a:latin typeface="Poppins"/>
                <a:ea typeface="Poppins"/>
                <a:cs typeface="Poppins"/>
                <a:sym typeface="Poppins"/>
              </a:rPr>
              <a:t> Tin </a:t>
            </a:r>
            <a:r>
              <a:rPr lang="en-US" sz="2799" dirty="0" err="1">
                <a:solidFill>
                  <a:srgbClr val="FFFFFF"/>
                </a:solidFill>
                <a:latin typeface="Poppins"/>
                <a:ea typeface="Poppins"/>
                <a:cs typeface="Poppins"/>
                <a:sym typeface="Poppins"/>
              </a:rPr>
              <a:t>học</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Môn</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học</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nền</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tảng</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của</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giáo</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dục</a:t>
            </a:r>
            <a:r>
              <a:rPr lang="en-US" sz="2799" dirty="0">
                <a:solidFill>
                  <a:srgbClr val="FFFFFF"/>
                </a:solidFill>
                <a:latin typeface="Poppins"/>
                <a:ea typeface="Poppins"/>
                <a:cs typeface="Poppins"/>
                <a:sym typeface="Poppins"/>
              </a:rPr>
              <a:t> AI. </a:t>
            </a:r>
            <a:r>
              <a:rPr lang="en-US" sz="2799" dirty="0" err="1">
                <a:solidFill>
                  <a:srgbClr val="FFFFFF"/>
                </a:solidFill>
                <a:latin typeface="Poppins"/>
                <a:ea typeface="Poppins"/>
                <a:cs typeface="Poppins"/>
                <a:sym typeface="Poppins"/>
              </a:rPr>
              <a:t>Cung</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cấp</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hiểu</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biết</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về</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cách</a:t>
            </a:r>
            <a:r>
              <a:rPr lang="en-US" sz="2799" dirty="0">
                <a:solidFill>
                  <a:srgbClr val="FFFFFF"/>
                </a:solidFill>
                <a:latin typeface="Poppins"/>
                <a:ea typeface="Poppins"/>
                <a:cs typeface="Poppins"/>
                <a:sym typeface="Poppins"/>
              </a:rPr>
              <a:t> AI </a:t>
            </a:r>
            <a:r>
              <a:rPr lang="en-US" sz="2799" dirty="0" err="1">
                <a:solidFill>
                  <a:srgbClr val="FFFFFF"/>
                </a:solidFill>
                <a:latin typeface="Poppins"/>
                <a:ea typeface="Poppins"/>
                <a:cs typeface="Poppins"/>
                <a:sym typeface="Poppins"/>
              </a:rPr>
              <a:t>hoạt</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động</a:t>
            </a:r>
            <a:r>
              <a:rPr lang="en-US" sz="2799" dirty="0">
                <a:solidFill>
                  <a:srgbClr val="FFFFFF"/>
                </a:solidFill>
                <a:latin typeface="Poppins"/>
                <a:ea typeface="Poppins"/>
                <a:cs typeface="Poppins"/>
                <a:sym typeface="Poppins"/>
              </a:rPr>
              <a:t>.</a:t>
            </a:r>
          </a:p>
          <a:p>
            <a:pPr marL="686754" lvl="2" indent="-228918">
              <a:lnSpc>
                <a:spcPts val="4031"/>
              </a:lnSpc>
              <a:buFont typeface="Arial"/>
              <a:buChar char="⚬"/>
            </a:pPr>
            <a:r>
              <a:rPr lang="en-US" sz="2799" dirty="0" err="1">
                <a:solidFill>
                  <a:srgbClr val="FFFFFF"/>
                </a:solidFill>
                <a:latin typeface="Poppins"/>
                <a:ea typeface="Poppins"/>
                <a:cs typeface="Poppins"/>
                <a:sym typeface="Poppins"/>
              </a:rPr>
              <a:t>Trọng</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tâm</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tích</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hợp</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NLc</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và</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NLd</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của</a:t>
            </a:r>
            <a:r>
              <a:rPr lang="en-US" sz="2799" dirty="0">
                <a:solidFill>
                  <a:srgbClr val="FFFFFF"/>
                </a:solidFill>
                <a:latin typeface="Poppins"/>
                <a:ea typeface="Poppins"/>
                <a:cs typeface="Poppins"/>
                <a:sym typeface="Poppins"/>
              </a:rPr>
              <a:t> AI </a:t>
            </a:r>
            <a:r>
              <a:rPr lang="en-US" sz="2799" dirty="0" err="1">
                <a:solidFill>
                  <a:srgbClr val="FFFFFF"/>
                </a:solidFill>
                <a:latin typeface="Poppins"/>
                <a:ea typeface="Poppins"/>
                <a:cs typeface="Poppins"/>
                <a:sym typeface="Poppins"/>
              </a:rPr>
              <a:t>vào</a:t>
            </a:r>
            <a:r>
              <a:rPr lang="en-US" sz="2799" dirty="0">
                <a:solidFill>
                  <a:srgbClr val="FFFFFF"/>
                </a:solidFill>
                <a:latin typeface="Poppins"/>
                <a:ea typeface="Poppins"/>
                <a:cs typeface="Poppins"/>
                <a:sym typeface="Poppins"/>
              </a:rPr>
              <a:t> </a:t>
            </a:r>
            <a:r>
              <a:rPr lang="en-US" sz="2799" dirty="0" err="1">
                <a:solidFill>
                  <a:srgbClr val="FFFFFF"/>
                </a:solidFill>
                <a:latin typeface="Poppins"/>
                <a:ea typeface="Poppins"/>
                <a:cs typeface="Poppins"/>
                <a:sym typeface="Poppins"/>
              </a:rPr>
              <a:t>môn</a:t>
            </a:r>
            <a:r>
              <a:rPr lang="en-US" sz="2799" dirty="0">
                <a:solidFill>
                  <a:srgbClr val="FFFFFF"/>
                </a:solidFill>
                <a:latin typeface="Poppins"/>
                <a:ea typeface="Poppins"/>
                <a:cs typeface="Poppins"/>
                <a:sym typeface="Poppins"/>
              </a:rPr>
              <a:t> Tin </a:t>
            </a:r>
            <a:r>
              <a:rPr lang="en-US" sz="2799" dirty="0" err="1">
                <a:solidFill>
                  <a:srgbClr val="FFFFFF"/>
                </a:solidFill>
                <a:latin typeface="Poppins"/>
                <a:ea typeface="Poppins"/>
                <a:cs typeface="Poppins"/>
                <a:sym typeface="Poppins"/>
              </a:rPr>
              <a:t>học</a:t>
            </a:r>
            <a:r>
              <a:rPr lang="en-US" sz="2799" dirty="0">
                <a:solidFill>
                  <a:srgbClr val="FFFFFF"/>
                </a:solidFill>
                <a:latin typeface="Poppins"/>
                <a:ea typeface="Poppins"/>
                <a:cs typeface="Poppins"/>
                <a:sym typeface="Poppins"/>
              </a:rPr>
              <a:t>: </a:t>
            </a:r>
          </a:p>
          <a:p>
            <a:pPr marL="906815" lvl="3" indent="-226703">
              <a:lnSpc>
                <a:spcPts val="3456"/>
              </a:lnSpc>
              <a:buFont typeface="Arial"/>
              <a:buChar char="￭"/>
            </a:pPr>
            <a:r>
              <a:rPr lang="en-US" sz="2399" dirty="0" err="1">
                <a:solidFill>
                  <a:srgbClr val="FFFFFF"/>
                </a:solidFill>
                <a:latin typeface="DM Sans"/>
                <a:ea typeface="DM Sans"/>
                <a:cs typeface="DM Sans"/>
                <a:sym typeface="DM Sans"/>
              </a:rPr>
              <a:t>Nguyên</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lý</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và</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khoa</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học</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dữ</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liệu</a:t>
            </a:r>
            <a:r>
              <a:rPr lang="en-US" sz="2399" dirty="0">
                <a:solidFill>
                  <a:srgbClr val="FFFFFF"/>
                </a:solidFill>
                <a:latin typeface="DM Sans"/>
                <a:ea typeface="DM Sans"/>
                <a:cs typeface="DM Sans"/>
                <a:sym typeface="DM Sans"/>
              </a:rPr>
              <a:t> – </a:t>
            </a:r>
            <a:r>
              <a:rPr lang="en-US" sz="2399" dirty="0" err="1">
                <a:solidFill>
                  <a:srgbClr val="FFFFFF"/>
                </a:solidFill>
                <a:latin typeface="DM Sans"/>
                <a:ea typeface="DM Sans"/>
                <a:cs typeface="DM Sans"/>
                <a:sym typeface="DM Sans"/>
              </a:rPr>
              <a:t>thuật</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toán</a:t>
            </a:r>
            <a:r>
              <a:rPr lang="en-US" sz="2399" dirty="0">
                <a:solidFill>
                  <a:srgbClr val="FFFFFF"/>
                </a:solidFill>
                <a:latin typeface="DM Sans"/>
                <a:ea typeface="DM Sans"/>
                <a:cs typeface="DM Sans"/>
                <a:sym typeface="DM Sans"/>
              </a:rPr>
              <a:t> AI</a:t>
            </a:r>
          </a:p>
          <a:p>
            <a:pPr marL="906815" lvl="3" indent="-226703">
              <a:lnSpc>
                <a:spcPts val="3456"/>
              </a:lnSpc>
              <a:buFont typeface="Arial"/>
              <a:buChar char="￭"/>
            </a:pPr>
            <a:r>
              <a:rPr lang="en-US" sz="2399" dirty="0" err="1">
                <a:solidFill>
                  <a:srgbClr val="FFFFFF"/>
                </a:solidFill>
                <a:latin typeface="DM Sans"/>
                <a:ea typeface="DM Sans"/>
                <a:cs typeface="DM Sans"/>
                <a:sym typeface="DM Sans"/>
              </a:rPr>
              <a:t>Công</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nghệ</a:t>
            </a:r>
            <a:r>
              <a:rPr lang="en-US" sz="2399" dirty="0">
                <a:solidFill>
                  <a:srgbClr val="FFFFFF"/>
                </a:solidFill>
                <a:latin typeface="DM Sans"/>
                <a:ea typeface="DM Sans"/>
                <a:cs typeface="DM Sans"/>
                <a:sym typeface="DM Sans"/>
              </a:rPr>
              <a:t> AI </a:t>
            </a:r>
            <a:r>
              <a:rPr lang="en-US" sz="2399" dirty="0" err="1">
                <a:solidFill>
                  <a:srgbClr val="FFFFFF"/>
                </a:solidFill>
                <a:latin typeface="DM Sans"/>
                <a:ea typeface="DM Sans"/>
                <a:cs typeface="DM Sans"/>
                <a:sym typeface="DM Sans"/>
              </a:rPr>
              <a:t>và</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cách</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hệ</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thống</a:t>
            </a:r>
            <a:r>
              <a:rPr lang="en-US" sz="2399" dirty="0">
                <a:solidFill>
                  <a:srgbClr val="FFFFFF"/>
                </a:solidFill>
                <a:latin typeface="DM Sans"/>
                <a:ea typeface="DM Sans"/>
                <a:cs typeface="DM Sans"/>
                <a:sym typeface="DM Sans"/>
              </a:rPr>
              <a:t> AI </a:t>
            </a:r>
            <a:r>
              <a:rPr lang="en-US" sz="2399" dirty="0" err="1">
                <a:solidFill>
                  <a:srgbClr val="FFFFFF"/>
                </a:solidFill>
                <a:latin typeface="DM Sans"/>
                <a:ea typeface="DM Sans"/>
                <a:cs typeface="DM Sans"/>
                <a:sym typeface="DM Sans"/>
              </a:rPr>
              <a:t>hoạt</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động</a:t>
            </a:r>
            <a:endParaRPr lang="en-US" sz="2399" dirty="0">
              <a:solidFill>
                <a:srgbClr val="FFFFFF"/>
              </a:solidFill>
              <a:latin typeface="DM Sans"/>
              <a:ea typeface="DM Sans"/>
              <a:cs typeface="DM Sans"/>
              <a:sym typeface="DM Sans"/>
            </a:endParaRPr>
          </a:p>
          <a:p>
            <a:pPr marL="906815" lvl="3" indent="-226703">
              <a:lnSpc>
                <a:spcPts val="3456"/>
              </a:lnSpc>
              <a:buFont typeface="Arial"/>
              <a:buChar char="￭"/>
            </a:pPr>
            <a:r>
              <a:rPr lang="en-US" sz="2399" dirty="0" err="1">
                <a:solidFill>
                  <a:srgbClr val="FFFFFF"/>
                </a:solidFill>
                <a:latin typeface="DM Sans"/>
                <a:ea typeface="DM Sans"/>
                <a:cs typeface="DM Sans"/>
                <a:sym typeface="DM Sans"/>
              </a:rPr>
              <a:t>Kỹ</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năng</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sử</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dụng</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và</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khai</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thác</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ứng</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dụng</a:t>
            </a:r>
            <a:r>
              <a:rPr lang="en-US" sz="2399" dirty="0">
                <a:solidFill>
                  <a:srgbClr val="FFFFFF"/>
                </a:solidFill>
                <a:latin typeface="DM Sans"/>
                <a:ea typeface="DM Sans"/>
                <a:cs typeface="DM Sans"/>
                <a:sym typeface="DM Sans"/>
              </a:rPr>
              <a:t> AI</a:t>
            </a:r>
          </a:p>
          <a:p>
            <a:pPr marL="906815" lvl="3" indent="-226703">
              <a:lnSpc>
                <a:spcPts val="3456"/>
              </a:lnSpc>
              <a:buFont typeface="Arial"/>
              <a:buChar char="￭"/>
            </a:pPr>
            <a:r>
              <a:rPr lang="en-US" sz="2399" dirty="0" err="1">
                <a:solidFill>
                  <a:srgbClr val="FFFFFF"/>
                </a:solidFill>
                <a:latin typeface="DM Sans"/>
                <a:ea typeface="DM Sans"/>
                <a:cs typeface="DM Sans"/>
                <a:sym typeface="DM Sans"/>
              </a:rPr>
              <a:t>Thiết</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kế</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xây</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dựng</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và</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thử</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nghiệm</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hệ</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thống</a:t>
            </a:r>
            <a:r>
              <a:rPr lang="en-US" sz="2399" dirty="0">
                <a:solidFill>
                  <a:srgbClr val="FFFFFF"/>
                </a:solidFill>
                <a:latin typeface="DM Sans"/>
                <a:ea typeface="DM Sans"/>
                <a:cs typeface="DM Sans"/>
                <a:sym typeface="DM Sans"/>
              </a:rPr>
              <a:t> AI </a:t>
            </a:r>
            <a:r>
              <a:rPr lang="en-US" sz="2399" dirty="0" err="1">
                <a:solidFill>
                  <a:srgbClr val="FFFFFF"/>
                </a:solidFill>
                <a:latin typeface="DM Sans"/>
                <a:ea typeface="DM Sans"/>
                <a:cs typeface="DM Sans"/>
                <a:sym typeface="DM Sans"/>
              </a:rPr>
              <a:t>đơn</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giản</a:t>
            </a:r>
            <a:endParaRPr lang="en-US" sz="2399" dirty="0">
              <a:solidFill>
                <a:srgbClr val="FFFFFF"/>
              </a:solidFill>
              <a:latin typeface="DM Sans"/>
              <a:ea typeface="DM Sans"/>
              <a:cs typeface="DM Sans"/>
              <a:sym typeface="DM Sans"/>
            </a:endParaRPr>
          </a:p>
          <a:p>
            <a:pPr marL="906815" lvl="3" indent="-226703">
              <a:lnSpc>
                <a:spcPts val="3456"/>
              </a:lnSpc>
              <a:buFont typeface="Arial"/>
              <a:buChar char="￭"/>
            </a:pPr>
            <a:r>
              <a:rPr lang="en-US" sz="2399" dirty="0" err="1">
                <a:solidFill>
                  <a:srgbClr val="FFFFFF"/>
                </a:solidFill>
                <a:latin typeface="DM Sans"/>
                <a:ea typeface="DM Sans"/>
                <a:cs typeface="DM Sans"/>
                <a:sym typeface="DM Sans"/>
              </a:rPr>
              <a:t>Đánh</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giá</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đạo</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đức</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và</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tác</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động</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xã</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hội</a:t>
            </a:r>
            <a:r>
              <a:rPr lang="en-US" sz="2399" dirty="0">
                <a:solidFill>
                  <a:srgbClr val="FFFFFF"/>
                </a:solidFill>
                <a:latin typeface="DM Sans"/>
                <a:ea typeface="DM Sans"/>
                <a:cs typeface="DM Sans"/>
                <a:sym typeface="DM Sans"/>
              </a:rPr>
              <a:t> </a:t>
            </a:r>
            <a:r>
              <a:rPr lang="en-US" sz="2399" dirty="0" err="1">
                <a:solidFill>
                  <a:srgbClr val="FFFFFF"/>
                </a:solidFill>
                <a:latin typeface="DM Sans"/>
                <a:ea typeface="DM Sans"/>
                <a:cs typeface="DM Sans"/>
                <a:sym typeface="DM Sans"/>
              </a:rPr>
              <a:t>của</a:t>
            </a:r>
            <a:r>
              <a:rPr lang="en-US" sz="2399" dirty="0">
                <a:solidFill>
                  <a:srgbClr val="FFFFFF"/>
                </a:solidFill>
                <a:latin typeface="DM Sans"/>
                <a:ea typeface="DM Sans"/>
                <a:cs typeface="DM Sans"/>
                <a:sym typeface="DM Sans"/>
              </a:rPr>
              <a:t> AI</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A3F3A"/>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Tích hợp AI vào các môn học</a:t>
              </a:r>
            </a:p>
          </p:txBody>
        </p:sp>
      </p:grpSp>
      <p:sp>
        <p:nvSpPr>
          <p:cNvPr id="7" name="TextBox 7"/>
          <p:cNvSpPr txBox="1"/>
          <p:nvPr/>
        </p:nvSpPr>
        <p:spPr>
          <a:xfrm>
            <a:off x="2153425" y="2190985"/>
            <a:ext cx="7699801" cy="836704"/>
          </a:xfrm>
          <a:prstGeom prst="rect">
            <a:avLst/>
          </a:prstGeom>
        </p:spPr>
        <p:txBody>
          <a:bodyPr lIns="0" tIns="0" rIns="0" bIns="0" rtlCol="0" anchor="t">
            <a:spAutoFit/>
          </a:bodyPr>
          <a:lstStyle/>
          <a:p>
            <a:pPr>
              <a:lnSpc>
                <a:spcPts val="3359"/>
              </a:lnSpc>
            </a:pP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So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sánh</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vai</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trò</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Tin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học</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và</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các</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môn</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khác</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trong</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việc</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tích</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hợp</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với</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nội</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dung AI.</a:t>
            </a:r>
          </a:p>
        </p:txBody>
      </p:sp>
      <p:sp>
        <p:nvSpPr>
          <p:cNvPr id="8" name="TextBox 8"/>
          <p:cNvSpPr txBox="1"/>
          <p:nvPr/>
        </p:nvSpPr>
        <p:spPr>
          <a:xfrm>
            <a:off x="2160886" y="3175000"/>
            <a:ext cx="8058150" cy="1641475"/>
          </a:xfrm>
          <a:prstGeom prst="rect">
            <a:avLst/>
          </a:prstGeom>
        </p:spPr>
        <p:txBody>
          <a:bodyPr lIns="0" tIns="0" rIns="0" bIns="0" rtlCol="0" anchor="t">
            <a:spAutoFit/>
          </a:bodyPr>
          <a:lstStyle/>
          <a:p>
            <a:pPr>
              <a:lnSpc>
                <a:spcPts val="3233"/>
              </a:lnSpc>
            </a:pP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Hai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hướng</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tích</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hợp</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được</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thực</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hiện</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đồng</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thời</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bổ</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trợ</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lẫn</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nhau</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để</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đạt</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mục</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tiêu</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giáo</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dục</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AI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toàn</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diện</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a:t>
            </a:r>
          </a:p>
          <a:p>
            <a:pPr marL="661000" lvl="2" indent="-220333">
              <a:lnSpc>
                <a:spcPts val="3233"/>
              </a:lnSpc>
              <a:buFont typeface="Arial"/>
              <a:buChar char="⚬"/>
            </a:pP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Hiểu</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AI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về</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kỹ</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thuật</a:t>
            </a:r>
            <a:endPar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endParaRPr>
          </a:p>
          <a:p>
            <a:pPr marL="661000" lvl="2" indent="-220333">
              <a:lnSpc>
                <a:spcPts val="3233"/>
              </a:lnSpc>
              <a:buFont typeface="Arial"/>
              <a:buChar char="⚬"/>
            </a:pP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Hiểu</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AI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về</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con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người</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&amp;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xã</a:t>
            </a:r>
            <a:r>
              <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694"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hội</a:t>
            </a:r>
            <a:endParaRPr lang="en-US" sz="2694"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6087" y="270180"/>
            <a:ext cx="11023599"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sp>
        <p:nvSpPr>
          <p:cNvPr id="6" name="TextBox 6"/>
          <p:cNvSpPr txBox="1"/>
          <p:nvPr/>
        </p:nvSpPr>
        <p:spPr>
          <a:xfrm>
            <a:off x="762000" y="262923"/>
            <a:ext cx="10989200" cy="1621921"/>
          </a:xfrm>
          <a:prstGeom prst="rect">
            <a:avLst/>
          </a:prstGeom>
        </p:spPr>
        <p:txBody>
          <a:bodyPr lIns="0" tIns="0" rIns="0" bIns="0" rtlCol="0" anchor="ctr"/>
          <a:lstStyle/>
          <a:p>
            <a:pPr algn="ctr">
              <a:lnSpc>
                <a:spcPts val="4800"/>
              </a:lnSpc>
            </a:pP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9.1.2.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Tích</a:t>
            </a: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hợp</a:t>
            </a: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 AI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vào</a:t>
            </a: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môn</a:t>
            </a: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 Tin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học</a:t>
            </a:r>
            <a:endPar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endParaRPr>
          </a:p>
        </p:txBody>
      </p:sp>
      <p:sp>
        <p:nvSpPr>
          <p:cNvPr id="7" name="TextBox 7"/>
          <p:cNvSpPr txBox="1"/>
          <p:nvPr/>
        </p:nvSpPr>
        <p:spPr>
          <a:xfrm>
            <a:off x="1988458" y="2057400"/>
            <a:ext cx="8058150" cy="3850349"/>
          </a:xfrm>
          <a:prstGeom prst="rect">
            <a:avLst/>
          </a:prstGeom>
        </p:spPr>
        <p:txBody>
          <a:bodyPr lIns="0" tIns="0" rIns="0" bIns="0" rtlCol="0" anchor="t">
            <a:spAutoFit/>
          </a:bodyPr>
          <a:lstStyle/>
          <a:p>
            <a:pPr marL="686754" lvl="2" indent="-228918">
              <a:lnSpc>
                <a:spcPts val="3830"/>
              </a:lnSpc>
              <a:buAutoNum type="arabicPeriod"/>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Mục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đích</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Gợi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ý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để</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giáo</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viên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Tham</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khảo</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Phát</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triển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Lựa</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chọn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và</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xây</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dựng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nội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dung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tích</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hợp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a:t>
            </a:r>
          </a:p>
          <a:p>
            <a:pPr marL="686754" lvl="2" indent="-228918">
              <a:lnSpc>
                <a:spcPts val="3830"/>
              </a:lnSpc>
              <a:buAutoNum type="arabicPeriod"/>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Nguyên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tắc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xây</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dựng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nội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dung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tích</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hợp</a:t>
            </a: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endParaRPr>
          </a:p>
          <a:p>
            <a:pPr marL="1051630" lvl="3" indent="-262907">
              <a:lnSpc>
                <a:spcPts val="3830"/>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Phù</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hợp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điều</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kiện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nhà</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trường</a:t>
            </a: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endParaRPr>
          </a:p>
          <a:p>
            <a:pPr marL="1051630" lvl="3" indent="-262907">
              <a:lnSpc>
                <a:spcPts val="3830"/>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Phù</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hợp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trình</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độ</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học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sinh</a:t>
            </a: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endParaRPr>
          </a:p>
          <a:p>
            <a:pPr marL="1051630" lvl="3" indent="-262907">
              <a:lnSpc>
                <a:spcPts val="3830"/>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Gắn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với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chủ</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đề</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bài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học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Tin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học</a:t>
            </a: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endParaRPr>
          </a:p>
          <a:p>
            <a:pPr marL="1051630" lvl="3" indent="-262907">
              <a:lnSpc>
                <a:spcPts val="3830"/>
              </a:lnSpc>
            </a:pP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A3F3A"/>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5279"/>
                </a:lnSpc>
              </a:pPr>
              <a:r>
                <a:rPr lang="en-US" sz="4400" b="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Ví dụ</a:t>
              </a:r>
            </a:p>
          </p:txBody>
        </p:sp>
      </p:grpSp>
      <p:graphicFrame>
        <p:nvGraphicFramePr>
          <p:cNvPr id="7" name="Table 7"/>
          <p:cNvGraphicFramePr>
            <a:graphicFrameLocks noGrp="1"/>
          </p:cNvGraphicFramePr>
          <p:nvPr/>
        </p:nvGraphicFramePr>
        <p:xfrm>
          <a:off x="711199" y="1445070"/>
          <a:ext cx="11125200" cy="4533900"/>
        </p:xfrm>
        <a:graphic>
          <a:graphicData uri="http://schemas.openxmlformats.org/drawingml/2006/table">
            <a:tbl>
              <a:tblPr/>
              <a:tblGrid>
                <a:gridCol w="1854759">
                  <a:extLst>
                    <a:ext uri="{9D8B030D-6E8A-4147-A177-3AD203B41FA5}">
                      <a16:colId xmlns:a16="http://schemas.microsoft.com/office/drawing/2014/main" val="20000"/>
                    </a:ext>
                  </a:extLst>
                </a:gridCol>
                <a:gridCol w="2612105">
                  <a:extLst>
                    <a:ext uri="{9D8B030D-6E8A-4147-A177-3AD203B41FA5}">
                      <a16:colId xmlns:a16="http://schemas.microsoft.com/office/drawing/2014/main" val="20001"/>
                    </a:ext>
                  </a:extLst>
                </a:gridCol>
                <a:gridCol w="3450023">
                  <a:extLst>
                    <a:ext uri="{9D8B030D-6E8A-4147-A177-3AD203B41FA5}">
                      <a16:colId xmlns:a16="http://schemas.microsoft.com/office/drawing/2014/main" val="20002"/>
                    </a:ext>
                  </a:extLst>
                </a:gridCol>
                <a:gridCol w="3208312">
                  <a:extLst>
                    <a:ext uri="{9D8B030D-6E8A-4147-A177-3AD203B41FA5}">
                      <a16:colId xmlns:a16="http://schemas.microsoft.com/office/drawing/2014/main" val="20003"/>
                    </a:ext>
                  </a:extLst>
                </a:gridCol>
              </a:tblGrid>
              <a:tr h="836823">
                <a:tc>
                  <a:txBody>
                    <a:bodyPr/>
                    <a:lstStyle/>
                    <a:p>
                      <a:pPr algn="ctr">
                        <a:lnSpc>
                          <a:spcPts val="4606"/>
                        </a:lnSpc>
                        <a:defRPr/>
                      </a:pPr>
                      <a:r>
                        <a:rPr lang="en-US" sz="220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Chủ đề</a:t>
                      </a:r>
                      <a:endParaRPr lang="en-US" sz="2200">
                        <a:latin typeface="Tahoma" panose="020B0604030504040204" pitchFamily="34" charset="0"/>
                        <a:ea typeface="Tahoma" panose="020B0604030504040204" pitchFamily="34" charset="0"/>
                        <a:cs typeface="Tahoma" panose="020B0604030504040204" pitchFamily="34" charset="0"/>
                      </a:endParaRPr>
                    </a:p>
                  </a:txBody>
                  <a:tcPr marL="29677" marR="29677" marT="29677" marB="29677" anchor="ctr">
                    <a:lnL w="9525" cap="flat" cmpd="sng" algn="ctr">
                      <a:solidFill>
                        <a:srgbClr val="0A3F3A"/>
                      </a:solidFill>
                      <a:prstDash val="solid"/>
                      <a:round/>
                      <a:headEnd type="none" w="med" len="med"/>
                      <a:tailEnd type="none" w="med" len="med"/>
                    </a:lnL>
                    <a:lnR w="9525" cap="flat" cmpd="sng" algn="ctr">
                      <a:solidFill>
                        <a:srgbClr val="0A3F3A"/>
                      </a:solidFill>
                      <a:prstDash val="solid"/>
                      <a:round/>
                      <a:headEnd type="none" w="med" len="med"/>
                      <a:tailEnd type="none" w="med" len="med"/>
                    </a:lnR>
                    <a:lnT w="9525" cap="flat" cmpd="sng" algn="ctr">
                      <a:solidFill>
                        <a:srgbClr val="0A3F3A"/>
                      </a:solidFill>
                      <a:prstDash val="solid"/>
                      <a:round/>
                      <a:headEnd type="none" w="med" len="med"/>
                      <a:tailEnd type="none" w="med" len="med"/>
                    </a:lnT>
                    <a:lnB w="9525" cap="flat" cmpd="sng" algn="ctr">
                      <a:solidFill>
                        <a:srgbClr val="0A3F3A"/>
                      </a:solidFill>
                      <a:prstDash val="solid"/>
                      <a:round/>
                      <a:headEnd type="none" w="med" len="med"/>
                      <a:tailEnd type="none" w="med" len="med"/>
                    </a:lnB>
                    <a:solidFill>
                      <a:srgbClr val="FFFFFF"/>
                    </a:solidFill>
                  </a:tcPr>
                </a:tc>
                <a:tc>
                  <a:txBody>
                    <a:bodyPr/>
                    <a:lstStyle/>
                    <a:p>
                      <a:pPr algn="ctr">
                        <a:lnSpc>
                          <a:spcPts val="4606"/>
                        </a:lnSpc>
                        <a:defRPr/>
                      </a:pP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Bài</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học</a:t>
                      </a:r>
                      <a:endParaRPr lang="en-US" sz="2200" dirty="0">
                        <a:latin typeface="Tahoma" panose="020B0604030504040204" pitchFamily="34" charset="0"/>
                        <a:ea typeface="Tahoma" panose="020B0604030504040204" pitchFamily="34" charset="0"/>
                        <a:cs typeface="Tahoma" panose="020B0604030504040204" pitchFamily="34" charset="0"/>
                      </a:endParaRPr>
                    </a:p>
                  </a:txBody>
                  <a:tcPr marL="29677" marR="29677" marT="29677" marB="29677" anchor="ctr">
                    <a:lnL w="9525" cap="flat" cmpd="sng" algn="ctr">
                      <a:solidFill>
                        <a:srgbClr val="0A3F3A"/>
                      </a:solidFill>
                      <a:prstDash val="solid"/>
                      <a:round/>
                      <a:headEnd type="none" w="med" len="med"/>
                      <a:tailEnd type="none" w="med" len="med"/>
                    </a:lnL>
                    <a:lnR w="9525" cap="flat" cmpd="sng" algn="ctr">
                      <a:solidFill>
                        <a:srgbClr val="0A3F3A"/>
                      </a:solidFill>
                      <a:prstDash val="solid"/>
                      <a:round/>
                      <a:headEnd type="none" w="med" len="med"/>
                      <a:tailEnd type="none" w="med" len="med"/>
                    </a:lnR>
                    <a:lnT w="9525" cap="flat" cmpd="sng" algn="ctr">
                      <a:solidFill>
                        <a:srgbClr val="0A3F3A"/>
                      </a:solidFill>
                      <a:prstDash val="solid"/>
                      <a:round/>
                      <a:headEnd type="none" w="med" len="med"/>
                      <a:tailEnd type="none" w="med" len="med"/>
                    </a:lnT>
                    <a:lnB w="9525" cap="flat" cmpd="sng" algn="ctr">
                      <a:solidFill>
                        <a:srgbClr val="0A3F3A"/>
                      </a:solidFill>
                      <a:prstDash val="solid"/>
                      <a:round/>
                      <a:headEnd type="none" w="med" len="med"/>
                      <a:tailEnd type="none" w="med" len="med"/>
                    </a:lnB>
                    <a:solidFill>
                      <a:srgbClr val="FFFFFF"/>
                    </a:solidFill>
                  </a:tcPr>
                </a:tc>
                <a:tc>
                  <a:txBody>
                    <a:bodyPr/>
                    <a:lstStyle/>
                    <a:p>
                      <a:pPr algn="ctr">
                        <a:lnSpc>
                          <a:spcPts val="4606"/>
                        </a:lnSpc>
                        <a:defRPr/>
                      </a:pPr>
                      <a:r>
                        <a:rPr lang="en-US" sz="220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Mục tiêu</a:t>
                      </a:r>
                      <a:endParaRPr lang="en-US" sz="2200">
                        <a:latin typeface="Tahoma" panose="020B0604030504040204" pitchFamily="34" charset="0"/>
                        <a:ea typeface="Tahoma" panose="020B0604030504040204" pitchFamily="34" charset="0"/>
                        <a:cs typeface="Tahoma" panose="020B0604030504040204" pitchFamily="34" charset="0"/>
                      </a:endParaRPr>
                    </a:p>
                    <a:p>
                      <a:pPr algn="ctr">
                        <a:lnSpc>
                          <a:spcPts val="4606"/>
                        </a:lnSpc>
                      </a:pPr>
                      <a:r>
                        <a:rPr lang="en-US" sz="220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tích hợp</a:t>
                      </a:r>
                    </a:p>
                  </a:txBody>
                  <a:tcPr marL="29677" marR="29677" marT="29677" marB="29677" anchor="ctr">
                    <a:lnL w="9525" cap="flat" cmpd="sng" algn="ctr">
                      <a:solidFill>
                        <a:srgbClr val="0A3F3A"/>
                      </a:solidFill>
                      <a:prstDash val="solid"/>
                      <a:round/>
                      <a:headEnd type="none" w="med" len="med"/>
                      <a:tailEnd type="none" w="med" len="med"/>
                    </a:lnL>
                    <a:lnR w="9525" cap="flat" cmpd="sng" algn="ctr">
                      <a:solidFill>
                        <a:srgbClr val="0A3F3A"/>
                      </a:solidFill>
                      <a:prstDash val="solid"/>
                      <a:round/>
                      <a:headEnd type="none" w="med" len="med"/>
                      <a:tailEnd type="none" w="med" len="med"/>
                    </a:lnR>
                    <a:lnT w="9525" cap="flat" cmpd="sng" algn="ctr">
                      <a:solidFill>
                        <a:srgbClr val="0A3F3A"/>
                      </a:solidFill>
                      <a:prstDash val="solid"/>
                      <a:round/>
                      <a:headEnd type="none" w="med" len="med"/>
                      <a:tailEnd type="none" w="med" len="med"/>
                    </a:lnT>
                    <a:lnB w="9525" cap="flat" cmpd="sng" algn="ctr">
                      <a:solidFill>
                        <a:srgbClr val="0A3F3A"/>
                      </a:solidFill>
                      <a:prstDash val="solid"/>
                      <a:round/>
                      <a:headEnd type="none" w="med" len="med"/>
                      <a:tailEnd type="none" w="med" len="med"/>
                    </a:lnB>
                    <a:solidFill>
                      <a:srgbClr val="FFFFFF"/>
                    </a:solidFill>
                  </a:tcPr>
                </a:tc>
                <a:tc>
                  <a:txBody>
                    <a:bodyPr/>
                    <a:lstStyle/>
                    <a:p>
                      <a:pPr algn="ctr">
                        <a:lnSpc>
                          <a:spcPts val="4606"/>
                        </a:lnSpc>
                        <a:defRPr/>
                      </a:pPr>
                      <a:r>
                        <a:rPr lang="en-US" sz="220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YCCĐ</a:t>
                      </a:r>
                      <a:endParaRPr lang="en-US" sz="2200">
                        <a:latin typeface="Tahoma" panose="020B0604030504040204" pitchFamily="34" charset="0"/>
                        <a:ea typeface="Tahoma" panose="020B0604030504040204" pitchFamily="34" charset="0"/>
                        <a:cs typeface="Tahoma" panose="020B0604030504040204" pitchFamily="34" charset="0"/>
                      </a:endParaRPr>
                    </a:p>
                    <a:p>
                      <a:pPr algn="ctr">
                        <a:lnSpc>
                          <a:spcPts val="4606"/>
                        </a:lnSpc>
                      </a:pPr>
                      <a:r>
                        <a:rPr lang="en-US" sz="220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(khung 3439)</a:t>
                      </a:r>
                    </a:p>
                  </a:txBody>
                  <a:tcPr marL="29677" marR="29677" marT="29677" marB="29677" anchor="ctr">
                    <a:lnL w="9525" cap="flat" cmpd="sng" algn="ctr">
                      <a:solidFill>
                        <a:srgbClr val="0A3F3A"/>
                      </a:solidFill>
                      <a:prstDash val="solid"/>
                      <a:round/>
                      <a:headEnd type="none" w="med" len="med"/>
                      <a:tailEnd type="none" w="med" len="med"/>
                    </a:lnL>
                    <a:lnR w="9525" cap="flat" cmpd="sng" algn="ctr">
                      <a:solidFill>
                        <a:srgbClr val="0A3F3A"/>
                      </a:solidFill>
                      <a:prstDash val="solid"/>
                      <a:round/>
                      <a:headEnd type="none" w="med" len="med"/>
                      <a:tailEnd type="none" w="med" len="med"/>
                    </a:lnR>
                    <a:lnT w="9525" cap="flat" cmpd="sng" algn="ctr">
                      <a:solidFill>
                        <a:srgbClr val="0A3F3A"/>
                      </a:solidFill>
                      <a:prstDash val="solid"/>
                      <a:round/>
                      <a:headEnd type="none" w="med" len="med"/>
                      <a:tailEnd type="none" w="med" len="med"/>
                    </a:lnT>
                    <a:lnB w="9525" cap="flat" cmpd="sng" algn="ctr">
                      <a:solidFill>
                        <a:srgbClr val="0A3F3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697077">
                <a:tc>
                  <a:txBody>
                    <a:bodyPr/>
                    <a:lstStyle/>
                    <a:p>
                      <a:pPr algn="just">
                        <a:lnSpc>
                          <a:spcPts val="5253"/>
                        </a:lnSpc>
                        <a:defRPr/>
                      </a:pPr>
                      <a:r>
                        <a:rPr lang="en-US" sz="220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Chủ đề C. Tổ chức lưu trữ, tìm kiếm thông tin</a:t>
                      </a:r>
                      <a:endParaRPr lang="en-US" sz="2200">
                        <a:latin typeface="Tahoma" panose="020B0604030504040204" pitchFamily="34" charset="0"/>
                        <a:ea typeface="Tahoma" panose="020B0604030504040204" pitchFamily="34" charset="0"/>
                        <a:cs typeface="Tahoma" panose="020B0604030504040204" pitchFamily="34" charset="0"/>
                      </a:endParaRPr>
                    </a:p>
                  </a:txBody>
                  <a:tcPr marL="29677" marR="29677" marT="29677" marB="29677" anchor="ctr">
                    <a:lnL w="9525" cap="flat" cmpd="sng" algn="ctr">
                      <a:solidFill>
                        <a:srgbClr val="0A3F3A"/>
                      </a:solidFill>
                      <a:prstDash val="solid"/>
                      <a:round/>
                      <a:headEnd type="none" w="med" len="med"/>
                      <a:tailEnd type="none" w="med" len="med"/>
                    </a:lnL>
                    <a:lnR w="9525" cap="flat" cmpd="sng" algn="ctr">
                      <a:solidFill>
                        <a:srgbClr val="0A3F3A"/>
                      </a:solidFill>
                      <a:prstDash val="solid"/>
                      <a:round/>
                      <a:headEnd type="none" w="med" len="med"/>
                      <a:tailEnd type="none" w="med" len="med"/>
                    </a:lnR>
                    <a:lnT w="9525" cap="flat" cmpd="sng" algn="ctr">
                      <a:solidFill>
                        <a:srgbClr val="0A3F3A"/>
                      </a:solidFill>
                      <a:prstDash val="solid"/>
                      <a:round/>
                      <a:headEnd type="none" w="med" len="med"/>
                      <a:tailEnd type="none" w="med" len="med"/>
                    </a:lnT>
                    <a:lnB w="9525" cap="flat" cmpd="sng" algn="ctr">
                      <a:solidFill>
                        <a:srgbClr val="0A3F3A"/>
                      </a:solidFill>
                      <a:prstDash val="solid"/>
                      <a:round/>
                      <a:headEnd type="none" w="med" len="med"/>
                      <a:tailEnd type="none" w="med" len="med"/>
                    </a:lnB>
                    <a:solidFill>
                      <a:srgbClr val="FFFFFF"/>
                    </a:solidFill>
                  </a:tcPr>
                </a:tc>
                <a:tc>
                  <a:txBody>
                    <a:bodyPr/>
                    <a:lstStyle/>
                    <a:p>
                      <a:pPr algn="just">
                        <a:lnSpc>
                          <a:spcPts val="5253"/>
                        </a:lnSpc>
                        <a:defRPr/>
                      </a:pPr>
                      <a:r>
                        <a:rPr lang="en-US" sz="220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Bài 7: Tìm kiếm thông tin trên Internet</a:t>
                      </a:r>
                      <a:endParaRPr lang="en-US" sz="2200">
                        <a:latin typeface="Tahoma" panose="020B0604030504040204" pitchFamily="34" charset="0"/>
                        <a:ea typeface="Tahoma" panose="020B0604030504040204" pitchFamily="34" charset="0"/>
                        <a:cs typeface="Tahoma" panose="020B0604030504040204" pitchFamily="34" charset="0"/>
                      </a:endParaRPr>
                    </a:p>
                    <a:p>
                      <a:pPr algn="just">
                        <a:lnSpc>
                          <a:spcPts val="5253"/>
                        </a:lnSpc>
                      </a:pPr>
                      <a:r>
                        <a:rPr lang="en-US" sz="220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Tìm kiếm và khai thác thông tin trên Internet.</a:t>
                      </a:r>
                    </a:p>
                  </a:txBody>
                  <a:tcPr marL="29677" marR="29677" marT="29677" marB="29677" anchor="ctr">
                    <a:lnL w="9525" cap="flat" cmpd="sng" algn="ctr">
                      <a:solidFill>
                        <a:srgbClr val="0A3F3A"/>
                      </a:solidFill>
                      <a:prstDash val="solid"/>
                      <a:round/>
                      <a:headEnd type="none" w="med" len="med"/>
                      <a:tailEnd type="none" w="med" len="med"/>
                    </a:lnL>
                    <a:lnR w="9525" cap="flat" cmpd="sng" algn="ctr">
                      <a:solidFill>
                        <a:srgbClr val="0A3F3A"/>
                      </a:solidFill>
                      <a:prstDash val="solid"/>
                      <a:round/>
                      <a:headEnd type="none" w="med" len="med"/>
                      <a:tailEnd type="none" w="med" len="med"/>
                    </a:lnR>
                    <a:lnT w="9525" cap="flat" cmpd="sng" algn="ctr">
                      <a:solidFill>
                        <a:srgbClr val="0A3F3A"/>
                      </a:solidFill>
                      <a:prstDash val="solid"/>
                      <a:round/>
                      <a:headEnd type="none" w="med" len="med"/>
                      <a:tailEnd type="none" w="med" len="med"/>
                    </a:lnT>
                    <a:lnB w="9525" cap="flat" cmpd="sng" algn="ctr">
                      <a:solidFill>
                        <a:srgbClr val="0A3F3A"/>
                      </a:solidFill>
                      <a:prstDash val="solid"/>
                      <a:round/>
                      <a:headEnd type="none" w="med" len="med"/>
                      <a:tailEnd type="none" w="med" len="med"/>
                    </a:lnB>
                    <a:solidFill>
                      <a:srgbClr val="FFFFFF"/>
                    </a:solidFill>
                  </a:tcPr>
                </a:tc>
                <a:tc>
                  <a:txBody>
                    <a:bodyPr/>
                    <a:lstStyle/>
                    <a:p>
                      <a:pPr algn="just">
                        <a:lnSpc>
                          <a:spcPts val="5253"/>
                        </a:lnSpc>
                        <a:defRPr/>
                      </a:pP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Trình</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bày</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được</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các</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chức</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năng</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cơ</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bản</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của</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trợ</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lí</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ảo</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trong</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việc</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hỗ</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trợ</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con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người</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tìm</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kiếm</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và</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tổng</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hợp</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tri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thức</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a:t>
                      </a:r>
                      <a:endParaRPr lang="en-US" sz="2200" dirty="0">
                        <a:latin typeface="Tahoma" panose="020B0604030504040204" pitchFamily="34" charset="0"/>
                        <a:ea typeface="Tahoma" panose="020B0604030504040204" pitchFamily="34" charset="0"/>
                        <a:cs typeface="Tahoma" panose="020B0604030504040204" pitchFamily="34" charset="0"/>
                      </a:endParaRPr>
                    </a:p>
                  </a:txBody>
                  <a:tcPr marL="29677" marR="29677" marT="29677" marB="29677" anchor="ctr">
                    <a:lnL w="9525" cap="flat" cmpd="sng" algn="ctr">
                      <a:solidFill>
                        <a:srgbClr val="0A3F3A"/>
                      </a:solidFill>
                      <a:prstDash val="solid"/>
                      <a:round/>
                      <a:headEnd type="none" w="med" len="med"/>
                      <a:tailEnd type="none" w="med" len="med"/>
                    </a:lnL>
                    <a:lnR w="9525" cap="flat" cmpd="sng" algn="ctr">
                      <a:solidFill>
                        <a:srgbClr val="0A3F3A"/>
                      </a:solidFill>
                      <a:prstDash val="solid"/>
                      <a:round/>
                      <a:headEnd type="none" w="med" len="med"/>
                      <a:tailEnd type="none" w="med" len="med"/>
                    </a:lnR>
                    <a:lnT w="9525" cap="flat" cmpd="sng" algn="ctr">
                      <a:solidFill>
                        <a:srgbClr val="0A3F3A"/>
                      </a:solidFill>
                      <a:prstDash val="solid"/>
                      <a:round/>
                      <a:headEnd type="none" w="med" len="med"/>
                      <a:tailEnd type="none" w="med" len="med"/>
                    </a:lnT>
                    <a:lnB w="9525" cap="flat" cmpd="sng" algn="ctr">
                      <a:solidFill>
                        <a:srgbClr val="0A3F3A"/>
                      </a:solidFill>
                      <a:prstDash val="solid"/>
                      <a:round/>
                      <a:headEnd type="none" w="med" len="med"/>
                      <a:tailEnd type="none" w="med" len="med"/>
                    </a:lnB>
                    <a:solidFill>
                      <a:srgbClr val="FFFFFF"/>
                    </a:solidFill>
                  </a:tcPr>
                </a:tc>
                <a:tc>
                  <a:txBody>
                    <a:bodyPr/>
                    <a:lstStyle/>
                    <a:p>
                      <a:pPr algn="just">
                        <a:lnSpc>
                          <a:spcPts val="5253"/>
                        </a:lnSpc>
                        <a:defRPr/>
                      </a:pP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6.A3.1</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Nhận</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biết</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và</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giải</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thích</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được</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rằng</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AI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có</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thể</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giúp</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con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người</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học</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hỏi</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rèn</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luyện</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kỹ</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năng</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và</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mở</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rộng</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hiểu</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2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biết</a:t>
                      </a:r>
                      <a:r>
                        <a:rPr lang="en-US" sz="22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a:t>
                      </a:r>
                      <a:endParaRPr lang="en-US" sz="2200" dirty="0">
                        <a:latin typeface="Tahoma" panose="020B0604030504040204" pitchFamily="34" charset="0"/>
                        <a:ea typeface="Tahoma" panose="020B0604030504040204" pitchFamily="34" charset="0"/>
                        <a:cs typeface="Tahoma" panose="020B0604030504040204" pitchFamily="34" charset="0"/>
                      </a:endParaRPr>
                    </a:p>
                  </a:txBody>
                  <a:tcPr marL="29677" marR="29677" marT="29677" marB="29677" anchor="ctr">
                    <a:lnL w="9525" cap="flat" cmpd="sng" algn="ctr">
                      <a:solidFill>
                        <a:srgbClr val="0A3F3A"/>
                      </a:solidFill>
                      <a:prstDash val="solid"/>
                      <a:round/>
                      <a:headEnd type="none" w="med" len="med"/>
                      <a:tailEnd type="none" w="med" len="med"/>
                    </a:lnL>
                    <a:lnR w="9525" cap="flat" cmpd="sng" algn="ctr">
                      <a:solidFill>
                        <a:srgbClr val="0A3F3A"/>
                      </a:solidFill>
                      <a:prstDash val="solid"/>
                      <a:round/>
                      <a:headEnd type="none" w="med" len="med"/>
                      <a:tailEnd type="none" w="med" len="med"/>
                    </a:lnR>
                    <a:lnT w="9525" cap="flat" cmpd="sng" algn="ctr">
                      <a:solidFill>
                        <a:srgbClr val="0A3F3A"/>
                      </a:solidFill>
                      <a:prstDash val="solid"/>
                      <a:round/>
                      <a:headEnd type="none" w="med" len="med"/>
                      <a:tailEnd type="none" w="med" len="med"/>
                    </a:lnT>
                    <a:lnB w="9525" cap="flat" cmpd="sng" algn="ctr">
                      <a:solidFill>
                        <a:srgbClr val="0A3F3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8050" y="966693"/>
            <a:ext cx="9453925"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1273175" y="910882"/>
            <a:ext cx="9443680" cy="1440587"/>
            <a:chOff x="0" y="0"/>
            <a:chExt cx="16459200" cy="2881173"/>
          </a:xfrm>
        </p:grpSpPr>
        <p:sp>
          <p:nvSpPr>
            <p:cNvPr id="5" name="Freeform 5"/>
            <p:cNvSpPr/>
            <p:nvPr/>
          </p:nvSpPr>
          <p:spPr>
            <a:xfrm>
              <a:off x="0" y="0"/>
              <a:ext cx="16459200" cy="2881175"/>
            </a:xfrm>
            <a:custGeom>
              <a:avLst/>
              <a:gdLst/>
              <a:ahLst/>
              <a:cxnLst/>
              <a:rect l="l" t="t" r="r" b="b"/>
              <a:pathLst>
                <a:path w="16459200" h="2881175">
                  <a:moveTo>
                    <a:pt x="0" y="0"/>
                  </a:moveTo>
                  <a:lnTo>
                    <a:pt x="16459200" y="0"/>
                  </a:lnTo>
                  <a:lnTo>
                    <a:pt x="16459200" y="2881175"/>
                  </a:lnTo>
                  <a:lnTo>
                    <a:pt x="0" y="2881175"/>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938323"/>
            </a:xfrm>
            <a:prstGeom prst="rect">
              <a:avLst/>
            </a:prstGeom>
          </p:spPr>
          <p:txBody>
            <a:bodyPr lIns="0" tIns="0" rIns="0" bIns="0" rtlCol="0" anchor="ctr"/>
            <a:lstStyle/>
            <a:p>
              <a:pPr algn="ctr">
                <a:lnSpc>
                  <a:spcPts val="4320"/>
                </a:lnSpc>
              </a:pPr>
              <a:r>
                <a:rPr lang="en-US" sz="3600" b="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Thực hành rà soát và tích hợp AI </a:t>
              </a:r>
            </a:p>
            <a:p>
              <a:pPr algn="ctr">
                <a:lnSpc>
                  <a:spcPts val="4320"/>
                </a:lnSpc>
              </a:pPr>
              <a:r>
                <a:rPr lang="en-US" sz="3600" b="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vào môn Tin học</a:t>
              </a:r>
            </a:p>
          </p:txBody>
        </p:sp>
      </p:grpSp>
      <p:sp>
        <p:nvSpPr>
          <p:cNvPr id="7" name="TextBox 7"/>
          <p:cNvSpPr txBox="1"/>
          <p:nvPr/>
        </p:nvSpPr>
        <p:spPr>
          <a:xfrm>
            <a:off x="1371546" y="2971800"/>
            <a:ext cx="9246937" cy="1957908"/>
          </a:xfrm>
          <a:prstGeom prst="rect">
            <a:avLst/>
          </a:prstGeom>
        </p:spPr>
        <p:txBody>
          <a:bodyPr wrap="square" lIns="0" tIns="0" rIns="0" bIns="0" rtlCol="0" anchor="t">
            <a:spAutoFit/>
          </a:bodyPr>
          <a:lstStyle/>
          <a:p>
            <a:pPr marL="686754" lvl="2" indent="-228918">
              <a:lnSpc>
                <a:spcPts val="3359"/>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Vai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trò</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môn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Tin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học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Cung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cấp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kiến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thức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nền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tảng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a:t>
            </a:r>
          </a:p>
          <a:p>
            <a:pPr marL="686754" lvl="2" indent="-228918">
              <a:lnSpc>
                <a:spcPts val="3359"/>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Ví</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dụ</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Lớp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6:</a:t>
            </a:r>
          </a:p>
          <a:p>
            <a:pPr marL="944917" lvl="3" indent="-236229">
              <a:lnSpc>
                <a:spcPts val="2879"/>
              </a:lnSpc>
              <a:buFont typeface="Arial"/>
              <a:buChar char="￭"/>
            </a:pP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Chủ</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đề</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C: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Trợ</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lý</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ảo</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tìm</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kiếm</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thông</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tin.</a:t>
            </a:r>
          </a:p>
          <a:p>
            <a:pPr marL="944917" lvl="3" indent="-236229">
              <a:lnSpc>
                <a:spcPts val="2879"/>
              </a:lnSpc>
              <a:buFont typeface="Arial"/>
              <a:buChar char="￭"/>
            </a:pP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Chủ</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đề</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D: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Rủi</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ro</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an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toàn</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và</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minh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bạch</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khi</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dùng</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AI.</a:t>
            </a:r>
          </a:p>
          <a:p>
            <a:pPr marL="944917" lvl="3" indent="-236229">
              <a:lnSpc>
                <a:spcPts val="2879"/>
              </a:lnSpc>
              <a:buFont typeface="Arial"/>
              <a:buChar char="￭"/>
            </a:pP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Chủ</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đề</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F: AI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dùng</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thuật</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toán</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xử</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lý</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dữ</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liệu</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8800" y="450720"/>
            <a:ext cx="10769600"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A3F3A"/>
            </a:solidFill>
            <a:ln w="12700">
              <a:solidFill>
                <a:srgbClr val="000000"/>
              </a:solidFill>
            </a:ln>
          </p:spPr>
        </p:sp>
      </p:grpSp>
      <p:sp>
        <p:nvSpPr>
          <p:cNvPr id="6" name="TextBox 6"/>
          <p:cNvSpPr txBox="1"/>
          <p:nvPr/>
        </p:nvSpPr>
        <p:spPr>
          <a:xfrm>
            <a:off x="447675" y="396292"/>
            <a:ext cx="11125200" cy="1469162"/>
          </a:xfrm>
          <a:prstGeom prst="rect">
            <a:avLst/>
          </a:prstGeom>
        </p:spPr>
        <p:txBody>
          <a:bodyPr lIns="0" tIns="0" rIns="0" bIns="0" rtlCol="0" anchor="ctr"/>
          <a:lstStyle/>
          <a:p>
            <a:pPr algn="ctr">
              <a:lnSpc>
                <a:spcPts val="4320"/>
              </a:lnSpc>
            </a:pPr>
            <a:r>
              <a:rPr lang="en-US" sz="36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Thiết</a:t>
            </a:r>
            <a:r>
              <a:rPr lang="en-US" sz="36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36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kế</a:t>
            </a:r>
            <a:r>
              <a:rPr lang="en-US" sz="36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36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Kế</a:t>
            </a:r>
            <a:r>
              <a:rPr lang="en-US" sz="36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36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hoạch</a:t>
            </a:r>
            <a:r>
              <a:rPr lang="en-US" sz="36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36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bài</a:t>
            </a:r>
            <a:r>
              <a:rPr lang="en-US" sz="36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36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dạy</a:t>
            </a:r>
            <a:r>
              <a:rPr lang="en-US" sz="36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36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KHBD</a:t>
            </a:r>
            <a:r>
              <a:rPr lang="en-US" sz="36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36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tích</a:t>
            </a:r>
            <a:r>
              <a:rPr lang="en-US" sz="36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3600"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hợp</a:t>
            </a:r>
            <a:r>
              <a:rPr lang="en-US" sz="3600"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AI</a:t>
            </a:r>
          </a:p>
        </p:txBody>
      </p:sp>
      <p:sp>
        <p:nvSpPr>
          <p:cNvPr id="7" name="TextBox 7"/>
          <p:cNvSpPr txBox="1"/>
          <p:nvPr/>
        </p:nvSpPr>
        <p:spPr>
          <a:xfrm>
            <a:off x="1981200" y="2514600"/>
            <a:ext cx="8058150" cy="2144754"/>
          </a:xfrm>
          <a:prstGeom prst="rect">
            <a:avLst/>
          </a:prstGeom>
        </p:spPr>
        <p:txBody>
          <a:bodyPr lIns="0" tIns="0" rIns="0" bIns="0" rtlCol="0" anchor="t">
            <a:spAutoFit/>
          </a:bodyPr>
          <a:lstStyle/>
          <a:p>
            <a:pPr marL="686754" lvl="2" indent="-228918">
              <a:lnSpc>
                <a:spcPts val="3359"/>
              </a:lnSpc>
              <a:buFont typeface="Arial"/>
              <a:buChar char="⚬"/>
            </a:pP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Nguyên</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tắc</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HS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tự</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làm</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 AI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hỗ</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trợ</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 HS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đánh</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giá</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phản</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biện</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a:t>
            </a:r>
          </a:p>
          <a:p>
            <a:pPr marL="686754" lvl="2" indent="-228918">
              <a:lnSpc>
                <a:spcPts val="3359"/>
              </a:lnSpc>
              <a:buFont typeface="Arial"/>
              <a:buChar char="⚬"/>
            </a:pP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Học</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liệu</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Bổ</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sung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công</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cụ</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số</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và</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AI.</a:t>
            </a:r>
          </a:p>
          <a:p>
            <a:pPr marL="686754" lvl="2" indent="-228918">
              <a:lnSpc>
                <a:spcPts val="3359"/>
              </a:lnSpc>
              <a:buFont typeface="Arial"/>
              <a:buChar char="⚬"/>
            </a:pP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Đánh</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giá</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Tập</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trung</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tư</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duy</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phản</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biện</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thái</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độ</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trách</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nhiệm</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359" t="-1066" r="-6614"/>
            </a:stretch>
          </a:blipFill>
        </p:spPr>
      </p:sp>
      <p:sp>
        <p:nvSpPr>
          <p:cNvPr id="3" name="Freeform 3"/>
          <p:cNvSpPr/>
          <p:nvPr/>
        </p:nvSpPr>
        <p:spPr>
          <a:xfrm flipH="1" flipV="1">
            <a:off x="1426400" y="-423705"/>
            <a:ext cx="3657600" cy="1847088"/>
          </a:xfrm>
          <a:custGeom>
            <a:avLst/>
            <a:gdLst/>
            <a:ahLst/>
            <a:cxnLst/>
            <a:rect l="l" t="t" r="r" b="b"/>
            <a:pathLst>
              <a:path w="3901440" h="1970227">
                <a:moveTo>
                  <a:pt x="3901440" y="1970227"/>
                </a:moveTo>
                <a:lnTo>
                  <a:pt x="0" y="1970227"/>
                </a:lnTo>
                <a:lnTo>
                  <a:pt x="0" y="0"/>
                </a:lnTo>
                <a:lnTo>
                  <a:pt x="3901440" y="0"/>
                </a:lnTo>
                <a:lnTo>
                  <a:pt x="3901440" y="197022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108000" y="5434617"/>
            <a:ext cx="3657600" cy="1847088"/>
          </a:xfrm>
          <a:custGeom>
            <a:avLst/>
            <a:gdLst/>
            <a:ahLst/>
            <a:cxnLst/>
            <a:rect l="l" t="t" r="r" b="b"/>
            <a:pathLst>
              <a:path w="3901440" h="1970227">
                <a:moveTo>
                  <a:pt x="0" y="0"/>
                </a:moveTo>
                <a:lnTo>
                  <a:pt x="3901440" y="0"/>
                </a:lnTo>
                <a:lnTo>
                  <a:pt x="3901440" y="1970227"/>
                </a:lnTo>
                <a:lnTo>
                  <a:pt x="0" y="1970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52400" y="3780068"/>
            <a:ext cx="12445999" cy="3501637"/>
          </a:xfrm>
          <a:custGeom>
            <a:avLst/>
            <a:gdLst/>
            <a:ahLst/>
            <a:cxnLst/>
            <a:rect l="l" t="t" r="r" b="b"/>
            <a:pathLst>
              <a:path w="9961813" h="3735080">
                <a:moveTo>
                  <a:pt x="0" y="0"/>
                </a:moveTo>
                <a:lnTo>
                  <a:pt x="9961814" y="0"/>
                </a:lnTo>
                <a:lnTo>
                  <a:pt x="9961814" y="3735080"/>
                </a:lnTo>
                <a:lnTo>
                  <a:pt x="0" y="3735080"/>
                </a:lnTo>
                <a:lnTo>
                  <a:pt x="0" y="0"/>
                </a:lnTo>
                <a:close/>
              </a:path>
            </a:pathLst>
          </a:custGeom>
          <a:blipFill>
            <a:blip r:embed="rId5">
              <a:extLst>
                <a:ext uri="{96DAC541-7B7A-43D3-8B79-37D633B846F1}">
                  <asvg:svgBlip xmlns:asvg="http://schemas.microsoft.com/office/drawing/2016/SVG/main" r:embed="rId6"/>
                </a:ext>
              </a:extLst>
            </a:blip>
            <a:stretch>
              <a:fillRect t="-80307" b="-86401"/>
            </a:stretch>
          </a:blipFill>
        </p:spPr>
      </p:sp>
      <p:sp>
        <p:nvSpPr>
          <p:cNvPr id="6" name="Freeform 6"/>
          <p:cNvSpPr/>
          <p:nvPr/>
        </p:nvSpPr>
        <p:spPr>
          <a:xfrm flipH="1" flipV="1">
            <a:off x="-1" y="-548844"/>
            <a:ext cx="12293600" cy="3501637"/>
          </a:xfrm>
          <a:custGeom>
            <a:avLst/>
            <a:gdLst/>
            <a:ahLst/>
            <a:cxnLst/>
            <a:rect l="l" t="t" r="r" b="b"/>
            <a:pathLst>
              <a:path w="9961813" h="3735080">
                <a:moveTo>
                  <a:pt x="9961814" y="3735080"/>
                </a:moveTo>
                <a:lnTo>
                  <a:pt x="0" y="3735080"/>
                </a:lnTo>
                <a:lnTo>
                  <a:pt x="0" y="0"/>
                </a:lnTo>
                <a:lnTo>
                  <a:pt x="9961814" y="0"/>
                </a:lnTo>
                <a:lnTo>
                  <a:pt x="9961814" y="3735080"/>
                </a:lnTo>
                <a:close/>
              </a:path>
            </a:pathLst>
          </a:custGeom>
          <a:blipFill>
            <a:blip r:embed="rId5">
              <a:extLst>
                <a:ext uri="{96DAC541-7B7A-43D3-8B79-37D633B846F1}">
                  <asvg:svgBlip xmlns:asvg="http://schemas.microsoft.com/office/drawing/2016/SVG/main" r:embed="rId6"/>
                </a:ext>
              </a:extLst>
            </a:blip>
            <a:stretch>
              <a:fillRect t="-80307" b="-86401"/>
            </a:stretch>
          </a:blipFill>
        </p:spPr>
      </p:sp>
      <p:sp>
        <p:nvSpPr>
          <p:cNvPr id="17" name="TextBox 4"/>
          <p:cNvSpPr txBox="1"/>
          <p:nvPr/>
        </p:nvSpPr>
        <p:spPr>
          <a:xfrm>
            <a:off x="1857438" y="425262"/>
            <a:ext cx="8229600" cy="1209973"/>
          </a:xfrm>
          <a:prstGeom prst="rect">
            <a:avLst/>
          </a:prstGeom>
        </p:spPr>
        <p:txBody>
          <a:bodyPr lIns="0" tIns="0" rIns="0" bIns="0" rtlCol="0" anchor="ctr"/>
          <a:lstStyle/>
          <a:p>
            <a:pPr algn="ctr" defTabSz="857324">
              <a:lnSpc>
                <a:spcPts val="4800"/>
              </a:lnSpc>
            </a:pPr>
            <a:r>
              <a:rPr lang="en-US" sz="4000" b="1" dirty="0" err="1">
                <a:solidFill>
                  <a:srgbClr val="FF0000"/>
                </a:solidFill>
                <a:latin typeface="Calibri (MS) Bold"/>
                <a:ea typeface="Calibri (MS) Bold"/>
                <a:cs typeface="Calibri (MS) Bold"/>
                <a:sym typeface="Calibri (MS) Bold"/>
              </a:rPr>
              <a:t>CHỈ</a:t>
            </a:r>
            <a:r>
              <a:rPr lang="en-US" sz="4000" b="1" dirty="0">
                <a:solidFill>
                  <a:srgbClr val="FF0000"/>
                </a:solidFill>
                <a:latin typeface="Calibri (MS) Bold"/>
                <a:ea typeface="Calibri (MS) Bold"/>
                <a:cs typeface="Calibri (MS) Bold"/>
                <a:sym typeface="Calibri (MS) Bold"/>
              </a:rPr>
              <a:t> </a:t>
            </a:r>
            <a:r>
              <a:rPr lang="en-US" sz="4000" b="1" dirty="0" err="1">
                <a:solidFill>
                  <a:srgbClr val="FF0000"/>
                </a:solidFill>
                <a:latin typeface="Calibri (MS) Bold"/>
                <a:ea typeface="Calibri (MS) Bold"/>
                <a:cs typeface="Calibri (MS) Bold"/>
                <a:sym typeface="Calibri (MS) Bold"/>
              </a:rPr>
              <a:t>ĐẠO</a:t>
            </a:r>
            <a:r>
              <a:rPr lang="en-US" sz="4000" b="1" dirty="0">
                <a:solidFill>
                  <a:srgbClr val="FF0000"/>
                </a:solidFill>
                <a:latin typeface="Calibri (MS) Bold"/>
                <a:ea typeface="Calibri (MS) Bold"/>
                <a:cs typeface="Calibri (MS) Bold"/>
                <a:sym typeface="Calibri (MS) Bold"/>
              </a:rPr>
              <a:t> </a:t>
            </a:r>
            <a:r>
              <a:rPr lang="en-US" sz="4000" b="1" dirty="0" err="1">
                <a:solidFill>
                  <a:srgbClr val="FF0000"/>
                </a:solidFill>
                <a:latin typeface="Calibri (MS) Bold"/>
                <a:ea typeface="Calibri (MS) Bold"/>
                <a:cs typeface="Calibri (MS) Bold"/>
                <a:sym typeface="Calibri (MS) Bold"/>
              </a:rPr>
              <a:t>THỰC</a:t>
            </a:r>
            <a:r>
              <a:rPr lang="en-US" sz="4000" b="1" dirty="0">
                <a:solidFill>
                  <a:srgbClr val="FF0000"/>
                </a:solidFill>
                <a:latin typeface="Calibri (MS) Bold"/>
                <a:ea typeface="Calibri (MS) Bold"/>
                <a:cs typeface="Calibri (MS) Bold"/>
                <a:sym typeface="Calibri (MS) Bold"/>
              </a:rPr>
              <a:t> </a:t>
            </a:r>
            <a:r>
              <a:rPr lang="en-US" sz="4000" b="1" dirty="0" err="1">
                <a:solidFill>
                  <a:srgbClr val="FF0000"/>
                </a:solidFill>
                <a:latin typeface="Calibri (MS) Bold"/>
                <a:ea typeface="Calibri (MS) Bold"/>
                <a:cs typeface="Calibri (MS) Bold"/>
                <a:sym typeface="Calibri (MS) Bold"/>
              </a:rPr>
              <a:t>HIỆN</a:t>
            </a:r>
            <a:endParaRPr lang="en-US" sz="4000" b="1" dirty="0">
              <a:solidFill>
                <a:srgbClr val="FF0000"/>
              </a:solidFill>
              <a:latin typeface="Calibri (MS) Bold"/>
              <a:ea typeface="Calibri (MS) Bold"/>
              <a:cs typeface="Calibri (MS) Bold"/>
              <a:sym typeface="Calibri (MS) Bold"/>
            </a:endParaRPr>
          </a:p>
        </p:txBody>
      </p:sp>
      <p:sp>
        <p:nvSpPr>
          <p:cNvPr id="18" name="TextBox 5"/>
          <p:cNvSpPr txBox="1"/>
          <p:nvPr/>
        </p:nvSpPr>
        <p:spPr>
          <a:xfrm>
            <a:off x="2154397" y="2108937"/>
            <a:ext cx="8058150" cy="3394647"/>
          </a:xfrm>
          <a:prstGeom prst="rect">
            <a:avLst/>
          </a:prstGeom>
        </p:spPr>
        <p:txBody>
          <a:bodyPr lIns="0" tIns="0" rIns="0" bIns="0" rtlCol="0" anchor="t">
            <a:spAutoFit/>
          </a:bodyPr>
          <a:lstStyle/>
          <a:p>
            <a:pPr marL="0" lvl="1" defTabSz="857324">
              <a:lnSpc>
                <a:spcPts val="2879"/>
              </a:lnSpc>
              <a:buFont typeface="Arial"/>
              <a:buChar char="•"/>
            </a:pPr>
            <a:r>
              <a:rPr lang="en-US" sz="2399" b="1" dirty="0" err="1">
                <a:solidFill>
                  <a:srgbClr val="000000"/>
                </a:solidFill>
                <a:latin typeface="Calibri (MS) Bold"/>
                <a:ea typeface="Calibri (MS) Bold"/>
                <a:cs typeface="Calibri (MS) Bold"/>
                <a:sym typeface="Calibri (MS) Bold"/>
              </a:rPr>
              <a:t>Công</a:t>
            </a:r>
            <a:r>
              <a:rPr lang="en-US" sz="2399" b="1" dirty="0">
                <a:solidFill>
                  <a:srgbClr val="000000"/>
                </a:solidFill>
                <a:latin typeface="Calibri (MS) Bold"/>
                <a:ea typeface="Calibri (MS) Bold"/>
                <a:cs typeface="Calibri (MS) Bold"/>
                <a:sym typeface="Calibri (MS) Bold"/>
              </a:rPr>
              <a:t> </a:t>
            </a:r>
            <a:r>
              <a:rPr lang="en-US" sz="2399" b="1" dirty="0" err="1">
                <a:solidFill>
                  <a:srgbClr val="000000"/>
                </a:solidFill>
                <a:latin typeface="Calibri (MS) Bold"/>
                <a:ea typeface="Calibri (MS) Bold"/>
                <a:cs typeface="Calibri (MS) Bold"/>
                <a:sym typeface="Calibri (MS) Bold"/>
              </a:rPr>
              <a:t>văn</a:t>
            </a:r>
            <a:r>
              <a:rPr lang="en-US" sz="2399" b="1" dirty="0">
                <a:solidFill>
                  <a:srgbClr val="000000"/>
                </a:solidFill>
                <a:latin typeface="Calibri (MS) Bold"/>
                <a:ea typeface="Calibri (MS) Bold"/>
                <a:cs typeface="Calibri (MS) Bold"/>
                <a:sym typeface="Calibri (MS) Bold"/>
              </a:rPr>
              <a:t> 4567/</a:t>
            </a:r>
            <a:r>
              <a:rPr lang="en-US" sz="2399" b="1" dirty="0" err="1">
                <a:solidFill>
                  <a:srgbClr val="000000"/>
                </a:solidFill>
                <a:latin typeface="Calibri (MS) Bold"/>
                <a:ea typeface="Calibri (MS) Bold"/>
                <a:cs typeface="Calibri (MS) Bold"/>
                <a:sym typeface="Calibri (MS) Bold"/>
              </a:rPr>
              <a:t>BGDĐT-GDPT</a:t>
            </a:r>
            <a:r>
              <a:rPr lang="en-US" sz="2399" b="1" dirty="0">
                <a:solidFill>
                  <a:srgbClr val="000000"/>
                </a:solidFill>
                <a:latin typeface="Calibri (MS) Bold"/>
                <a:ea typeface="Calibri (MS) Bold"/>
                <a:cs typeface="Calibri (MS) Bold"/>
                <a:sym typeface="Calibri (MS) Bold"/>
              </a:rPr>
              <a:t> </a:t>
            </a:r>
            <a:r>
              <a:rPr lang="en-US" sz="2399" i="1" dirty="0">
                <a:solidFill>
                  <a:srgbClr val="000000"/>
                </a:solidFill>
                <a:latin typeface="Calibri (MS) Italics"/>
                <a:ea typeface="Calibri (MS) Italics"/>
                <a:cs typeface="Calibri (MS) Italics"/>
                <a:sym typeface="Calibri (MS) Italics"/>
              </a:rPr>
              <a:t>– 05/8/2025</a:t>
            </a:r>
          </a:p>
          <a:p>
            <a:pPr marL="0" lvl="1" algn="just" defTabSz="857324">
              <a:lnSpc>
                <a:spcPts val="3456"/>
              </a:lnSpc>
            </a:pPr>
            <a:r>
              <a:rPr lang="en-US" sz="2399" dirty="0" err="1">
                <a:solidFill>
                  <a:srgbClr val="000000"/>
                </a:solidFill>
                <a:latin typeface="Calibri (MS)"/>
                <a:ea typeface="Calibri (MS)"/>
                <a:cs typeface="Calibri (MS)"/>
                <a:sym typeface="Calibri (MS)"/>
              </a:rPr>
              <a:t>Bộ</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GD&amp;ĐT</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hướng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dẫn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thực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hiện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buổi</a:t>
            </a:r>
            <a:r>
              <a:rPr lang="en-US" sz="2399" dirty="0">
                <a:solidFill>
                  <a:srgbClr val="000000"/>
                </a:solidFill>
                <a:latin typeface="Calibri (MS)"/>
                <a:ea typeface="Calibri (MS)"/>
                <a:cs typeface="Calibri (MS)"/>
                <a:sym typeface="Calibri (MS)"/>
              </a:rPr>
              <a:t> 1 </a:t>
            </a:r>
            <a:r>
              <a:rPr lang="en-US" sz="2399" dirty="0" err="1">
                <a:solidFill>
                  <a:srgbClr val="000000"/>
                </a:solidFill>
                <a:latin typeface="Calibri (MS)"/>
                <a:ea typeface="Calibri (MS)"/>
                <a:cs typeface="Calibri (MS)"/>
                <a:sym typeface="Calibri (MS)"/>
              </a:rPr>
              <a:t>học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chính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khóa</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buổi</a:t>
            </a:r>
            <a:r>
              <a:rPr lang="en-US" sz="2399" dirty="0">
                <a:solidFill>
                  <a:srgbClr val="000000"/>
                </a:solidFill>
                <a:latin typeface="Calibri (MS)"/>
                <a:ea typeface="Calibri (MS)"/>
                <a:cs typeface="Calibri (MS)"/>
                <a:sym typeface="Calibri (MS)"/>
              </a:rPr>
              <a:t> 2 </a:t>
            </a:r>
            <a:r>
              <a:rPr lang="en-US" sz="2399" dirty="0" err="1">
                <a:solidFill>
                  <a:srgbClr val="000000"/>
                </a:solidFill>
                <a:latin typeface="Calibri (MS)"/>
                <a:ea typeface="Calibri (MS)"/>
                <a:cs typeface="Calibri (MS)"/>
                <a:sym typeface="Calibri (MS)"/>
              </a:rPr>
              <a:t>phát</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triển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năng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lực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kỹ</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năng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sống</a:t>
            </a:r>
            <a:r>
              <a:rPr lang="en-US" sz="2399" dirty="0">
                <a:solidFill>
                  <a:srgbClr val="000000"/>
                </a:solidFill>
                <a:latin typeface="Calibri (MS)"/>
                <a:ea typeface="Calibri (MS)"/>
                <a:cs typeface="Calibri (MS)"/>
                <a:sym typeface="Calibri (MS)"/>
              </a:rPr>
              <a:t>, STEM, </a:t>
            </a:r>
            <a:r>
              <a:rPr lang="en-US" sz="2399" dirty="0" err="1">
                <a:solidFill>
                  <a:srgbClr val="000000"/>
                </a:solidFill>
                <a:latin typeface="Calibri (MS)"/>
                <a:ea typeface="Calibri (MS)"/>
                <a:cs typeface="Calibri (MS)"/>
                <a:sym typeface="Calibri (MS)"/>
              </a:rPr>
              <a:t>năng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lực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số</a:t>
            </a:r>
            <a:r>
              <a:rPr lang="en-US" sz="2399" dirty="0">
                <a:solidFill>
                  <a:srgbClr val="000000"/>
                </a:solidFill>
                <a:latin typeface="Calibri (MS)"/>
                <a:ea typeface="Calibri (MS)"/>
                <a:cs typeface="Calibri (MS)"/>
                <a:sym typeface="Calibri (MS)"/>
              </a:rPr>
              <a:t>, AI…), </a:t>
            </a:r>
            <a:r>
              <a:rPr lang="en-US" sz="2399" dirty="0" err="1">
                <a:solidFill>
                  <a:srgbClr val="000000"/>
                </a:solidFill>
                <a:latin typeface="Calibri (MS)"/>
                <a:ea typeface="Calibri (MS)"/>
                <a:cs typeface="Calibri (MS)"/>
                <a:sym typeface="Calibri (MS)"/>
              </a:rPr>
              <a:t>linh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hoạt</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theo</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điều</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kiện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nhà</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trường</a:t>
            </a:r>
            <a:r>
              <a:rPr lang="en-US" sz="2399" dirty="0">
                <a:solidFill>
                  <a:srgbClr val="000000"/>
                </a:solidFill>
                <a:latin typeface="Calibri (MS)"/>
                <a:ea typeface="Calibri (MS)"/>
                <a:cs typeface="Calibri (MS)"/>
                <a:sym typeface="Calibri (MS)"/>
              </a:rPr>
              <a:t>.</a:t>
            </a:r>
          </a:p>
          <a:p>
            <a:pPr marL="0" lvl="1" defTabSz="857324">
              <a:lnSpc>
                <a:spcPts val="2879"/>
              </a:lnSpc>
              <a:buFont typeface="Arial"/>
              <a:buChar char="•"/>
            </a:pPr>
            <a:r>
              <a:rPr lang="en-US" sz="2399" b="1" dirty="0" err="1">
                <a:solidFill>
                  <a:srgbClr val="000000"/>
                </a:solidFill>
                <a:latin typeface="Calibri (MS) Bold"/>
                <a:ea typeface="Calibri (MS) Bold"/>
                <a:cs typeface="Calibri (MS) Bold"/>
                <a:sym typeface="Calibri (MS) Bold"/>
              </a:rPr>
              <a:t>Thông</a:t>
            </a:r>
            <a:r>
              <a:rPr lang="en-US" sz="2399" b="1" dirty="0">
                <a:solidFill>
                  <a:srgbClr val="000000"/>
                </a:solidFill>
                <a:latin typeface="Calibri (MS) Bold"/>
                <a:ea typeface="Calibri (MS) Bold"/>
                <a:cs typeface="Calibri (MS) Bold"/>
                <a:sym typeface="Calibri (MS) Bold"/>
              </a:rPr>
              <a:t> </a:t>
            </a:r>
            <a:r>
              <a:rPr lang="en-US" sz="2399" b="1" dirty="0" err="1">
                <a:solidFill>
                  <a:srgbClr val="000000"/>
                </a:solidFill>
                <a:latin typeface="Calibri (MS) Bold"/>
                <a:ea typeface="Calibri (MS) Bold"/>
                <a:cs typeface="Calibri (MS) Bold"/>
                <a:sym typeface="Calibri (MS) Bold"/>
              </a:rPr>
              <a:t>tư</a:t>
            </a:r>
            <a:r>
              <a:rPr lang="en-US" sz="2399" b="1" dirty="0">
                <a:solidFill>
                  <a:srgbClr val="000000"/>
                </a:solidFill>
                <a:latin typeface="Calibri (MS) Bold"/>
                <a:ea typeface="Calibri (MS) Bold"/>
                <a:cs typeface="Calibri (MS) Bold"/>
                <a:sym typeface="Calibri (MS) Bold"/>
              </a:rPr>
              <a:t> 02/2025/TT-</a:t>
            </a:r>
            <a:r>
              <a:rPr lang="en-US" sz="2399" b="1" dirty="0" err="1">
                <a:solidFill>
                  <a:srgbClr val="000000"/>
                </a:solidFill>
                <a:latin typeface="Calibri (MS) Bold"/>
                <a:ea typeface="Calibri (MS) Bold"/>
                <a:cs typeface="Calibri (MS) Bold"/>
                <a:sym typeface="Calibri (MS) Bold"/>
              </a:rPr>
              <a:t>BGDĐT</a:t>
            </a:r>
            <a:r>
              <a:rPr lang="en-US" sz="2399" b="1" dirty="0">
                <a:solidFill>
                  <a:srgbClr val="000000"/>
                </a:solidFill>
                <a:latin typeface="Calibri (MS) Bold"/>
                <a:ea typeface="Calibri (MS) Bold"/>
                <a:cs typeface="Calibri (MS) Bold"/>
                <a:sym typeface="Calibri (MS) Bold"/>
              </a:rPr>
              <a:t> </a:t>
            </a:r>
            <a:r>
              <a:rPr lang="en-US" sz="2399" i="1" dirty="0">
                <a:solidFill>
                  <a:srgbClr val="000000"/>
                </a:solidFill>
                <a:latin typeface="Calibri (MS) Italics"/>
                <a:ea typeface="Calibri (MS) Italics"/>
                <a:cs typeface="Calibri (MS) Italics"/>
                <a:sym typeface="Calibri (MS) Italics"/>
              </a:rPr>
              <a:t>– 24/01/2025</a:t>
            </a:r>
          </a:p>
          <a:p>
            <a:pPr marL="0" lvl="1" algn="just" defTabSz="857324">
              <a:lnSpc>
                <a:spcPts val="3456"/>
              </a:lnSpc>
            </a:pPr>
            <a:r>
              <a:rPr lang="en-US" sz="2399" dirty="0">
                <a:solidFill>
                  <a:srgbClr val="000000"/>
                </a:solidFill>
                <a:latin typeface="Calibri (MS)"/>
                <a:ea typeface="Calibri (MS)"/>
                <a:cs typeface="Calibri (MS)"/>
                <a:sym typeface="Calibri (MS)"/>
              </a:rPr>
              <a:t>Ban </a:t>
            </a:r>
            <a:r>
              <a:rPr lang="en-US" sz="2399" dirty="0" err="1">
                <a:solidFill>
                  <a:srgbClr val="000000"/>
                </a:solidFill>
                <a:latin typeface="Calibri (MS)"/>
                <a:ea typeface="Calibri (MS)"/>
                <a:cs typeface="Calibri (MS)"/>
                <a:sym typeface="Calibri (MS)"/>
              </a:rPr>
              <a:t>hành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Khung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năng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lực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số</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cho</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người</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học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trong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giáo</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dục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phổ</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thông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làm</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cơ</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sở</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triển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khai</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nội</a:t>
            </a:r>
            <a:r>
              <a:rPr lang="en-US" sz="2399" dirty="0">
                <a:solidFill>
                  <a:srgbClr val="000000"/>
                </a:solidFill>
                <a:latin typeface="Calibri (MS)"/>
                <a:ea typeface="Calibri (MS)"/>
                <a:cs typeface="Calibri (MS)"/>
                <a:sym typeface="Calibri (MS)"/>
              </a:rPr>
              <a:t> dung </a:t>
            </a:r>
            <a:r>
              <a:rPr lang="en-US" sz="2399" dirty="0" err="1">
                <a:solidFill>
                  <a:srgbClr val="000000"/>
                </a:solidFill>
                <a:latin typeface="Calibri (MS)"/>
                <a:ea typeface="Calibri (MS)"/>
                <a:cs typeface="Calibri (MS)"/>
                <a:sym typeface="Calibri (MS)"/>
              </a:rPr>
              <a:t>kĩ</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năng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số</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trong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đó</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có</a:t>
            </a:r>
            <a:r>
              <a:rPr lang="en-US" sz="2399" dirty="0">
                <a:solidFill>
                  <a:srgbClr val="000000"/>
                </a:solidFill>
                <a:latin typeface="Calibri (MS)"/>
                <a:ea typeface="Calibri (MS)"/>
                <a:cs typeface="Calibri (MS)"/>
                <a:sym typeface="Calibri (MS)"/>
              </a:rPr>
              <a:t> AI. </a:t>
            </a:r>
          </a:p>
        </p:txBody>
      </p:sp>
    </p:spTree>
    <p:extLst>
      <p:ext uri="{BB962C8B-B14F-4D97-AF65-F5344CB8AC3E}">
        <p14:creationId xmlns:p14="http://schemas.microsoft.com/office/powerpoint/2010/main" val="2209920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Thiết kế chủ đề giáo dục AI</a:t>
              </a:r>
            </a:p>
          </p:txBody>
        </p:sp>
      </p:grpSp>
      <p:sp>
        <p:nvSpPr>
          <p:cNvPr id="7" name="TextBox 7"/>
          <p:cNvSpPr txBox="1"/>
          <p:nvPr/>
        </p:nvSpPr>
        <p:spPr>
          <a:xfrm>
            <a:off x="2066926" y="1589482"/>
            <a:ext cx="8058150" cy="2580771"/>
          </a:xfrm>
          <a:prstGeom prst="rect">
            <a:avLst/>
          </a:prstGeom>
        </p:spPr>
        <p:txBody>
          <a:bodyPr lIns="0" tIns="0" rIns="0" bIns="0" rtlCol="0" anchor="t">
            <a:spAutoFit/>
          </a:bodyPr>
          <a:lstStyle/>
          <a:p>
            <a:pPr marL="686754" lvl="2" indent="-228918">
              <a:lnSpc>
                <a:spcPts val="3359"/>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Lớp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6: Con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người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tạo</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ra</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sử</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dụng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và</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quyết</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định</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AI.</a:t>
            </a:r>
          </a:p>
          <a:p>
            <a:pPr marL="686754" lvl="2" indent="-228918">
              <a:lnSpc>
                <a:spcPts val="3359"/>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Lớp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7: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Quyền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tự</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chủ</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của</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con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người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khi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sử</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dụng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AI.</a:t>
            </a:r>
          </a:p>
          <a:p>
            <a:pPr marL="686754" lvl="2" indent="-228918">
              <a:lnSpc>
                <a:spcPts val="3359"/>
              </a:lnSpc>
              <a:buFont typeface="Arial"/>
              <a:buChar char="⚬"/>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Lớp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9: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Công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bằng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thiên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vị</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và</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trách</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nhiệm</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xã</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hội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A3F3A"/>
            </a:solidFill>
            <a:ln w="12700">
              <a:solidFill>
                <a:srgbClr val="000000"/>
              </a:solidFill>
            </a:ln>
          </p:spPr>
        </p:sp>
      </p:grpSp>
      <p:grpSp>
        <p:nvGrpSpPr>
          <p:cNvPr id="4" name="Group 4"/>
          <p:cNvGrpSpPr/>
          <p:nvPr/>
        </p:nvGrpSpPr>
        <p:grpSpPr>
          <a:xfrm>
            <a:off x="863600" y="185795"/>
            <a:ext cx="10464800" cy="1469163"/>
            <a:chOff x="-2235200" y="-57151"/>
            <a:chExt cx="20929600" cy="2938326"/>
          </a:xfrm>
        </p:grpSpPr>
        <p:sp>
          <p:nvSpPr>
            <p:cNvPr id="5" name="Freeform 5"/>
            <p:cNvSpPr/>
            <p:nvPr/>
          </p:nvSpPr>
          <p:spPr>
            <a:xfrm>
              <a:off x="0" y="0"/>
              <a:ext cx="16459200" cy="2881175"/>
            </a:xfrm>
            <a:custGeom>
              <a:avLst/>
              <a:gdLst/>
              <a:ahLst/>
              <a:cxnLst/>
              <a:rect l="l" t="t" r="r" b="b"/>
              <a:pathLst>
                <a:path w="16459200" h="2881175">
                  <a:moveTo>
                    <a:pt x="0" y="0"/>
                  </a:moveTo>
                  <a:lnTo>
                    <a:pt x="16459200" y="0"/>
                  </a:lnTo>
                  <a:lnTo>
                    <a:pt x="16459200" y="2881175"/>
                  </a:lnTo>
                  <a:lnTo>
                    <a:pt x="0" y="2881175"/>
                  </a:lnTo>
                  <a:close/>
                </a:path>
              </a:pathLst>
            </a:custGeom>
            <a:solidFill>
              <a:srgbClr val="000000">
                <a:alpha val="0"/>
              </a:srgbClr>
            </a:solidFill>
            <a:ln w="12700">
              <a:solidFill>
                <a:srgbClr val="000000"/>
              </a:solidFill>
            </a:ln>
          </p:spPr>
        </p:sp>
        <p:sp>
          <p:nvSpPr>
            <p:cNvPr id="6" name="TextBox 6"/>
            <p:cNvSpPr txBox="1"/>
            <p:nvPr/>
          </p:nvSpPr>
          <p:spPr>
            <a:xfrm>
              <a:off x="-2235200" y="-57151"/>
              <a:ext cx="20929600" cy="2938323"/>
            </a:xfrm>
            <a:prstGeom prst="rect">
              <a:avLst/>
            </a:prstGeom>
          </p:spPr>
          <p:txBody>
            <a:bodyPr lIns="0" tIns="0" rIns="0" bIns="0" rtlCol="0" anchor="ctr"/>
            <a:lstStyle/>
            <a:p>
              <a:pPr algn="ctr">
                <a:lnSpc>
                  <a:spcPts val="4320"/>
                </a:lnSpc>
              </a:pP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Tại</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sao</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AI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cần</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hình</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thức</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chủ</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đề</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độc</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lập</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a:t>
              </a:r>
            </a:p>
          </p:txBody>
        </p:sp>
      </p:grpSp>
      <p:sp>
        <p:nvSpPr>
          <p:cNvPr id="7" name="TextBox 7"/>
          <p:cNvSpPr txBox="1"/>
          <p:nvPr/>
        </p:nvSpPr>
        <p:spPr>
          <a:xfrm>
            <a:off x="2066926" y="1573016"/>
            <a:ext cx="8058150" cy="4189288"/>
          </a:xfrm>
          <a:prstGeom prst="rect">
            <a:avLst/>
          </a:prstGeom>
        </p:spPr>
        <p:txBody>
          <a:bodyPr lIns="0" tIns="0" rIns="0" bIns="0" rtlCol="0" anchor="t">
            <a:spAutoFit/>
          </a:bodyPr>
          <a:lstStyle/>
          <a:p>
            <a:pPr marL="588621" lvl="2" indent="-196207">
              <a:lnSpc>
                <a:spcPts val="2879"/>
              </a:lnSpc>
              <a:buFont typeface="Arial"/>
              <a:buChar char="⚬"/>
            </a:pP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Mục</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tiêu</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Định</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vị</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giá</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trị</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của</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việc</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tách</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riêng</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chuyên</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đề</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AI.</a:t>
            </a:r>
          </a:p>
          <a:p>
            <a:pPr marL="588621" lvl="2" indent="-196207">
              <a:lnSpc>
                <a:spcPts val="2879"/>
              </a:lnSpc>
              <a:buFont typeface="Arial"/>
              <a:buChar char="⚬"/>
            </a:pP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Giải</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pháp</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linh</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hoạt</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Dành</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cho</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các</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trường</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đủ</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điều</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kiện</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về</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đội</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ngũ</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và</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hạ</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tầng</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a:t>
            </a:r>
          </a:p>
          <a:p>
            <a:pPr marL="588621" lvl="2" indent="-196207">
              <a:lnSpc>
                <a:spcPts val="2879"/>
              </a:lnSpc>
              <a:buFont typeface="Arial"/>
              <a:buChar char="⚬"/>
            </a:pP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Giá</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trị</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cốt</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lõi</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Trang</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bị</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kiến</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thức</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nền</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tảng</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&amp;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kỹ</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năng</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giải</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quyết</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vấn</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đề</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thực</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tế</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a:t>
            </a:r>
          </a:p>
          <a:p>
            <a:pPr marL="715330" lvl="2" indent="-238443">
              <a:lnSpc>
                <a:spcPts val="3359"/>
              </a:lnSpc>
              <a:buFont typeface="Arial"/>
              <a:buChar char="⚬"/>
            </a:pP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Giúp</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học</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sinh</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sẵn</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sàng</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thích</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ứng</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với</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thị</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trường</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lao</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động</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kỷ</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nguyên</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7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số</a:t>
            </a:r>
            <a:r>
              <a:rPr lang="en-US" sz="27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a:t>
            </a:r>
          </a:p>
          <a:p>
            <a:pPr marL="588621" lvl="2" indent="-196207">
              <a:lnSpc>
                <a:spcPts val="2879"/>
              </a:lnSpc>
              <a:buFont typeface="Arial"/>
              <a:buChar char="⚬"/>
            </a:pP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Tính</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pháp</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lý</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Bám</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sát</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định</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hướng</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năng</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lực</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tại</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Quyết</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định</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3439/</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QĐ-BGDĐT</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a:t>
            </a:r>
          </a:p>
          <a:p>
            <a:pPr marL="588621" lvl="2" indent="-196207">
              <a:lnSpc>
                <a:spcPts val="2879"/>
              </a:lnSpc>
            </a:pPr>
            <a:endPar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Nguyên tắc triển khai</a:t>
              </a:r>
            </a:p>
          </p:txBody>
        </p:sp>
      </p:grpSp>
      <p:sp>
        <p:nvSpPr>
          <p:cNvPr id="7" name="TextBox 7"/>
          <p:cNvSpPr txBox="1"/>
          <p:nvPr/>
        </p:nvSpPr>
        <p:spPr>
          <a:xfrm>
            <a:off x="2066926" y="1429150"/>
            <a:ext cx="8058150" cy="4369722"/>
          </a:xfrm>
          <a:prstGeom prst="rect">
            <a:avLst/>
          </a:prstGeom>
        </p:spPr>
        <p:txBody>
          <a:bodyPr lIns="0" tIns="0" rIns="0" bIns="0" rtlCol="0" anchor="t">
            <a:spAutoFit/>
          </a:bodyPr>
          <a:lstStyle/>
          <a:p>
            <a:pPr marL="515295" lvl="2" indent="-171765" algn="just">
              <a:lnSpc>
                <a:spcPts val="4031"/>
              </a:lnSpc>
              <a:buAutoNum type="arabicPeriod"/>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Lựa</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chọn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nội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dung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dựa</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trên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khung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thí</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điểm</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theo</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QĐ</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3439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về</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giáo</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dục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AI.</a:t>
            </a:r>
          </a:p>
          <a:p>
            <a:pPr marL="515295" lvl="2" indent="-171765" algn="just">
              <a:lnSpc>
                <a:spcPts val="4031"/>
              </a:lnSpc>
              <a:buAutoNum type="arabicPeriod"/>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Chủ</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động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linh</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hoạt</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phù</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hợp</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với</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điều</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kiện</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thực</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tế</a:t>
            </a: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endParaRPr>
          </a:p>
          <a:p>
            <a:pPr marL="906815" lvl="3" indent="-226703" algn="just">
              <a:lnSpc>
                <a:spcPts val="3456"/>
              </a:lnSpc>
              <a:buFont typeface="Arial"/>
              <a:buChar char="￭"/>
            </a:pP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Về</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đối</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tượng</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và</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tính</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sư</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phạm</a:t>
            </a:r>
            <a:endPar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endParaRPr>
          </a:p>
          <a:p>
            <a:pPr marL="906815" lvl="3" indent="-226703" algn="just">
              <a:lnSpc>
                <a:spcPts val="3456"/>
              </a:lnSpc>
              <a:buFont typeface="Arial"/>
              <a:buChar char="￭"/>
            </a:pP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Về</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thời</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gian</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và</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chương</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trình</a:t>
            </a:r>
            <a:endPar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endParaRPr>
          </a:p>
          <a:p>
            <a:pPr marL="906815" lvl="3" indent="-226703" algn="just">
              <a:lnSpc>
                <a:spcPts val="3456"/>
              </a:lnSpc>
              <a:buFont typeface="Arial"/>
              <a:buChar char="￭"/>
            </a:pP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Về</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đội</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ngũ</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và</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cơ</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sở</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vật</a:t>
            </a:r>
            <a:r>
              <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 </a:t>
            </a:r>
            <a:r>
              <a:rPr lang="en-US" sz="2399" dirty="0" err="1">
                <a:solidFill>
                  <a:srgbClr val="FFFFFF"/>
                </a:solidFill>
                <a:latin typeface="Tahoma" panose="020B0604030504040204" pitchFamily="34" charset="0"/>
                <a:ea typeface="Tahoma" panose="020B0604030504040204" pitchFamily="34" charset="0"/>
                <a:cs typeface="Tahoma" panose="020B0604030504040204" pitchFamily="34" charset="0"/>
                <a:sym typeface="DM Sans"/>
              </a:rPr>
              <a:t>chất</a:t>
            </a:r>
            <a:endParaRPr lang="en-US" sz="2399" dirty="0">
              <a:solidFill>
                <a:srgbClr val="FFFFFF"/>
              </a:solidFill>
              <a:latin typeface="Tahoma" panose="020B0604030504040204" pitchFamily="34" charset="0"/>
              <a:ea typeface="Tahoma" panose="020B0604030504040204" pitchFamily="34" charset="0"/>
              <a:cs typeface="Tahoma" panose="020B0604030504040204" pitchFamily="34" charset="0"/>
              <a:sym typeface="DM Sans"/>
            </a:endParaRPr>
          </a:p>
          <a:p>
            <a:pPr marL="515295" lvl="2" indent="-171765" algn="just">
              <a:lnSpc>
                <a:spcPts val="4031"/>
              </a:lnSpc>
              <a:buAutoNum type="arabicPeriod"/>
            </a:pP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Hiệu</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quả</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và</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công</a:t>
            </a:r>
            <a:r>
              <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 </a:t>
            </a:r>
            <a:r>
              <a:rPr lang="en-US" sz="2799"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a:rPr>
              <a:t>bằng</a:t>
            </a: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endParaRPr>
          </a:p>
          <a:p>
            <a:pPr marL="515295" lvl="2" indent="-171765">
              <a:lnSpc>
                <a:spcPts val="4031"/>
              </a:lnSpc>
            </a:pPr>
            <a:endParaRPr lang="en-US" sz="2799"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A3F3A"/>
            </a:solidFill>
            <a:ln w="12700">
              <a:solidFill>
                <a:srgbClr val="000000"/>
              </a:solidFill>
            </a:ln>
          </p:spPr>
        </p:sp>
      </p:grpSp>
      <p:grpSp>
        <p:nvGrpSpPr>
          <p:cNvPr id="4" name="Group 4"/>
          <p:cNvGrpSpPr/>
          <p:nvPr/>
        </p:nvGrpSpPr>
        <p:grpSpPr>
          <a:xfrm>
            <a:off x="1981200" y="207671"/>
            <a:ext cx="8229600" cy="1209973"/>
            <a:chOff x="0" y="0"/>
            <a:chExt cx="16459200" cy="2419945"/>
          </a:xfrm>
        </p:grpSpPr>
        <p:sp>
          <p:nvSpPr>
            <p:cNvPr id="5" name="Freeform 5"/>
            <p:cNvSpPr/>
            <p:nvPr/>
          </p:nvSpPr>
          <p:spPr>
            <a:xfrm>
              <a:off x="0" y="0"/>
              <a:ext cx="16459200" cy="2419944"/>
            </a:xfrm>
            <a:custGeom>
              <a:avLst/>
              <a:gdLst/>
              <a:ahLst/>
              <a:cxnLst/>
              <a:rect l="l" t="t" r="r" b="b"/>
              <a:pathLst>
                <a:path w="16459200" h="2419944">
                  <a:moveTo>
                    <a:pt x="0" y="0"/>
                  </a:moveTo>
                  <a:lnTo>
                    <a:pt x="16459200" y="0"/>
                  </a:lnTo>
                  <a:lnTo>
                    <a:pt x="164592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16459200" cy="2477095"/>
            </a:xfrm>
            <a:prstGeom prst="rect">
              <a:avLst/>
            </a:prstGeom>
          </p:spPr>
          <p:txBody>
            <a:bodyPr lIns="0" tIns="0" rIns="0" bIns="0" rtlCol="0" anchor="ctr"/>
            <a:lstStyle/>
            <a:p>
              <a:pPr algn="ctr">
                <a:lnSpc>
                  <a:spcPts val="4800"/>
                </a:lnSpc>
              </a:pP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Từ</a:t>
              </a:r>
              <a:r>
                <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nội</a:t>
              </a:r>
              <a:r>
                <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dung </a:t>
              </a: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đến</a:t>
              </a:r>
              <a:r>
                <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bài</a:t>
              </a:r>
              <a:r>
                <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dạy</a:t>
              </a:r>
              <a:endParaRPr lang="en-US" sz="3999"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endParaRPr>
            </a:p>
          </p:txBody>
        </p:sp>
      </p:grpSp>
      <p:sp>
        <p:nvSpPr>
          <p:cNvPr id="7" name="TextBox 7"/>
          <p:cNvSpPr txBox="1"/>
          <p:nvPr/>
        </p:nvSpPr>
        <p:spPr>
          <a:xfrm>
            <a:off x="401703" y="1573015"/>
            <a:ext cx="11395855" cy="4783361"/>
          </a:xfrm>
          <a:prstGeom prst="rect">
            <a:avLst/>
          </a:prstGeom>
        </p:spPr>
        <p:txBody>
          <a:bodyPr lIns="0" tIns="0" rIns="0" bIns="0" rtlCol="0" anchor="t">
            <a:spAutoFit/>
          </a:bodyPr>
          <a:lstStyle/>
          <a:p>
            <a:pPr marL="434181" lvl="2" indent="-144727" algn="just">
              <a:lnSpc>
                <a:spcPts val="2879"/>
              </a:lnSpc>
              <a:buAutoNum type="arabicPeriod"/>
            </a:pP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Xác</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định</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nội</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dung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trọng</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tâm</a:t>
            </a:r>
            <a:endPar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endParaRPr>
          </a:p>
          <a:p>
            <a:pPr marL="853457" lvl="3" indent="-213364" algn="just">
              <a:lnSpc>
                <a:spcPts val="2639"/>
              </a:lnSpc>
              <a:buFont typeface="Arial"/>
              <a:buChar char="￭"/>
            </a:pP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Tập</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trung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vào</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các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chủ</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đề</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cốt</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lõi</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cấp</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THCS: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Dữ</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liệu</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Học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máy</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cơ</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bản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có</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giám</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sát</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không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giám</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sát</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tăng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cường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Xử</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lý</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ngôn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ngữ</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tự</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nhiên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(NLP),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Chatbot</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và</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Tương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tác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người</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máy</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(UI/</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UX</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a:t>
            </a:r>
          </a:p>
          <a:p>
            <a:pPr marL="434181" lvl="2" indent="-144727" algn="just">
              <a:lnSpc>
                <a:spcPts val="2879"/>
              </a:lnSpc>
              <a:buAutoNum type="arabicPeriod"/>
            </a:pP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Cấu</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trúc</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chuyên</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đề</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chủ</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đề</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độc</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lập</a:t>
            </a:r>
            <a:endPar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endParaRPr>
          </a:p>
          <a:p>
            <a:pPr marL="853457" lvl="3" indent="-213364" algn="just">
              <a:lnSpc>
                <a:spcPts val="2639"/>
              </a:lnSpc>
              <a:buFont typeface="Arial"/>
              <a:buChar char="￭"/>
            </a:pP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Thiết</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kế</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linh</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hoạt</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Triển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khai</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theo</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môn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học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(45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phút</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tiết</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Đảm</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bảo</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tính</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hệ</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thống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và</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liên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thông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đồng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tâm</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qua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các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khối</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lớp</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6 – 9.</a:t>
            </a:r>
          </a:p>
          <a:p>
            <a:pPr marL="434181" lvl="2" indent="-144727" algn="just">
              <a:lnSpc>
                <a:spcPts val="2879"/>
              </a:lnSpc>
              <a:buAutoNum type="arabicPeriod"/>
            </a:pP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Thiết</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kế</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bài</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dạy</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thực</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hành</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trải</a:t>
            </a:r>
            <a:r>
              <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 </a:t>
            </a:r>
            <a:r>
              <a:rPr lang="en-US" sz="2399"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a:rPr>
              <a:t>nghiệm</a:t>
            </a:r>
            <a:endParaRPr lang="en-US" sz="2399"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a:endParaRPr>
          </a:p>
          <a:p>
            <a:pPr marL="853457" lvl="3" indent="-213364" algn="just">
              <a:lnSpc>
                <a:spcPts val="2639"/>
              </a:lnSpc>
              <a:buFont typeface="Arial"/>
              <a:buChar char="￭"/>
            </a:pP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Ưu</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tiên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sử</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dụng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các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công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cụ</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nhận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dạng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hình</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ảnh</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âm</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thanh</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tư</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thế</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như</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Google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Teachble</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Machine.</a:t>
            </a:r>
          </a:p>
          <a:p>
            <a:pPr marL="853457" lvl="3" indent="-213364" algn="just">
              <a:lnSpc>
                <a:spcPts val="2639"/>
              </a:lnSpc>
              <a:buFont typeface="Arial"/>
              <a:buChar char="￭"/>
            </a:pP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Sử</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dụng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các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nền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tảng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học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máy</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trực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quan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công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cụ</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tương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tác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không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yêu</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cầu</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lập</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trình</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văn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bản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phức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tạp</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a:t>
            </a:r>
          </a:p>
          <a:p>
            <a:pPr marL="853457" lvl="3" indent="-213364" algn="just">
              <a:lnSpc>
                <a:spcPts val="2639"/>
              </a:lnSpc>
              <a:buFont typeface="Arial"/>
              <a:buChar char="￭"/>
            </a:pP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Tổ</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chức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dạy</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học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theo</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Dự</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án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AI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vì</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cộng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đồng</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giúp</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học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sinh</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giải</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quyết</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vấn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đề</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thực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tiễn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và</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rèn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luyện</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đạo</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t>
            </a:r>
            <a:r>
              <a:rPr lang="en-US" sz="2199" dirty="0" err="1">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đức</a:t>
            </a:r>
            <a:r>
              <a:rPr lang="en-US" sz="2199" dirty="0">
                <a:solidFill>
                  <a:srgbClr val="0B4B49"/>
                </a:solidFill>
                <a:latin typeface="Tahoma" panose="020B0604030504040204" pitchFamily="34" charset="0"/>
                <a:ea typeface="Tahoma" panose="020B0604030504040204" pitchFamily="34" charset="0"/>
                <a:cs typeface="Tahoma" panose="020B0604030504040204" pitchFamily="34" charset="0"/>
                <a:sym typeface="DM Sans"/>
              </a:rPr>
              <a:t> AI.</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685800" y="399358"/>
            <a:ext cx="10820400" cy="1209973"/>
            <a:chOff x="0" y="0"/>
            <a:chExt cx="21640800" cy="2419945"/>
          </a:xfrm>
        </p:grpSpPr>
        <p:sp>
          <p:nvSpPr>
            <p:cNvPr id="5" name="Freeform 5"/>
            <p:cNvSpPr/>
            <p:nvPr/>
          </p:nvSpPr>
          <p:spPr>
            <a:xfrm>
              <a:off x="0" y="0"/>
              <a:ext cx="21640800" cy="2419944"/>
            </a:xfrm>
            <a:custGeom>
              <a:avLst/>
              <a:gdLst/>
              <a:ahLst/>
              <a:cxnLst/>
              <a:rect l="l" t="t" r="r" b="b"/>
              <a:pathLst>
                <a:path w="21640800" h="2419944">
                  <a:moveTo>
                    <a:pt x="0" y="0"/>
                  </a:moveTo>
                  <a:lnTo>
                    <a:pt x="21640800" y="0"/>
                  </a:lnTo>
                  <a:lnTo>
                    <a:pt x="21640800" y="2419944"/>
                  </a:lnTo>
                  <a:lnTo>
                    <a:pt x="0" y="2419944"/>
                  </a:lnTo>
                  <a:close/>
                </a:path>
              </a:pathLst>
            </a:custGeom>
            <a:solidFill>
              <a:srgbClr val="000000">
                <a:alpha val="0"/>
              </a:srgbClr>
            </a:solidFill>
            <a:ln w="12700">
              <a:solidFill>
                <a:srgbClr val="000000"/>
              </a:solidFill>
            </a:ln>
          </p:spPr>
        </p:sp>
        <p:sp>
          <p:nvSpPr>
            <p:cNvPr id="6" name="TextBox 6"/>
            <p:cNvSpPr txBox="1"/>
            <p:nvPr/>
          </p:nvSpPr>
          <p:spPr>
            <a:xfrm>
              <a:off x="0" y="-57150"/>
              <a:ext cx="21640800" cy="2477095"/>
            </a:xfrm>
            <a:prstGeom prst="rect">
              <a:avLst/>
            </a:prstGeom>
          </p:spPr>
          <p:txBody>
            <a:bodyPr lIns="0" tIns="0" rIns="0" bIns="0" rtlCol="0" anchor="ctr"/>
            <a:lstStyle/>
            <a:p>
              <a:pPr algn="ctr">
                <a:lnSpc>
                  <a:spcPts val="4800"/>
                </a:lnSpc>
              </a:pP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Ưu</a:t>
              </a: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điểm</a:t>
              </a: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dạy</a:t>
              </a: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 AI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như</a:t>
              </a: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chủ</a:t>
              </a: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đề</a:t>
              </a: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độc</a:t>
              </a:r>
              <a:r>
                <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999" b="1" dirty="0" err="1">
                  <a:solidFill>
                    <a:srgbClr val="FFFFFF"/>
                  </a:solidFill>
                  <a:latin typeface="Tahoma" panose="020B0604030504040204" pitchFamily="34" charset="0"/>
                  <a:ea typeface="Tahoma" panose="020B0604030504040204" pitchFamily="34" charset="0"/>
                  <a:cs typeface="Tahoma" panose="020B0604030504040204" pitchFamily="34" charset="0"/>
                  <a:sym typeface="Poppins Bold"/>
                </a:rPr>
                <a:t>lập</a:t>
              </a:r>
              <a:endParaRPr lang="en-US" sz="3999" b="1" dirty="0">
                <a:solidFill>
                  <a:srgbClr val="FFFFFF"/>
                </a:solidFill>
                <a:latin typeface="Tahoma" panose="020B0604030504040204" pitchFamily="34" charset="0"/>
                <a:ea typeface="Tahoma" panose="020B0604030504040204" pitchFamily="34" charset="0"/>
                <a:cs typeface="Tahoma" panose="020B0604030504040204" pitchFamily="34" charset="0"/>
                <a:sym typeface="Poppins Bold"/>
              </a:endParaRPr>
            </a:p>
          </p:txBody>
        </p:sp>
      </p:grpSp>
      <p:sp>
        <p:nvSpPr>
          <p:cNvPr id="7" name="TextBox 7"/>
          <p:cNvSpPr txBox="1"/>
          <p:nvPr/>
        </p:nvSpPr>
        <p:spPr>
          <a:xfrm>
            <a:off x="314060" y="1530617"/>
            <a:ext cx="11629613" cy="4834657"/>
          </a:xfrm>
          <a:prstGeom prst="rect">
            <a:avLst/>
          </a:prstGeom>
        </p:spPr>
        <p:txBody>
          <a:bodyPr lIns="0" tIns="0" rIns="0" bIns="0" rtlCol="0" anchor="t">
            <a:spAutoFit/>
          </a:bodyPr>
          <a:lstStyle/>
          <a:p>
            <a:pPr marL="595532" lvl="2" indent="-198511" algn="just">
              <a:lnSpc>
                <a:spcPts val="2913"/>
              </a:lnSpc>
              <a:buAutoNum type="arabicPeriod"/>
            </a:pPr>
            <a:r>
              <a:rPr lang="en-US" sz="2427">
                <a:solidFill>
                  <a:srgbClr val="FFFFFF"/>
                </a:solidFill>
                <a:latin typeface="Poppins"/>
                <a:ea typeface="Poppins"/>
                <a:cs typeface="Poppins"/>
                <a:sym typeface="Poppins"/>
              </a:rPr>
              <a:t>Đảm bảo đúng trọng tâm kiến thức AI – Nội dung được học có hệ thống, không bị loãng khi lồng ghép.</a:t>
            </a:r>
          </a:p>
          <a:p>
            <a:pPr marL="595532" lvl="2" indent="-198511" algn="just">
              <a:lnSpc>
                <a:spcPts val="2913"/>
              </a:lnSpc>
              <a:buAutoNum type="arabicPeriod"/>
            </a:pPr>
            <a:r>
              <a:rPr lang="en-US" sz="2427">
                <a:solidFill>
                  <a:srgbClr val="FFFFFF"/>
                </a:solidFill>
                <a:latin typeface="Poppins"/>
                <a:ea typeface="Poppins"/>
                <a:cs typeface="Poppins"/>
                <a:sym typeface="Poppins"/>
              </a:rPr>
              <a:t>Không làm lệch mục tiêu môn học khác – Tránh quá tải và giữ đúng bản chất các môn học gốc.</a:t>
            </a:r>
          </a:p>
          <a:p>
            <a:pPr marL="595532" lvl="2" indent="-198511" algn="just">
              <a:lnSpc>
                <a:spcPts val="2913"/>
              </a:lnSpc>
              <a:buAutoNum type="arabicPeriod"/>
            </a:pPr>
            <a:r>
              <a:rPr lang="en-US" sz="2427">
                <a:solidFill>
                  <a:srgbClr val="FFFFFF"/>
                </a:solidFill>
                <a:latin typeface="Poppins"/>
                <a:ea typeface="Poppins"/>
                <a:cs typeface="Poppins"/>
                <a:sym typeface="Poppins"/>
              </a:rPr>
              <a:t>Hình thành năng lực AI theo lộ trình rõ ràng – Thiết kế chuẩn đầu ra và mức độ tăng dần theo cấp học.</a:t>
            </a:r>
          </a:p>
          <a:p>
            <a:pPr marL="595532" lvl="2" indent="-198511" algn="just">
              <a:lnSpc>
                <a:spcPts val="2913"/>
              </a:lnSpc>
              <a:buAutoNum type="arabicPeriod"/>
            </a:pPr>
            <a:r>
              <a:rPr lang="en-US" sz="2427">
                <a:solidFill>
                  <a:srgbClr val="FFFFFF"/>
                </a:solidFill>
                <a:latin typeface="Poppins"/>
                <a:ea typeface="Poppins"/>
                <a:cs typeface="Poppins"/>
                <a:sym typeface="Poppins"/>
              </a:rPr>
              <a:t>Thuận lợi cho dạy học thực hành, dự án – Có đủ thời gian cho quy trình dữ liệu, thử nghiệm, đánh giá.</a:t>
            </a:r>
          </a:p>
          <a:p>
            <a:pPr marL="595532" lvl="2" indent="-198511" algn="just">
              <a:lnSpc>
                <a:spcPts val="2913"/>
              </a:lnSpc>
              <a:buAutoNum type="arabicPeriod"/>
            </a:pPr>
            <a:r>
              <a:rPr lang="en-US" sz="2427">
                <a:solidFill>
                  <a:srgbClr val="FFFFFF"/>
                </a:solidFill>
                <a:latin typeface="Poppins"/>
                <a:ea typeface="Poppins"/>
                <a:cs typeface="Poppins"/>
                <a:sym typeface="Poppins"/>
              </a:rPr>
              <a:t>Dễ bồi dưỡng giáo viên và đánh giá kết quả – Có tiêu chí năng lực AI riêng, quản lý chất lượng tốt hơn.</a:t>
            </a:r>
          </a:p>
          <a:p>
            <a:pPr marL="595532" lvl="2" indent="-198511" algn="just">
              <a:lnSpc>
                <a:spcPts val="2913"/>
              </a:lnSpc>
            </a:pPr>
            <a:endParaRPr lang="en-US" sz="2427">
              <a:solidFill>
                <a:srgbClr val="FFFFFF"/>
              </a:solidFill>
              <a:latin typeface="Poppins"/>
              <a:ea typeface="Poppins"/>
              <a:cs typeface="Poppins"/>
              <a:sym typeface="Poppins"/>
            </a:endParaRPr>
          </a:p>
          <a:p>
            <a:pPr marL="595532" lvl="2" indent="-198511" algn="just">
              <a:lnSpc>
                <a:spcPts val="2913"/>
              </a:lnSpc>
            </a:pPr>
            <a:endParaRPr lang="en-US" sz="2427">
              <a:solidFill>
                <a:srgbClr val="FFFFFF"/>
              </a:solidFill>
              <a:latin typeface="Poppins"/>
              <a:ea typeface="Poppins"/>
              <a:cs typeface="Poppins"/>
              <a:sym typeface="Poppins"/>
            </a:endParaRPr>
          </a:p>
          <a:p>
            <a:pPr marL="595532" lvl="2" indent="-198511" algn="just">
              <a:lnSpc>
                <a:spcPts val="2913"/>
              </a:lnSpc>
            </a:pPr>
            <a:endParaRPr lang="en-US" sz="2427">
              <a:solidFill>
                <a:srgbClr val="FFFFFF"/>
              </a:solidFill>
              <a:latin typeface="Poppins"/>
              <a:ea typeface="Poppins"/>
              <a:cs typeface="Poppins"/>
              <a:sym typeface="Poppins"/>
            </a:endParaRPr>
          </a:p>
        </p:txBody>
      </p:sp>
      <p:grpSp>
        <p:nvGrpSpPr>
          <p:cNvPr id="8" name="Group 8"/>
          <p:cNvGrpSpPr/>
          <p:nvPr/>
        </p:nvGrpSpPr>
        <p:grpSpPr>
          <a:xfrm>
            <a:off x="314060" y="5735549"/>
            <a:ext cx="11629613" cy="839927"/>
            <a:chOff x="0" y="0"/>
            <a:chExt cx="23259226" cy="1679854"/>
          </a:xfrm>
        </p:grpSpPr>
        <p:sp>
          <p:nvSpPr>
            <p:cNvPr id="9" name="Freeform 9"/>
            <p:cNvSpPr/>
            <p:nvPr/>
          </p:nvSpPr>
          <p:spPr>
            <a:xfrm>
              <a:off x="18743" y="12700"/>
              <a:ext cx="23232929" cy="1662049"/>
            </a:xfrm>
            <a:custGeom>
              <a:avLst/>
              <a:gdLst/>
              <a:ahLst/>
              <a:cxnLst/>
              <a:rect l="l" t="t" r="r" b="b"/>
              <a:pathLst>
                <a:path w="23232929" h="1662049">
                  <a:moveTo>
                    <a:pt x="0" y="0"/>
                  </a:moveTo>
                  <a:lnTo>
                    <a:pt x="23232929" y="0"/>
                  </a:lnTo>
                  <a:lnTo>
                    <a:pt x="23232929" y="1662049"/>
                  </a:lnTo>
                  <a:lnTo>
                    <a:pt x="0" y="1662049"/>
                  </a:lnTo>
                  <a:close/>
                </a:path>
              </a:pathLst>
            </a:custGeom>
            <a:solidFill>
              <a:srgbClr val="D7E4BD"/>
            </a:solidFill>
            <a:ln w="12700">
              <a:solidFill>
                <a:srgbClr val="000000"/>
              </a:solidFill>
            </a:ln>
          </p:spPr>
        </p:sp>
        <p:sp>
          <p:nvSpPr>
            <p:cNvPr id="10" name="Freeform 10"/>
            <p:cNvSpPr/>
            <p:nvPr/>
          </p:nvSpPr>
          <p:spPr>
            <a:xfrm>
              <a:off x="0" y="0"/>
              <a:ext cx="23266808" cy="1687449"/>
            </a:xfrm>
            <a:custGeom>
              <a:avLst/>
              <a:gdLst/>
              <a:ahLst/>
              <a:cxnLst/>
              <a:rect l="l" t="t" r="r" b="b"/>
              <a:pathLst>
                <a:path w="23266808" h="1687449">
                  <a:moveTo>
                    <a:pt x="18743" y="0"/>
                  </a:moveTo>
                  <a:lnTo>
                    <a:pt x="23251672" y="0"/>
                  </a:lnTo>
                  <a:cubicBezTo>
                    <a:pt x="23261093" y="0"/>
                    <a:pt x="23266808" y="5715"/>
                    <a:pt x="23266808" y="12700"/>
                  </a:cubicBezTo>
                  <a:lnTo>
                    <a:pt x="23266808" y="1674749"/>
                  </a:lnTo>
                  <a:cubicBezTo>
                    <a:pt x="23266808" y="1681734"/>
                    <a:pt x="23261093" y="1687449"/>
                    <a:pt x="23251672" y="1687449"/>
                  </a:cubicBezTo>
                  <a:lnTo>
                    <a:pt x="18743" y="1687449"/>
                  </a:lnTo>
                  <a:cubicBezTo>
                    <a:pt x="8434" y="1687449"/>
                    <a:pt x="0" y="1681734"/>
                    <a:pt x="0" y="1674749"/>
                  </a:cubicBezTo>
                  <a:lnTo>
                    <a:pt x="0" y="12700"/>
                  </a:lnTo>
                  <a:cubicBezTo>
                    <a:pt x="0" y="5715"/>
                    <a:pt x="8434" y="0"/>
                    <a:pt x="18743" y="0"/>
                  </a:cubicBezTo>
                  <a:moveTo>
                    <a:pt x="18743" y="25400"/>
                  </a:moveTo>
                  <a:lnTo>
                    <a:pt x="18743" y="12700"/>
                  </a:lnTo>
                  <a:lnTo>
                    <a:pt x="37485" y="12700"/>
                  </a:lnTo>
                  <a:lnTo>
                    <a:pt x="37485" y="1674749"/>
                  </a:lnTo>
                  <a:lnTo>
                    <a:pt x="18743" y="1674749"/>
                  </a:lnTo>
                  <a:lnTo>
                    <a:pt x="18743" y="1662049"/>
                  </a:lnTo>
                  <a:lnTo>
                    <a:pt x="23251672" y="1662049"/>
                  </a:lnTo>
                  <a:lnTo>
                    <a:pt x="23251672" y="1674749"/>
                  </a:lnTo>
                  <a:lnTo>
                    <a:pt x="23232929" y="1674749"/>
                  </a:lnTo>
                  <a:lnTo>
                    <a:pt x="23232929" y="12700"/>
                  </a:lnTo>
                  <a:lnTo>
                    <a:pt x="23251672" y="12700"/>
                  </a:lnTo>
                  <a:lnTo>
                    <a:pt x="23251672" y="25400"/>
                  </a:lnTo>
                  <a:lnTo>
                    <a:pt x="18743" y="25400"/>
                  </a:lnTo>
                  <a:close/>
                </a:path>
              </a:pathLst>
            </a:custGeom>
            <a:solidFill>
              <a:srgbClr val="000000"/>
            </a:solidFill>
            <a:ln w="12700">
              <a:solidFill>
                <a:srgbClr val="000000"/>
              </a:solidFill>
            </a:ln>
          </p:spPr>
        </p:sp>
      </p:grpSp>
      <p:sp>
        <p:nvSpPr>
          <p:cNvPr id="11" name="TextBox 11"/>
          <p:cNvSpPr txBox="1"/>
          <p:nvPr/>
        </p:nvSpPr>
        <p:spPr>
          <a:xfrm>
            <a:off x="511257" y="6007247"/>
            <a:ext cx="11432416" cy="312330"/>
          </a:xfrm>
          <a:prstGeom prst="rect">
            <a:avLst/>
          </a:prstGeom>
        </p:spPr>
        <p:txBody>
          <a:bodyPr lIns="0" tIns="0" rIns="0" bIns="0" rtlCol="0" anchor="t">
            <a:spAutoFit/>
          </a:bodyPr>
          <a:lstStyle/>
          <a:p>
            <a:pPr>
              <a:lnSpc>
                <a:spcPts val="2559"/>
              </a:lnSpc>
            </a:pPr>
            <a:r>
              <a:rPr lang="en-US" sz="2132" b="1">
                <a:solidFill>
                  <a:srgbClr val="F10A0A"/>
                </a:solidFill>
                <a:latin typeface="DM Sans Bold"/>
                <a:ea typeface="DM Sans Bold"/>
                <a:cs typeface="DM Sans Bold"/>
                <a:sym typeface="DM Sans Bold"/>
              </a:rPr>
              <a:t>Chủ đề độc lập giúp dạy AI sâu hơn, đúng bản chất hơn và dễ quản lý chất lượng hơn.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0A3F3A"/>
            </a:solidFill>
            <a:ln w="12700">
              <a:solidFill>
                <a:srgbClr val="000000"/>
              </a:solidFill>
            </a:ln>
          </p:spPr>
        </p:sp>
      </p:grpSp>
      <p:grpSp>
        <p:nvGrpSpPr>
          <p:cNvPr id="4" name="Group 4"/>
          <p:cNvGrpSpPr/>
          <p:nvPr/>
        </p:nvGrpSpPr>
        <p:grpSpPr>
          <a:xfrm>
            <a:off x="228335" y="333026"/>
            <a:ext cx="11801063" cy="1203275"/>
            <a:chOff x="0" y="0"/>
            <a:chExt cx="23602126" cy="2406551"/>
          </a:xfrm>
        </p:grpSpPr>
        <p:sp>
          <p:nvSpPr>
            <p:cNvPr id="5" name="Freeform 5"/>
            <p:cNvSpPr/>
            <p:nvPr/>
          </p:nvSpPr>
          <p:spPr>
            <a:xfrm>
              <a:off x="0" y="0"/>
              <a:ext cx="23602127" cy="2406553"/>
            </a:xfrm>
            <a:custGeom>
              <a:avLst/>
              <a:gdLst/>
              <a:ahLst/>
              <a:cxnLst/>
              <a:rect l="l" t="t" r="r" b="b"/>
              <a:pathLst>
                <a:path w="23602127" h="2406553">
                  <a:moveTo>
                    <a:pt x="0" y="0"/>
                  </a:moveTo>
                  <a:lnTo>
                    <a:pt x="23602127" y="0"/>
                  </a:lnTo>
                  <a:lnTo>
                    <a:pt x="23602127" y="2406553"/>
                  </a:lnTo>
                  <a:lnTo>
                    <a:pt x="0" y="2406553"/>
                  </a:lnTo>
                  <a:close/>
                </a:path>
              </a:pathLst>
            </a:custGeom>
            <a:solidFill>
              <a:srgbClr val="000000">
                <a:alpha val="0"/>
              </a:srgbClr>
            </a:solidFill>
            <a:ln w="12700">
              <a:solidFill>
                <a:srgbClr val="000000"/>
              </a:solidFill>
            </a:ln>
          </p:spPr>
        </p:sp>
        <p:sp>
          <p:nvSpPr>
            <p:cNvPr id="6" name="TextBox 6"/>
            <p:cNvSpPr txBox="1"/>
            <p:nvPr/>
          </p:nvSpPr>
          <p:spPr>
            <a:xfrm>
              <a:off x="0" y="-57150"/>
              <a:ext cx="23602126" cy="2463701"/>
            </a:xfrm>
            <a:prstGeom prst="rect">
              <a:avLst/>
            </a:prstGeom>
          </p:spPr>
          <p:txBody>
            <a:bodyPr lIns="0" tIns="0" rIns="0" bIns="0" rtlCol="0" anchor="ctr"/>
            <a:lstStyle/>
            <a:p>
              <a:pPr algn="ctr">
                <a:lnSpc>
                  <a:spcPts val="4320"/>
                </a:lnSpc>
              </a:pP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Hạn</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chế</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khi</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dạy</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AI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như</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chủ</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đề</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độc</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lập</a:t>
              </a:r>
              <a:endPar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endParaRPr>
            </a:p>
          </p:txBody>
        </p:sp>
      </p:grpSp>
      <p:sp>
        <p:nvSpPr>
          <p:cNvPr id="7" name="TextBox 7"/>
          <p:cNvSpPr txBox="1"/>
          <p:nvPr/>
        </p:nvSpPr>
        <p:spPr>
          <a:xfrm>
            <a:off x="685801" y="1573015"/>
            <a:ext cx="11051755" cy="3107004"/>
          </a:xfrm>
          <a:prstGeom prst="rect">
            <a:avLst/>
          </a:prstGeom>
        </p:spPr>
        <p:txBody>
          <a:bodyPr lIns="0" tIns="0" rIns="0" bIns="0" rtlCol="0" anchor="t">
            <a:spAutoFit/>
          </a:bodyPr>
          <a:lstStyle/>
          <a:p>
            <a:pPr marL="551831" lvl="2" indent="-183944">
              <a:lnSpc>
                <a:spcPts val="2699"/>
              </a:lnSpc>
              <a:buFont typeface="Arial"/>
              <a:buChar char="⚬"/>
            </a:pPr>
            <a:r>
              <a:rPr lang="en-US" sz="2249">
                <a:solidFill>
                  <a:srgbClr val="0B4B49"/>
                </a:solidFill>
                <a:latin typeface="Poppins"/>
                <a:ea typeface="Poppins"/>
                <a:cs typeface="Poppins"/>
                <a:sym typeface="Poppins"/>
              </a:rPr>
              <a:t>Khó bố trí thời lượng trong chương trình vốn đã chặt, dễ làm tăng tải học tập.</a:t>
            </a:r>
          </a:p>
          <a:p>
            <a:pPr marL="551831" lvl="2" indent="-183944">
              <a:lnSpc>
                <a:spcPts val="2699"/>
              </a:lnSpc>
              <a:buFont typeface="Arial"/>
              <a:buChar char="⚬"/>
            </a:pPr>
            <a:r>
              <a:rPr lang="en-US" sz="2249">
                <a:solidFill>
                  <a:srgbClr val="0B4B49"/>
                </a:solidFill>
                <a:latin typeface="Poppins"/>
                <a:ea typeface="Poppins"/>
                <a:cs typeface="Poppins"/>
                <a:sym typeface="Poppins"/>
              </a:rPr>
              <a:t>Thiếu giáo viên đủ chuyên môn AI, cần thời gian và chi phí bồi dưỡng.</a:t>
            </a:r>
          </a:p>
          <a:p>
            <a:pPr marL="551831" lvl="2" indent="-183944">
              <a:lnSpc>
                <a:spcPts val="2699"/>
              </a:lnSpc>
              <a:buFont typeface="Arial"/>
              <a:buChar char="⚬"/>
            </a:pPr>
            <a:r>
              <a:rPr lang="en-US" sz="2249">
                <a:solidFill>
                  <a:srgbClr val="0B4B49"/>
                </a:solidFill>
                <a:latin typeface="Poppins"/>
                <a:ea typeface="Poppins"/>
                <a:cs typeface="Poppins"/>
                <a:sym typeface="Poppins"/>
              </a:rPr>
              <a:t>Đòi hỏi hạ tầng công nghệ (máy tính, Internet, thiết bị) mà không phải trường nào cũng đáp ứng.</a:t>
            </a:r>
          </a:p>
          <a:p>
            <a:pPr marL="551831" lvl="2" indent="-183944">
              <a:lnSpc>
                <a:spcPts val="2699"/>
              </a:lnSpc>
              <a:buFont typeface="Arial"/>
              <a:buChar char="⚬"/>
            </a:pPr>
            <a:r>
              <a:rPr lang="en-US" sz="2249">
                <a:solidFill>
                  <a:srgbClr val="0B4B49"/>
                </a:solidFill>
                <a:latin typeface="Poppins"/>
                <a:ea typeface="Poppins"/>
                <a:cs typeface="Poppins"/>
                <a:sym typeface="Poppins"/>
              </a:rPr>
              <a:t>Nguy cơ tách rời thực tiễn và môn học khác, HS khó thấy AI gắn với Toán, Khoa học, Xã hội…</a:t>
            </a:r>
          </a:p>
          <a:p>
            <a:pPr marL="551831" lvl="2" indent="-183944">
              <a:lnSpc>
                <a:spcPts val="2699"/>
              </a:lnSpc>
              <a:buFont typeface="Arial"/>
              <a:buChar char="⚬"/>
            </a:pPr>
            <a:r>
              <a:rPr lang="en-US" sz="2249">
                <a:solidFill>
                  <a:srgbClr val="0B4B49"/>
                </a:solidFill>
                <a:latin typeface="Poppins"/>
                <a:ea typeface="Poppins"/>
                <a:cs typeface="Poppins"/>
                <a:sym typeface="Poppins"/>
              </a:rPr>
              <a:t>Tổ chức và đánh giá phức tạp hơn khi phải xây dựng học liệu, tiêu chí và kiểm tra riêng cho lĩnh vực mới.</a:t>
            </a:r>
          </a:p>
        </p:txBody>
      </p:sp>
      <p:grpSp>
        <p:nvGrpSpPr>
          <p:cNvPr id="8" name="Group 8"/>
          <p:cNvGrpSpPr/>
          <p:nvPr/>
        </p:nvGrpSpPr>
        <p:grpSpPr>
          <a:xfrm>
            <a:off x="685801" y="4965294"/>
            <a:ext cx="11051755" cy="839927"/>
            <a:chOff x="0" y="0"/>
            <a:chExt cx="22103511" cy="1679854"/>
          </a:xfrm>
        </p:grpSpPr>
        <p:sp>
          <p:nvSpPr>
            <p:cNvPr id="9" name="Freeform 9"/>
            <p:cNvSpPr/>
            <p:nvPr/>
          </p:nvSpPr>
          <p:spPr>
            <a:xfrm>
              <a:off x="18418" y="12700"/>
              <a:ext cx="22077578" cy="1662049"/>
            </a:xfrm>
            <a:custGeom>
              <a:avLst/>
              <a:gdLst/>
              <a:ahLst/>
              <a:cxnLst/>
              <a:rect l="l" t="t" r="r" b="b"/>
              <a:pathLst>
                <a:path w="22077578" h="1662049">
                  <a:moveTo>
                    <a:pt x="0" y="0"/>
                  </a:moveTo>
                  <a:lnTo>
                    <a:pt x="22077577" y="0"/>
                  </a:lnTo>
                  <a:lnTo>
                    <a:pt x="22077577" y="1662049"/>
                  </a:lnTo>
                  <a:lnTo>
                    <a:pt x="0" y="1662049"/>
                  </a:lnTo>
                  <a:close/>
                </a:path>
              </a:pathLst>
            </a:custGeom>
            <a:solidFill>
              <a:srgbClr val="E6B9B8"/>
            </a:solidFill>
            <a:ln w="12700">
              <a:solidFill>
                <a:srgbClr val="000000"/>
              </a:solidFill>
            </a:ln>
          </p:spPr>
        </p:sp>
        <p:sp>
          <p:nvSpPr>
            <p:cNvPr id="10" name="Freeform 10"/>
            <p:cNvSpPr/>
            <p:nvPr/>
          </p:nvSpPr>
          <p:spPr>
            <a:xfrm>
              <a:off x="0" y="0"/>
              <a:ext cx="22111029" cy="1687449"/>
            </a:xfrm>
            <a:custGeom>
              <a:avLst/>
              <a:gdLst/>
              <a:ahLst/>
              <a:cxnLst/>
              <a:rect l="l" t="t" r="r" b="b"/>
              <a:pathLst>
                <a:path w="22111029" h="1687449">
                  <a:moveTo>
                    <a:pt x="18418" y="0"/>
                  </a:moveTo>
                  <a:lnTo>
                    <a:pt x="22095995" y="0"/>
                  </a:lnTo>
                  <a:cubicBezTo>
                    <a:pt x="22105314" y="0"/>
                    <a:pt x="22111029" y="5715"/>
                    <a:pt x="22111029" y="12700"/>
                  </a:cubicBezTo>
                  <a:lnTo>
                    <a:pt x="22111029" y="1674749"/>
                  </a:lnTo>
                  <a:cubicBezTo>
                    <a:pt x="22111029" y="1681734"/>
                    <a:pt x="22105314" y="1687449"/>
                    <a:pt x="22095995" y="1687449"/>
                  </a:cubicBezTo>
                  <a:lnTo>
                    <a:pt x="18418" y="1687449"/>
                  </a:lnTo>
                  <a:cubicBezTo>
                    <a:pt x="8288" y="1687449"/>
                    <a:pt x="0" y="1681734"/>
                    <a:pt x="0" y="1674749"/>
                  </a:cubicBezTo>
                  <a:lnTo>
                    <a:pt x="0" y="12700"/>
                  </a:lnTo>
                  <a:cubicBezTo>
                    <a:pt x="0" y="5715"/>
                    <a:pt x="8288" y="0"/>
                    <a:pt x="18418" y="0"/>
                  </a:cubicBezTo>
                  <a:moveTo>
                    <a:pt x="18418" y="25400"/>
                  </a:moveTo>
                  <a:lnTo>
                    <a:pt x="18418" y="12700"/>
                  </a:lnTo>
                  <a:lnTo>
                    <a:pt x="36836" y="12700"/>
                  </a:lnTo>
                  <a:lnTo>
                    <a:pt x="36836" y="1674749"/>
                  </a:lnTo>
                  <a:lnTo>
                    <a:pt x="18418" y="1674749"/>
                  </a:lnTo>
                  <a:lnTo>
                    <a:pt x="18418" y="1662049"/>
                  </a:lnTo>
                  <a:lnTo>
                    <a:pt x="22095995" y="1662049"/>
                  </a:lnTo>
                  <a:lnTo>
                    <a:pt x="22095995" y="1674749"/>
                  </a:lnTo>
                  <a:lnTo>
                    <a:pt x="22077578" y="1674749"/>
                  </a:lnTo>
                  <a:lnTo>
                    <a:pt x="22077578" y="12700"/>
                  </a:lnTo>
                  <a:lnTo>
                    <a:pt x="22095995" y="12700"/>
                  </a:lnTo>
                  <a:lnTo>
                    <a:pt x="22095995" y="25400"/>
                  </a:lnTo>
                  <a:lnTo>
                    <a:pt x="18418" y="25400"/>
                  </a:lnTo>
                  <a:close/>
                </a:path>
              </a:pathLst>
            </a:custGeom>
            <a:solidFill>
              <a:srgbClr val="000000"/>
            </a:solidFill>
            <a:ln w="12700">
              <a:solidFill>
                <a:srgbClr val="000000"/>
              </a:solidFill>
            </a:ln>
          </p:spPr>
        </p:sp>
      </p:grpSp>
      <p:sp>
        <p:nvSpPr>
          <p:cNvPr id="11" name="TextBox 11"/>
          <p:cNvSpPr txBox="1"/>
          <p:nvPr/>
        </p:nvSpPr>
        <p:spPr>
          <a:xfrm>
            <a:off x="1432211" y="4965293"/>
            <a:ext cx="9914632" cy="720903"/>
          </a:xfrm>
          <a:prstGeom prst="rect">
            <a:avLst/>
          </a:prstGeom>
        </p:spPr>
        <p:txBody>
          <a:bodyPr lIns="0" tIns="0" rIns="0" bIns="0" rtlCol="0" anchor="t">
            <a:spAutoFit/>
          </a:bodyPr>
          <a:lstStyle/>
          <a:p>
            <a:pPr algn="ctr">
              <a:lnSpc>
                <a:spcPts val="2879"/>
              </a:lnSpc>
            </a:pPr>
            <a:r>
              <a:rPr lang="en-US" sz="2399">
                <a:solidFill>
                  <a:srgbClr val="F10A0A"/>
                </a:solidFill>
                <a:latin typeface="DM Sans"/>
                <a:ea typeface="DM Sans"/>
                <a:cs typeface="DM Sans"/>
                <a:sym typeface="DM Sans"/>
              </a:rPr>
              <a:t>Dạy AI như chủ đề độc lập giúp học sâu nhưng đòi hỏi nguồn lực, thời lượng và đội ngũ phù hợp.</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6736" y="270180"/>
            <a:ext cx="8238528" cy="1151928"/>
            <a:chOff x="0" y="0"/>
            <a:chExt cx="16477056" cy="2303856"/>
          </a:xfrm>
        </p:grpSpPr>
        <p:sp>
          <p:nvSpPr>
            <p:cNvPr id="3" name="Freeform 3"/>
            <p:cNvSpPr/>
            <p:nvPr/>
          </p:nvSpPr>
          <p:spPr>
            <a:xfrm>
              <a:off x="0" y="0"/>
              <a:ext cx="16484600" cy="2311400"/>
            </a:xfrm>
            <a:custGeom>
              <a:avLst/>
              <a:gdLst/>
              <a:ahLst/>
              <a:cxnLst/>
              <a:rect l="l" t="t" r="r" b="b"/>
              <a:pathLst>
                <a:path w="16484600" h="2311400">
                  <a:moveTo>
                    <a:pt x="12700" y="0"/>
                  </a:moveTo>
                  <a:lnTo>
                    <a:pt x="16471900" y="0"/>
                  </a:lnTo>
                  <a:cubicBezTo>
                    <a:pt x="16478886" y="0"/>
                    <a:pt x="16484600" y="5715"/>
                    <a:pt x="16484600" y="12700"/>
                  </a:cubicBezTo>
                  <a:lnTo>
                    <a:pt x="16484600" y="2298700"/>
                  </a:lnTo>
                  <a:cubicBezTo>
                    <a:pt x="16484600" y="2305685"/>
                    <a:pt x="16478886" y="2311400"/>
                    <a:pt x="16471900" y="2311400"/>
                  </a:cubicBezTo>
                  <a:lnTo>
                    <a:pt x="12700" y="2311400"/>
                  </a:lnTo>
                  <a:cubicBezTo>
                    <a:pt x="5715" y="2311400"/>
                    <a:pt x="0" y="2305685"/>
                    <a:pt x="0" y="2298700"/>
                  </a:cubicBezTo>
                  <a:lnTo>
                    <a:pt x="0" y="12700"/>
                  </a:lnTo>
                  <a:cubicBezTo>
                    <a:pt x="0" y="5715"/>
                    <a:pt x="5715" y="0"/>
                    <a:pt x="12700" y="0"/>
                  </a:cubicBezTo>
                  <a:moveTo>
                    <a:pt x="12700" y="25400"/>
                  </a:moveTo>
                  <a:lnTo>
                    <a:pt x="12700" y="12700"/>
                  </a:lnTo>
                  <a:lnTo>
                    <a:pt x="25400" y="12700"/>
                  </a:lnTo>
                  <a:lnTo>
                    <a:pt x="25400" y="2298700"/>
                  </a:lnTo>
                  <a:lnTo>
                    <a:pt x="12700" y="2298700"/>
                  </a:lnTo>
                  <a:lnTo>
                    <a:pt x="12700" y="2286000"/>
                  </a:lnTo>
                  <a:lnTo>
                    <a:pt x="16471900" y="2286000"/>
                  </a:lnTo>
                  <a:lnTo>
                    <a:pt x="16471900" y="2298700"/>
                  </a:lnTo>
                  <a:lnTo>
                    <a:pt x="16459200" y="2298700"/>
                  </a:lnTo>
                  <a:lnTo>
                    <a:pt x="16459200" y="12700"/>
                  </a:lnTo>
                  <a:lnTo>
                    <a:pt x="16471900" y="12700"/>
                  </a:lnTo>
                  <a:lnTo>
                    <a:pt x="16471900" y="25400"/>
                  </a:lnTo>
                  <a:lnTo>
                    <a:pt x="12700" y="25400"/>
                  </a:lnTo>
                  <a:close/>
                </a:path>
              </a:pathLst>
            </a:custGeom>
            <a:solidFill>
              <a:srgbClr val="FFFFFF"/>
            </a:solidFill>
            <a:ln w="12700">
              <a:solidFill>
                <a:srgbClr val="000000"/>
              </a:solidFill>
            </a:ln>
          </p:spPr>
        </p:sp>
      </p:grpSp>
      <p:grpSp>
        <p:nvGrpSpPr>
          <p:cNvPr id="4" name="Group 4"/>
          <p:cNvGrpSpPr/>
          <p:nvPr/>
        </p:nvGrpSpPr>
        <p:grpSpPr>
          <a:xfrm>
            <a:off x="0" y="214370"/>
            <a:ext cx="12192000" cy="1203275"/>
            <a:chOff x="0" y="0"/>
            <a:chExt cx="24384000" cy="2406551"/>
          </a:xfrm>
        </p:grpSpPr>
        <p:sp>
          <p:nvSpPr>
            <p:cNvPr id="5" name="Freeform 5"/>
            <p:cNvSpPr/>
            <p:nvPr/>
          </p:nvSpPr>
          <p:spPr>
            <a:xfrm>
              <a:off x="0" y="0"/>
              <a:ext cx="24384000" cy="2406553"/>
            </a:xfrm>
            <a:custGeom>
              <a:avLst/>
              <a:gdLst/>
              <a:ahLst/>
              <a:cxnLst/>
              <a:rect l="l" t="t" r="r" b="b"/>
              <a:pathLst>
                <a:path w="24384000" h="2406553">
                  <a:moveTo>
                    <a:pt x="0" y="0"/>
                  </a:moveTo>
                  <a:lnTo>
                    <a:pt x="24384000" y="0"/>
                  </a:lnTo>
                  <a:lnTo>
                    <a:pt x="24384000" y="2406553"/>
                  </a:lnTo>
                  <a:lnTo>
                    <a:pt x="0" y="2406553"/>
                  </a:lnTo>
                  <a:close/>
                </a:path>
              </a:pathLst>
            </a:custGeom>
            <a:solidFill>
              <a:srgbClr val="000000">
                <a:alpha val="0"/>
              </a:srgbClr>
            </a:solidFill>
            <a:ln w="12700">
              <a:solidFill>
                <a:srgbClr val="000000"/>
              </a:solidFill>
            </a:ln>
          </p:spPr>
        </p:sp>
        <p:sp>
          <p:nvSpPr>
            <p:cNvPr id="6" name="TextBox 6"/>
            <p:cNvSpPr txBox="1"/>
            <p:nvPr/>
          </p:nvSpPr>
          <p:spPr>
            <a:xfrm>
              <a:off x="0" y="-57150"/>
              <a:ext cx="24384000" cy="2463701"/>
            </a:xfrm>
            <a:prstGeom prst="rect">
              <a:avLst/>
            </a:prstGeom>
          </p:spPr>
          <p:txBody>
            <a:bodyPr lIns="0" tIns="0" rIns="0" bIns="0" rtlCol="0" anchor="ctr"/>
            <a:lstStyle/>
            <a:p>
              <a:pPr algn="ctr">
                <a:lnSpc>
                  <a:spcPts val="4320"/>
                </a:lnSpc>
              </a:pPr>
              <a:r>
                <a:rPr lang="en-US" sz="3600">
                  <a:solidFill>
                    <a:srgbClr val="FFFFFF"/>
                  </a:solidFill>
                  <a:latin typeface="Poppins"/>
                  <a:ea typeface="Poppins"/>
                  <a:cs typeface="Poppins"/>
                  <a:sym typeface="Poppins"/>
                </a:rPr>
                <a:t>Giáo dục AI qua CLB và Hoạt động trải nghiệm</a:t>
              </a:r>
            </a:p>
          </p:txBody>
        </p:sp>
      </p:grpSp>
      <p:sp>
        <p:nvSpPr>
          <p:cNvPr id="7" name="TextBox 7"/>
          <p:cNvSpPr txBox="1"/>
          <p:nvPr/>
        </p:nvSpPr>
        <p:spPr>
          <a:xfrm>
            <a:off x="1981200" y="2365388"/>
            <a:ext cx="8058150" cy="2152833"/>
          </a:xfrm>
          <a:prstGeom prst="rect">
            <a:avLst/>
          </a:prstGeom>
        </p:spPr>
        <p:txBody>
          <a:bodyPr lIns="0" tIns="0" rIns="0" bIns="0" rtlCol="0" anchor="t">
            <a:spAutoFit/>
          </a:bodyPr>
          <a:lstStyle/>
          <a:p>
            <a:pPr marL="686754" lvl="2" indent="-228918">
              <a:lnSpc>
                <a:spcPts val="3359"/>
              </a:lnSpc>
              <a:buFont typeface="Arial"/>
              <a:buChar char="⚬"/>
            </a:pPr>
            <a:r>
              <a:rPr lang="en-US" sz="2799">
                <a:solidFill>
                  <a:srgbClr val="FFFFFF"/>
                </a:solidFill>
                <a:latin typeface="DM Sans"/>
                <a:ea typeface="DM Sans"/>
                <a:cs typeface="DM Sans"/>
                <a:sym typeface="DM Sans"/>
              </a:rPr>
              <a:t>Ưu tiên hoạt động nhóm, trò chơi, tạo sản phẩm.</a:t>
            </a:r>
          </a:p>
          <a:p>
            <a:pPr marL="686754" lvl="2" indent="-228918">
              <a:lnSpc>
                <a:spcPts val="3359"/>
              </a:lnSpc>
              <a:buFont typeface="Arial"/>
              <a:buChar char="⚬"/>
            </a:pPr>
            <a:r>
              <a:rPr lang="en-US" sz="2799">
                <a:solidFill>
                  <a:srgbClr val="FFFFFF"/>
                </a:solidFill>
                <a:latin typeface="DM Sans"/>
                <a:ea typeface="DM Sans"/>
                <a:cs typeface="DM Sans"/>
                <a:sym typeface="DM Sans"/>
              </a:rPr>
              <a:t>Chú trọng quá trình tư duy và sửa lỗi.</a:t>
            </a:r>
          </a:p>
          <a:p>
            <a:pPr marL="686754" lvl="2" indent="-228918">
              <a:lnSpc>
                <a:spcPts val="3359"/>
              </a:lnSpc>
              <a:buFont typeface="Arial"/>
              <a:buChar char="⚬"/>
            </a:pPr>
            <a:r>
              <a:rPr lang="en-US" sz="2799">
                <a:solidFill>
                  <a:srgbClr val="FFFFFF"/>
                </a:solidFill>
                <a:latin typeface="DM Sans"/>
                <a:ea typeface="DM Sans"/>
                <a:cs typeface="DM Sans"/>
                <a:sym typeface="DM Sans"/>
              </a:rPr>
              <a:t>Ví dụ: Cuộc thi ra lệnh cho AI; Thử thách AI hiểu nhầm.</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8010" y="423555"/>
            <a:ext cx="9355980" cy="1151928"/>
            <a:chOff x="0" y="0"/>
            <a:chExt cx="18711959" cy="2303856"/>
          </a:xfrm>
        </p:grpSpPr>
        <p:sp>
          <p:nvSpPr>
            <p:cNvPr id="3" name="Freeform 3"/>
            <p:cNvSpPr/>
            <p:nvPr/>
          </p:nvSpPr>
          <p:spPr>
            <a:xfrm>
              <a:off x="0" y="0"/>
              <a:ext cx="18719504" cy="2311400"/>
            </a:xfrm>
            <a:custGeom>
              <a:avLst/>
              <a:gdLst/>
              <a:ahLst/>
              <a:cxnLst/>
              <a:rect l="l" t="t" r="r" b="b"/>
              <a:pathLst>
                <a:path w="18719504" h="2311400">
                  <a:moveTo>
                    <a:pt x="14423" y="0"/>
                  </a:moveTo>
                  <a:lnTo>
                    <a:pt x="18706105" y="0"/>
                  </a:lnTo>
                  <a:cubicBezTo>
                    <a:pt x="18713790" y="0"/>
                    <a:pt x="18719504" y="5715"/>
                    <a:pt x="18719504" y="12700"/>
                  </a:cubicBezTo>
                  <a:lnTo>
                    <a:pt x="18719504" y="2298700"/>
                  </a:lnTo>
                  <a:cubicBezTo>
                    <a:pt x="18719504" y="2305685"/>
                    <a:pt x="18713790" y="2311400"/>
                    <a:pt x="18706105" y="2311400"/>
                  </a:cubicBezTo>
                  <a:lnTo>
                    <a:pt x="14423" y="2311400"/>
                  </a:lnTo>
                  <a:cubicBezTo>
                    <a:pt x="6490" y="2311400"/>
                    <a:pt x="0" y="2305685"/>
                    <a:pt x="0" y="2298700"/>
                  </a:cubicBezTo>
                  <a:lnTo>
                    <a:pt x="0" y="12700"/>
                  </a:lnTo>
                  <a:cubicBezTo>
                    <a:pt x="0" y="5715"/>
                    <a:pt x="6490" y="0"/>
                    <a:pt x="14423" y="0"/>
                  </a:cubicBezTo>
                  <a:moveTo>
                    <a:pt x="14423" y="25400"/>
                  </a:moveTo>
                  <a:lnTo>
                    <a:pt x="14423" y="12700"/>
                  </a:lnTo>
                  <a:lnTo>
                    <a:pt x="28845" y="12700"/>
                  </a:lnTo>
                  <a:lnTo>
                    <a:pt x="28845" y="2298700"/>
                  </a:lnTo>
                  <a:lnTo>
                    <a:pt x="14423" y="2298700"/>
                  </a:lnTo>
                  <a:lnTo>
                    <a:pt x="14423" y="2286000"/>
                  </a:lnTo>
                  <a:lnTo>
                    <a:pt x="18706105" y="2286000"/>
                  </a:lnTo>
                  <a:lnTo>
                    <a:pt x="18706105" y="2298700"/>
                  </a:lnTo>
                  <a:lnTo>
                    <a:pt x="18691681" y="2298700"/>
                  </a:lnTo>
                  <a:lnTo>
                    <a:pt x="18691681" y="12700"/>
                  </a:lnTo>
                  <a:lnTo>
                    <a:pt x="18706105" y="12700"/>
                  </a:lnTo>
                  <a:lnTo>
                    <a:pt x="18706105" y="25400"/>
                  </a:lnTo>
                  <a:lnTo>
                    <a:pt x="14423" y="25400"/>
                  </a:lnTo>
                  <a:close/>
                </a:path>
              </a:pathLst>
            </a:custGeom>
            <a:solidFill>
              <a:srgbClr val="0A3F3A"/>
            </a:solidFill>
            <a:ln w="12700">
              <a:solidFill>
                <a:srgbClr val="000000"/>
              </a:solidFill>
            </a:ln>
          </p:spPr>
        </p:sp>
      </p:grpSp>
      <p:grpSp>
        <p:nvGrpSpPr>
          <p:cNvPr id="4" name="Group 4"/>
          <p:cNvGrpSpPr/>
          <p:nvPr/>
        </p:nvGrpSpPr>
        <p:grpSpPr>
          <a:xfrm>
            <a:off x="1423080" y="486401"/>
            <a:ext cx="9345841" cy="1203275"/>
            <a:chOff x="0" y="0"/>
            <a:chExt cx="18691681" cy="2406551"/>
          </a:xfrm>
        </p:grpSpPr>
        <p:sp>
          <p:nvSpPr>
            <p:cNvPr id="5" name="Freeform 5"/>
            <p:cNvSpPr/>
            <p:nvPr/>
          </p:nvSpPr>
          <p:spPr>
            <a:xfrm>
              <a:off x="0" y="0"/>
              <a:ext cx="18691681" cy="2406553"/>
            </a:xfrm>
            <a:custGeom>
              <a:avLst/>
              <a:gdLst/>
              <a:ahLst/>
              <a:cxnLst/>
              <a:rect l="l" t="t" r="r" b="b"/>
              <a:pathLst>
                <a:path w="18691681" h="2406553">
                  <a:moveTo>
                    <a:pt x="0" y="0"/>
                  </a:moveTo>
                  <a:lnTo>
                    <a:pt x="18691681" y="0"/>
                  </a:lnTo>
                  <a:lnTo>
                    <a:pt x="18691681" y="2406553"/>
                  </a:lnTo>
                  <a:lnTo>
                    <a:pt x="0" y="2406553"/>
                  </a:lnTo>
                  <a:close/>
                </a:path>
              </a:pathLst>
            </a:custGeom>
            <a:solidFill>
              <a:srgbClr val="000000">
                <a:alpha val="0"/>
              </a:srgbClr>
            </a:solidFill>
            <a:ln w="12700">
              <a:solidFill>
                <a:srgbClr val="000000"/>
              </a:solidFill>
            </a:ln>
          </p:spPr>
        </p:sp>
        <p:sp>
          <p:nvSpPr>
            <p:cNvPr id="6" name="TextBox 6"/>
            <p:cNvSpPr txBox="1"/>
            <p:nvPr/>
          </p:nvSpPr>
          <p:spPr>
            <a:xfrm>
              <a:off x="0" y="-57150"/>
              <a:ext cx="18691681" cy="2463701"/>
            </a:xfrm>
            <a:prstGeom prst="rect">
              <a:avLst/>
            </a:prstGeom>
          </p:spPr>
          <p:txBody>
            <a:bodyPr lIns="0" tIns="0" rIns="0" bIns="0" rtlCol="0" anchor="ctr"/>
            <a:lstStyle/>
            <a:p>
              <a:pPr algn="ctr">
                <a:lnSpc>
                  <a:spcPts val="4320"/>
                </a:lnSpc>
              </a:pP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Lựa</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chọn</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nội</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dung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cho</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CLB</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a:t>
              </a:r>
              <a:r>
                <a:rPr lang="en-US" sz="3600" b="1" dirty="0" err="1">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và</a:t>
              </a:r>
              <a:r>
                <a:rPr lang="en-US" sz="3600" b="1" dirty="0">
                  <a:solidFill>
                    <a:srgbClr val="0B4B49"/>
                  </a:solidFill>
                  <a:latin typeface="Tahoma" panose="020B0604030504040204" pitchFamily="34" charset="0"/>
                  <a:ea typeface="Tahoma" panose="020B0604030504040204" pitchFamily="34" charset="0"/>
                  <a:cs typeface="Tahoma" panose="020B0604030504040204" pitchFamily="34" charset="0"/>
                  <a:sym typeface="Poppins Bold"/>
                </a:rPr>
                <a:t> STEM</a:t>
              </a:r>
            </a:p>
          </p:txBody>
        </p:sp>
      </p:grpSp>
      <p:sp>
        <p:nvSpPr>
          <p:cNvPr id="7" name="TextBox 7"/>
          <p:cNvSpPr txBox="1"/>
          <p:nvPr/>
        </p:nvSpPr>
        <p:spPr>
          <a:xfrm>
            <a:off x="1520433" y="2545754"/>
            <a:ext cx="9151135" cy="2202078"/>
          </a:xfrm>
          <a:prstGeom prst="rect">
            <a:avLst/>
          </a:prstGeom>
        </p:spPr>
        <p:txBody>
          <a:bodyPr lIns="0" tIns="0" rIns="0" bIns="0" rtlCol="0" anchor="t">
            <a:spAutoFit/>
          </a:bodyPr>
          <a:lstStyle/>
          <a:p>
            <a:pPr marL="588621" lvl="2" indent="-196207">
              <a:lnSpc>
                <a:spcPts val="3456"/>
              </a:lnSpc>
              <a:buFont typeface="Arial"/>
              <a:buChar char="⚬"/>
            </a:pPr>
            <a:r>
              <a:rPr lang="en-US" sz="2399" b="1" dirty="0" err="1">
                <a:solidFill>
                  <a:srgbClr val="0B4B49"/>
                </a:solidFill>
                <a:latin typeface="DM Sans Bold"/>
                <a:ea typeface="DM Sans Bold"/>
                <a:cs typeface="DM Sans Bold"/>
                <a:sym typeface="DM Sans Bold"/>
              </a:rPr>
              <a:t>Ưu</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tiên</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thực</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hành</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dự</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án</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lý</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thuyết</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chỉ</a:t>
            </a:r>
            <a:r>
              <a:rPr lang="en-US" sz="2399" b="1" dirty="0">
                <a:solidFill>
                  <a:srgbClr val="0B4B49"/>
                </a:solidFill>
                <a:latin typeface="DM Sans Bold"/>
                <a:ea typeface="DM Sans Bold"/>
                <a:cs typeface="DM Sans Bold"/>
                <a:sym typeface="DM Sans Bold"/>
              </a:rPr>
              <a:t> ở </a:t>
            </a:r>
            <a:r>
              <a:rPr lang="en-US" sz="2399" b="1" dirty="0" err="1">
                <a:solidFill>
                  <a:srgbClr val="0B4B49"/>
                </a:solidFill>
                <a:latin typeface="DM Sans Bold"/>
                <a:ea typeface="DM Sans Bold"/>
                <a:cs typeface="DM Sans Bold"/>
                <a:sym typeface="DM Sans Bold"/>
              </a:rPr>
              <a:t>mức</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hỗ</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trợ</a:t>
            </a:r>
            <a:r>
              <a:rPr lang="en-US" sz="2399" b="1" dirty="0">
                <a:solidFill>
                  <a:srgbClr val="0B4B49"/>
                </a:solidFill>
                <a:latin typeface="DM Sans Bold"/>
                <a:ea typeface="DM Sans Bold"/>
                <a:cs typeface="DM Sans Bold"/>
                <a:sym typeface="DM Sans Bold"/>
              </a:rPr>
              <a:t>.</a:t>
            </a:r>
          </a:p>
          <a:p>
            <a:pPr marL="588621" lvl="2" indent="-196207">
              <a:lnSpc>
                <a:spcPts val="3456"/>
              </a:lnSpc>
              <a:buFont typeface="Arial"/>
              <a:buChar char="⚬"/>
            </a:pPr>
            <a:r>
              <a:rPr lang="en-US" sz="2399" b="1" dirty="0" err="1">
                <a:solidFill>
                  <a:srgbClr val="0B4B49"/>
                </a:solidFill>
                <a:latin typeface="DM Sans Bold"/>
                <a:ea typeface="DM Sans Bold"/>
                <a:cs typeface="DM Sans Bold"/>
                <a:sym typeface="DM Sans Bold"/>
              </a:rPr>
              <a:t>Trọng</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tâm</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Công</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nghệ</a:t>
            </a:r>
            <a:r>
              <a:rPr lang="en-US" sz="2399" b="1" dirty="0">
                <a:solidFill>
                  <a:srgbClr val="0B4B49"/>
                </a:solidFill>
                <a:latin typeface="DM Sans Bold"/>
                <a:ea typeface="DM Sans Bold"/>
                <a:cs typeface="DM Sans Bold"/>
                <a:sym typeface="DM Sans Bold"/>
              </a:rPr>
              <a:t> AI (</a:t>
            </a:r>
            <a:r>
              <a:rPr lang="en-US" sz="2399" b="1" dirty="0" err="1">
                <a:solidFill>
                  <a:srgbClr val="0B4B49"/>
                </a:solidFill>
                <a:latin typeface="DM Sans Bold"/>
                <a:ea typeface="DM Sans Bold"/>
                <a:cs typeface="DM Sans Bold"/>
                <a:sym typeface="DM Sans Bold"/>
              </a:rPr>
              <a:t>đặc</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biệt</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cấp</a:t>
            </a:r>
            <a:r>
              <a:rPr lang="en-US" sz="2399" b="1" dirty="0">
                <a:solidFill>
                  <a:srgbClr val="0B4B49"/>
                </a:solidFill>
                <a:latin typeface="DM Sans Bold"/>
                <a:ea typeface="DM Sans Bold"/>
                <a:cs typeface="DM Sans Bold"/>
                <a:sym typeface="DM Sans Bold"/>
              </a:rPr>
              <a:t> THCS).</a:t>
            </a:r>
          </a:p>
          <a:p>
            <a:pPr marL="588621" lvl="2" indent="-196207">
              <a:lnSpc>
                <a:spcPts val="3456"/>
              </a:lnSpc>
              <a:buFont typeface="Arial"/>
              <a:buChar char="⚬"/>
            </a:pPr>
            <a:r>
              <a:rPr lang="en-US" sz="2399" b="1" dirty="0" err="1">
                <a:solidFill>
                  <a:srgbClr val="0B4B49"/>
                </a:solidFill>
                <a:latin typeface="DM Sans Bold"/>
                <a:ea typeface="DM Sans Bold"/>
                <a:cs typeface="DM Sans Bold"/>
                <a:sym typeface="DM Sans Bold"/>
              </a:rPr>
              <a:t>Thiết</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kế</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theo</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chu</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trình</a:t>
            </a:r>
            <a:r>
              <a:rPr lang="en-US" sz="2399" b="1" dirty="0">
                <a:solidFill>
                  <a:srgbClr val="0B4B49"/>
                </a:solidFill>
                <a:latin typeface="DM Sans Bold"/>
                <a:ea typeface="DM Sans Bold"/>
                <a:cs typeface="DM Sans Bold"/>
                <a:sym typeface="DM Sans Bold"/>
              </a:rPr>
              <a:t> AI: </a:t>
            </a:r>
            <a:r>
              <a:rPr lang="en-US" sz="2399" b="1" dirty="0" err="1">
                <a:solidFill>
                  <a:srgbClr val="0B4B49"/>
                </a:solidFill>
                <a:latin typeface="DM Sans Bold"/>
                <a:ea typeface="DM Sans Bold"/>
                <a:cs typeface="DM Sans Bold"/>
                <a:sym typeface="DM Sans Bold"/>
              </a:rPr>
              <a:t>Dữ</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liệu</a:t>
            </a:r>
            <a:r>
              <a:rPr lang="en-US" sz="2399" b="1" dirty="0">
                <a:solidFill>
                  <a:srgbClr val="0B4B49"/>
                </a:solidFill>
                <a:latin typeface="DM Sans Bold"/>
                <a:ea typeface="DM Sans Bold"/>
                <a:cs typeface="DM Sans Bold"/>
                <a:sym typeface="DM Sans Bold"/>
              </a:rPr>
              <a:t> → </a:t>
            </a:r>
            <a:r>
              <a:rPr lang="en-US" sz="2399" b="1" dirty="0" err="1">
                <a:solidFill>
                  <a:srgbClr val="0B4B49"/>
                </a:solidFill>
                <a:latin typeface="DM Sans Bold"/>
                <a:ea typeface="DM Sans Bold"/>
                <a:cs typeface="DM Sans Bold"/>
                <a:sym typeface="DM Sans Bold"/>
              </a:rPr>
              <a:t>Mô</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hình</a:t>
            </a:r>
            <a:r>
              <a:rPr lang="en-US" sz="2399" b="1" dirty="0">
                <a:solidFill>
                  <a:srgbClr val="0B4B49"/>
                </a:solidFill>
                <a:latin typeface="DM Sans Bold"/>
                <a:ea typeface="DM Sans Bold"/>
                <a:cs typeface="DM Sans Bold"/>
                <a:sym typeface="DM Sans Bold"/>
              </a:rPr>
              <a:t> → </a:t>
            </a:r>
            <a:r>
              <a:rPr lang="en-US" sz="2399" b="1" dirty="0" err="1">
                <a:solidFill>
                  <a:srgbClr val="0B4B49"/>
                </a:solidFill>
                <a:latin typeface="DM Sans Bold"/>
                <a:ea typeface="DM Sans Bold"/>
                <a:cs typeface="DM Sans Bold"/>
                <a:sym typeface="DM Sans Bold"/>
              </a:rPr>
              <a:t>Thử</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nghiệm</a:t>
            </a:r>
            <a:r>
              <a:rPr lang="en-US" sz="2399" b="1" dirty="0">
                <a:solidFill>
                  <a:srgbClr val="0B4B49"/>
                </a:solidFill>
                <a:latin typeface="DM Sans Bold"/>
                <a:ea typeface="DM Sans Bold"/>
                <a:cs typeface="DM Sans Bold"/>
                <a:sym typeface="DM Sans Bold"/>
              </a:rPr>
              <a:t> → </a:t>
            </a:r>
            <a:r>
              <a:rPr lang="en-US" sz="2399" b="1" dirty="0" err="1">
                <a:solidFill>
                  <a:srgbClr val="0B4B49"/>
                </a:solidFill>
                <a:latin typeface="DM Sans Bold"/>
                <a:ea typeface="DM Sans Bold"/>
                <a:cs typeface="DM Sans Bold"/>
                <a:sym typeface="DM Sans Bold"/>
              </a:rPr>
              <a:t>Đánh</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giá</a:t>
            </a:r>
            <a:r>
              <a:rPr lang="en-US" sz="2399" b="1" dirty="0">
                <a:solidFill>
                  <a:srgbClr val="0B4B49"/>
                </a:solidFill>
                <a:latin typeface="DM Sans Bold"/>
                <a:ea typeface="DM Sans Bold"/>
                <a:cs typeface="DM Sans Bold"/>
                <a:sym typeface="DM Sans Bold"/>
              </a:rPr>
              <a:t> → </a:t>
            </a:r>
            <a:r>
              <a:rPr lang="en-US" sz="2399" b="1" dirty="0" err="1">
                <a:solidFill>
                  <a:srgbClr val="0B4B49"/>
                </a:solidFill>
                <a:latin typeface="DM Sans Bold"/>
                <a:ea typeface="DM Sans Bold"/>
                <a:cs typeface="DM Sans Bold"/>
                <a:sym typeface="DM Sans Bold"/>
              </a:rPr>
              <a:t>Cải</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tiến</a:t>
            </a:r>
            <a:r>
              <a:rPr lang="en-US" sz="2399" b="1" dirty="0">
                <a:solidFill>
                  <a:srgbClr val="0B4B49"/>
                </a:solidFill>
                <a:latin typeface="DM Sans Bold"/>
                <a:ea typeface="DM Sans Bold"/>
                <a:cs typeface="DM Sans Bold"/>
                <a:sym typeface="DM Sans Bold"/>
              </a:rPr>
              <a:t>.</a:t>
            </a:r>
          </a:p>
          <a:p>
            <a:pPr marL="588621" lvl="2" indent="-196207">
              <a:lnSpc>
                <a:spcPts val="3456"/>
              </a:lnSpc>
              <a:buFont typeface="Arial"/>
              <a:buChar char="⚬"/>
            </a:pPr>
            <a:r>
              <a:rPr lang="en-US" sz="2399" b="1" dirty="0" err="1">
                <a:solidFill>
                  <a:srgbClr val="0B4B49"/>
                </a:solidFill>
                <a:latin typeface="DM Sans Bold"/>
                <a:ea typeface="DM Sans Bold"/>
                <a:cs typeface="DM Sans Bold"/>
                <a:sym typeface="DM Sans Bold"/>
              </a:rPr>
              <a:t>Ví</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dụ</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dự</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án</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ngôi</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nhà</a:t>
            </a:r>
            <a:r>
              <a:rPr lang="en-US" sz="2399" b="1" dirty="0">
                <a:solidFill>
                  <a:srgbClr val="0B4B49"/>
                </a:solidFill>
                <a:latin typeface="DM Sans Bold"/>
                <a:ea typeface="DM Sans Bold"/>
                <a:cs typeface="DM Sans Bold"/>
                <a:sym typeface="DM Sans Bold"/>
              </a:rPr>
              <a:t> </a:t>
            </a:r>
            <a:r>
              <a:rPr lang="en-US" sz="2399" b="1" dirty="0" err="1">
                <a:solidFill>
                  <a:srgbClr val="0B4B49"/>
                </a:solidFill>
                <a:latin typeface="DM Sans Bold"/>
                <a:ea typeface="DM Sans Bold"/>
                <a:cs typeface="DM Sans Bold"/>
                <a:sym typeface="DM Sans Bold"/>
              </a:rPr>
              <a:t>thông</a:t>
            </a:r>
            <a:r>
              <a:rPr lang="en-US" sz="2399" b="1" dirty="0">
                <a:solidFill>
                  <a:srgbClr val="0B4B49"/>
                </a:solidFill>
                <a:latin typeface="DM Sans Bold"/>
                <a:ea typeface="DM Sans Bold"/>
                <a:cs typeface="DM Sans Bold"/>
                <a:sym typeface="DM Sans Bold"/>
              </a:rPr>
              <a:t> minh</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1270803" y="399603"/>
            <a:ext cx="235397" cy="235397"/>
          </a:xfrm>
          <a:custGeom>
            <a:avLst/>
            <a:gdLst/>
            <a:ahLst/>
            <a:cxnLst/>
            <a:rect l="l" t="t" r="r" b="b"/>
            <a:pathLst>
              <a:path w="353096" h="353096">
                <a:moveTo>
                  <a:pt x="353096" y="0"/>
                </a:moveTo>
                <a:lnTo>
                  <a:pt x="0" y="0"/>
                </a:lnTo>
                <a:lnTo>
                  <a:pt x="0" y="353096"/>
                </a:lnTo>
                <a:lnTo>
                  <a:pt x="353096" y="353096"/>
                </a:lnTo>
                <a:lnTo>
                  <a:pt x="353096"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964009" y="708881"/>
            <a:ext cx="5463319" cy="546331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31F40"/>
              </a:solidFill>
              <a:prstDash val="solid"/>
              <a:miter/>
            </a:ln>
          </p:spPr>
        </p:sp>
        <p:sp>
          <p:nvSpPr>
            <p:cNvPr id="5" name="TextBox 5"/>
            <p:cNvSpPr txBox="1"/>
            <p:nvPr/>
          </p:nvSpPr>
          <p:spPr>
            <a:xfrm>
              <a:off x="76200" y="9525"/>
              <a:ext cx="660400" cy="727075"/>
            </a:xfrm>
            <a:prstGeom prst="rect">
              <a:avLst/>
            </a:prstGeom>
          </p:spPr>
          <p:txBody>
            <a:bodyPr lIns="33867" tIns="33867" rIns="33867" bIns="33867" rtlCol="0" anchor="ctr"/>
            <a:lstStyle/>
            <a:p>
              <a:pPr algn="ctr">
                <a:lnSpc>
                  <a:spcPts val="1867"/>
                </a:lnSpc>
              </a:pPr>
              <a:endParaRPr sz="1200"/>
            </a:p>
          </p:txBody>
        </p:sp>
      </p:grpSp>
      <p:grpSp>
        <p:nvGrpSpPr>
          <p:cNvPr id="6" name="Group 6"/>
          <p:cNvGrpSpPr/>
          <p:nvPr/>
        </p:nvGrpSpPr>
        <p:grpSpPr>
          <a:xfrm>
            <a:off x="8284501" y="1029373"/>
            <a:ext cx="4822335" cy="482233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31F40">
                    <a:alpha val="100000"/>
                  </a:srgbClr>
                </a:gs>
                <a:gs pos="100000">
                  <a:srgbClr val="3D6D81">
                    <a:alpha val="100000"/>
                  </a:srgbClr>
                </a:gs>
              </a:gsLst>
              <a:lin ang="0"/>
            </a:gradFill>
          </p:spPr>
        </p:sp>
        <p:sp>
          <p:nvSpPr>
            <p:cNvPr id="8" name="TextBox 8"/>
            <p:cNvSpPr txBox="1"/>
            <p:nvPr/>
          </p:nvSpPr>
          <p:spPr>
            <a:xfrm>
              <a:off x="76200" y="9525"/>
              <a:ext cx="660400" cy="727075"/>
            </a:xfrm>
            <a:prstGeom prst="rect">
              <a:avLst/>
            </a:prstGeom>
          </p:spPr>
          <p:txBody>
            <a:bodyPr lIns="33867" tIns="33867" rIns="33867" bIns="33867" rtlCol="0" anchor="ctr"/>
            <a:lstStyle/>
            <a:p>
              <a:pPr algn="ctr">
                <a:lnSpc>
                  <a:spcPts val="1867"/>
                </a:lnSpc>
              </a:pPr>
              <a:endParaRPr sz="1200"/>
            </a:p>
          </p:txBody>
        </p:sp>
      </p:grpSp>
      <p:grpSp>
        <p:nvGrpSpPr>
          <p:cNvPr id="9" name="Group 9"/>
          <p:cNvGrpSpPr/>
          <p:nvPr/>
        </p:nvGrpSpPr>
        <p:grpSpPr>
          <a:xfrm>
            <a:off x="4944695" y="1427194"/>
            <a:ext cx="465365" cy="46536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31F40">
                    <a:alpha val="100000"/>
                  </a:srgbClr>
                </a:gs>
                <a:gs pos="100000">
                  <a:srgbClr val="3D6D81">
                    <a:alpha val="100000"/>
                  </a:srgbClr>
                </a:gs>
              </a:gsLst>
              <a:lin ang="0"/>
            </a:gradFill>
          </p:spPr>
        </p:sp>
        <p:sp>
          <p:nvSpPr>
            <p:cNvPr id="11" name="TextBox 11"/>
            <p:cNvSpPr txBox="1"/>
            <p:nvPr/>
          </p:nvSpPr>
          <p:spPr>
            <a:xfrm>
              <a:off x="76200" y="9525"/>
              <a:ext cx="660400" cy="727075"/>
            </a:xfrm>
            <a:prstGeom prst="rect">
              <a:avLst/>
            </a:prstGeom>
          </p:spPr>
          <p:txBody>
            <a:bodyPr lIns="33867" tIns="33867" rIns="33867" bIns="33867" rtlCol="0" anchor="ctr"/>
            <a:lstStyle/>
            <a:p>
              <a:pPr algn="ctr">
                <a:lnSpc>
                  <a:spcPts val="1867"/>
                </a:lnSpc>
              </a:pPr>
              <a:endParaRPr sz="1200"/>
            </a:p>
          </p:txBody>
        </p:sp>
      </p:grpSp>
      <p:grpSp>
        <p:nvGrpSpPr>
          <p:cNvPr id="12" name="Group 12"/>
          <p:cNvGrpSpPr/>
          <p:nvPr/>
        </p:nvGrpSpPr>
        <p:grpSpPr>
          <a:xfrm>
            <a:off x="6548888" y="5299183"/>
            <a:ext cx="235015" cy="23501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31F40">
                    <a:alpha val="100000"/>
                  </a:srgbClr>
                </a:gs>
                <a:gs pos="100000">
                  <a:srgbClr val="3D6D81">
                    <a:alpha val="100000"/>
                  </a:srgbClr>
                </a:gs>
              </a:gsLst>
              <a:lin ang="0"/>
            </a:gradFill>
          </p:spPr>
        </p:sp>
        <p:sp>
          <p:nvSpPr>
            <p:cNvPr id="14" name="TextBox 14"/>
            <p:cNvSpPr txBox="1"/>
            <p:nvPr/>
          </p:nvSpPr>
          <p:spPr>
            <a:xfrm>
              <a:off x="76200" y="9525"/>
              <a:ext cx="660400" cy="727075"/>
            </a:xfrm>
            <a:prstGeom prst="rect">
              <a:avLst/>
            </a:prstGeom>
          </p:spPr>
          <p:txBody>
            <a:bodyPr lIns="33867" tIns="33867" rIns="33867" bIns="33867" rtlCol="0" anchor="ctr"/>
            <a:lstStyle/>
            <a:p>
              <a:pPr algn="ctr">
                <a:lnSpc>
                  <a:spcPts val="1867"/>
                </a:lnSpc>
              </a:pPr>
              <a:endParaRPr sz="1200"/>
            </a:p>
          </p:txBody>
        </p:sp>
      </p:grpSp>
      <p:sp>
        <p:nvSpPr>
          <p:cNvPr id="15" name="Freeform 15"/>
          <p:cNvSpPr/>
          <p:nvPr/>
        </p:nvSpPr>
        <p:spPr>
          <a:xfrm>
            <a:off x="6096001" y="1318334"/>
            <a:ext cx="5873671" cy="4966417"/>
          </a:xfrm>
          <a:custGeom>
            <a:avLst/>
            <a:gdLst/>
            <a:ahLst/>
            <a:cxnLst/>
            <a:rect l="l" t="t" r="r" b="b"/>
            <a:pathLst>
              <a:path w="8810507" h="7449625">
                <a:moveTo>
                  <a:pt x="0" y="0"/>
                </a:moveTo>
                <a:lnTo>
                  <a:pt x="8810507" y="0"/>
                </a:lnTo>
                <a:lnTo>
                  <a:pt x="8810507" y="7449625"/>
                </a:lnTo>
                <a:lnTo>
                  <a:pt x="0" y="7449625"/>
                </a:lnTo>
                <a:lnTo>
                  <a:pt x="0" y="0"/>
                </a:lnTo>
                <a:close/>
              </a:path>
            </a:pathLst>
          </a:custGeom>
          <a:blipFill>
            <a:blip r:embed="rId4"/>
            <a:stretch>
              <a:fillRect/>
            </a:stretch>
          </a:blipFill>
        </p:spPr>
      </p:sp>
      <p:grpSp>
        <p:nvGrpSpPr>
          <p:cNvPr id="16" name="Group 16"/>
          <p:cNvGrpSpPr/>
          <p:nvPr/>
        </p:nvGrpSpPr>
        <p:grpSpPr>
          <a:xfrm>
            <a:off x="456935" y="2261766"/>
            <a:ext cx="5792441" cy="1759433"/>
            <a:chOff x="0" y="0"/>
            <a:chExt cx="11584882" cy="3518865"/>
          </a:xfrm>
        </p:grpSpPr>
        <p:sp>
          <p:nvSpPr>
            <p:cNvPr id="17" name="Freeform 17"/>
            <p:cNvSpPr/>
            <p:nvPr/>
          </p:nvSpPr>
          <p:spPr>
            <a:xfrm>
              <a:off x="0" y="0"/>
              <a:ext cx="11584882" cy="3518859"/>
            </a:xfrm>
            <a:custGeom>
              <a:avLst/>
              <a:gdLst/>
              <a:ahLst/>
              <a:cxnLst/>
              <a:rect l="l" t="t" r="r" b="b"/>
              <a:pathLst>
                <a:path w="11584882" h="3518859">
                  <a:moveTo>
                    <a:pt x="0" y="0"/>
                  </a:moveTo>
                  <a:lnTo>
                    <a:pt x="11584882" y="0"/>
                  </a:lnTo>
                  <a:lnTo>
                    <a:pt x="11584882" y="3518859"/>
                  </a:lnTo>
                  <a:lnTo>
                    <a:pt x="0" y="3518859"/>
                  </a:lnTo>
                  <a:close/>
                </a:path>
              </a:pathLst>
            </a:custGeom>
            <a:solidFill>
              <a:srgbClr val="000000">
                <a:alpha val="0"/>
              </a:srgbClr>
            </a:solidFill>
            <a:ln w="12700">
              <a:solidFill>
                <a:srgbClr val="000000"/>
              </a:solidFill>
            </a:ln>
          </p:spPr>
        </p:sp>
        <p:sp>
          <p:nvSpPr>
            <p:cNvPr id="18" name="TextBox 18"/>
            <p:cNvSpPr txBox="1"/>
            <p:nvPr/>
          </p:nvSpPr>
          <p:spPr>
            <a:xfrm>
              <a:off x="0" y="-57150"/>
              <a:ext cx="11584882" cy="3576015"/>
            </a:xfrm>
            <a:prstGeom prst="rect">
              <a:avLst/>
            </a:prstGeom>
          </p:spPr>
          <p:txBody>
            <a:bodyPr lIns="0" tIns="0" rIns="0" bIns="0" rtlCol="0" anchor="ctr"/>
            <a:lstStyle/>
            <a:p>
              <a:pPr algn="ctr">
                <a:lnSpc>
                  <a:spcPts val="5279"/>
                </a:lnSpc>
              </a:pPr>
              <a:r>
                <a:rPr lang="en-US" sz="4400" b="1">
                  <a:solidFill>
                    <a:srgbClr val="FFFFFF"/>
                  </a:solidFill>
                  <a:latin typeface="Poppins Bold"/>
                  <a:ea typeface="Poppins Bold"/>
                  <a:cs typeface="Poppins Bold"/>
                  <a:sym typeface="Poppins Bold"/>
                </a:rPr>
                <a:t>Tổng kết và Giải đáp thắc mắc</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359" t="-1066" r="-6614"/>
            </a:stretch>
          </a:blipFill>
        </p:spPr>
      </p:sp>
      <p:sp>
        <p:nvSpPr>
          <p:cNvPr id="3" name="Freeform 3"/>
          <p:cNvSpPr/>
          <p:nvPr/>
        </p:nvSpPr>
        <p:spPr>
          <a:xfrm flipH="1" flipV="1">
            <a:off x="1426400" y="-423705"/>
            <a:ext cx="3657600" cy="1847088"/>
          </a:xfrm>
          <a:custGeom>
            <a:avLst/>
            <a:gdLst/>
            <a:ahLst/>
            <a:cxnLst/>
            <a:rect l="l" t="t" r="r" b="b"/>
            <a:pathLst>
              <a:path w="3901440" h="1970227">
                <a:moveTo>
                  <a:pt x="3901440" y="1970227"/>
                </a:moveTo>
                <a:lnTo>
                  <a:pt x="0" y="1970227"/>
                </a:lnTo>
                <a:lnTo>
                  <a:pt x="0" y="0"/>
                </a:lnTo>
                <a:lnTo>
                  <a:pt x="3901440" y="0"/>
                </a:lnTo>
                <a:lnTo>
                  <a:pt x="3901440" y="197022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108000" y="5434617"/>
            <a:ext cx="3657600" cy="1847088"/>
          </a:xfrm>
          <a:custGeom>
            <a:avLst/>
            <a:gdLst/>
            <a:ahLst/>
            <a:cxnLst/>
            <a:rect l="l" t="t" r="r" b="b"/>
            <a:pathLst>
              <a:path w="3901440" h="1970227">
                <a:moveTo>
                  <a:pt x="0" y="0"/>
                </a:moveTo>
                <a:lnTo>
                  <a:pt x="3901440" y="0"/>
                </a:lnTo>
                <a:lnTo>
                  <a:pt x="3901440" y="1970227"/>
                </a:lnTo>
                <a:lnTo>
                  <a:pt x="0" y="1970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0" y="3780068"/>
            <a:ext cx="12191999" cy="3501637"/>
          </a:xfrm>
          <a:custGeom>
            <a:avLst/>
            <a:gdLst/>
            <a:ahLst/>
            <a:cxnLst/>
            <a:rect l="l" t="t" r="r" b="b"/>
            <a:pathLst>
              <a:path w="9961813" h="3735080">
                <a:moveTo>
                  <a:pt x="0" y="0"/>
                </a:moveTo>
                <a:lnTo>
                  <a:pt x="9961814" y="0"/>
                </a:lnTo>
                <a:lnTo>
                  <a:pt x="9961814" y="3735080"/>
                </a:lnTo>
                <a:lnTo>
                  <a:pt x="0" y="3735080"/>
                </a:lnTo>
                <a:lnTo>
                  <a:pt x="0" y="0"/>
                </a:lnTo>
                <a:close/>
              </a:path>
            </a:pathLst>
          </a:custGeom>
          <a:blipFill>
            <a:blip r:embed="rId5">
              <a:extLst>
                <a:ext uri="{96DAC541-7B7A-43D3-8B79-37D633B846F1}">
                  <asvg:svgBlip xmlns:asvg="http://schemas.microsoft.com/office/drawing/2016/SVG/main" r:embed="rId6"/>
                </a:ext>
              </a:extLst>
            </a:blip>
            <a:stretch>
              <a:fillRect t="-80307" b="-86401"/>
            </a:stretch>
          </a:blipFill>
        </p:spPr>
      </p:sp>
      <p:sp>
        <p:nvSpPr>
          <p:cNvPr id="6" name="Freeform 6"/>
          <p:cNvSpPr/>
          <p:nvPr/>
        </p:nvSpPr>
        <p:spPr>
          <a:xfrm flipH="1" flipV="1">
            <a:off x="-1" y="-548844"/>
            <a:ext cx="12192000" cy="3501637"/>
          </a:xfrm>
          <a:custGeom>
            <a:avLst/>
            <a:gdLst/>
            <a:ahLst/>
            <a:cxnLst/>
            <a:rect l="l" t="t" r="r" b="b"/>
            <a:pathLst>
              <a:path w="9961813" h="3735080">
                <a:moveTo>
                  <a:pt x="9961814" y="3735080"/>
                </a:moveTo>
                <a:lnTo>
                  <a:pt x="0" y="3735080"/>
                </a:lnTo>
                <a:lnTo>
                  <a:pt x="0" y="0"/>
                </a:lnTo>
                <a:lnTo>
                  <a:pt x="9961814" y="0"/>
                </a:lnTo>
                <a:lnTo>
                  <a:pt x="9961814" y="3735080"/>
                </a:lnTo>
                <a:close/>
              </a:path>
            </a:pathLst>
          </a:custGeom>
          <a:blipFill>
            <a:blip r:embed="rId5">
              <a:extLst>
                <a:ext uri="{96DAC541-7B7A-43D3-8B79-37D633B846F1}">
                  <asvg:svgBlip xmlns:asvg="http://schemas.microsoft.com/office/drawing/2016/SVG/main" r:embed="rId6"/>
                </a:ext>
              </a:extLst>
            </a:blip>
            <a:stretch>
              <a:fillRect t="-80307" b="-86401"/>
            </a:stretch>
          </a:blipFill>
        </p:spPr>
      </p:sp>
      <p:sp>
        <p:nvSpPr>
          <p:cNvPr id="17" name="TextBox 4"/>
          <p:cNvSpPr txBox="1"/>
          <p:nvPr/>
        </p:nvSpPr>
        <p:spPr>
          <a:xfrm>
            <a:off x="1857438" y="425262"/>
            <a:ext cx="8229600" cy="1209973"/>
          </a:xfrm>
          <a:prstGeom prst="rect">
            <a:avLst/>
          </a:prstGeom>
        </p:spPr>
        <p:txBody>
          <a:bodyPr lIns="0" tIns="0" rIns="0" bIns="0" rtlCol="0" anchor="ctr"/>
          <a:lstStyle/>
          <a:p>
            <a:pPr algn="ctr" defTabSz="857324">
              <a:lnSpc>
                <a:spcPts val="4800"/>
              </a:lnSpc>
            </a:pPr>
            <a:r>
              <a:rPr lang="en-US" sz="4000" b="1" dirty="0" err="1">
                <a:solidFill>
                  <a:srgbClr val="FF0000"/>
                </a:solidFill>
                <a:latin typeface="Calibri (MS) Bold"/>
                <a:ea typeface="Calibri (MS) Bold"/>
                <a:cs typeface="Calibri (MS) Bold"/>
                <a:sym typeface="Calibri (MS) Bold"/>
              </a:rPr>
              <a:t>HƯỚNG</a:t>
            </a:r>
            <a:r>
              <a:rPr lang="en-US" sz="4000" b="1" dirty="0">
                <a:solidFill>
                  <a:srgbClr val="FF0000"/>
                </a:solidFill>
                <a:latin typeface="Calibri (MS) Bold"/>
                <a:ea typeface="Calibri (MS) Bold"/>
                <a:cs typeface="Calibri (MS) Bold"/>
                <a:sym typeface="Calibri (MS) Bold"/>
              </a:rPr>
              <a:t> </a:t>
            </a:r>
            <a:r>
              <a:rPr lang="en-US" sz="4000" b="1" dirty="0" err="1">
                <a:solidFill>
                  <a:srgbClr val="FF0000"/>
                </a:solidFill>
                <a:latin typeface="Calibri (MS) Bold"/>
                <a:ea typeface="Calibri (MS) Bold"/>
                <a:cs typeface="Calibri (MS) Bold"/>
                <a:sym typeface="Calibri (MS) Bold"/>
              </a:rPr>
              <a:t>DẪN</a:t>
            </a:r>
            <a:r>
              <a:rPr lang="en-US" sz="4000" b="1" dirty="0">
                <a:solidFill>
                  <a:srgbClr val="FF0000"/>
                </a:solidFill>
                <a:latin typeface="Calibri (MS) Bold"/>
                <a:ea typeface="Calibri (MS) Bold"/>
                <a:cs typeface="Calibri (MS) Bold"/>
                <a:sym typeface="Calibri (MS) Bold"/>
              </a:rPr>
              <a:t> </a:t>
            </a:r>
            <a:r>
              <a:rPr lang="en-US" sz="4000" b="1" dirty="0" err="1">
                <a:solidFill>
                  <a:srgbClr val="FF0000"/>
                </a:solidFill>
                <a:latin typeface="Calibri (MS) Bold"/>
                <a:ea typeface="Calibri (MS) Bold"/>
                <a:cs typeface="Calibri (MS) Bold"/>
                <a:sym typeface="Calibri (MS) Bold"/>
              </a:rPr>
              <a:t>TRIỂN</a:t>
            </a:r>
            <a:r>
              <a:rPr lang="en-US" sz="4000" b="1" dirty="0">
                <a:solidFill>
                  <a:srgbClr val="FF0000"/>
                </a:solidFill>
                <a:latin typeface="Calibri (MS) Bold"/>
                <a:ea typeface="Calibri (MS) Bold"/>
                <a:cs typeface="Calibri (MS) Bold"/>
                <a:sym typeface="Calibri (MS) Bold"/>
              </a:rPr>
              <a:t> </a:t>
            </a:r>
            <a:r>
              <a:rPr lang="en-US" sz="4000" b="1" dirty="0" err="1">
                <a:solidFill>
                  <a:srgbClr val="FF0000"/>
                </a:solidFill>
                <a:latin typeface="Calibri (MS) Bold"/>
                <a:ea typeface="Calibri (MS) Bold"/>
                <a:cs typeface="Calibri (MS) Bold"/>
                <a:sym typeface="Calibri (MS) Bold"/>
              </a:rPr>
              <a:t>KHAI</a:t>
            </a:r>
            <a:endParaRPr lang="en-US" sz="4000" b="1" dirty="0">
              <a:solidFill>
                <a:srgbClr val="FF0000"/>
              </a:solidFill>
              <a:latin typeface="Calibri (MS) Bold"/>
              <a:ea typeface="Calibri (MS) Bold"/>
              <a:cs typeface="Calibri (MS) Bold"/>
              <a:sym typeface="Calibri (MS) Bold"/>
            </a:endParaRPr>
          </a:p>
        </p:txBody>
      </p:sp>
      <p:sp>
        <p:nvSpPr>
          <p:cNvPr id="18" name="TextBox 5"/>
          <p:cNvSpPr txBox="1"/>
          <p:nvPr/>
        </p:nvSpPr>
        <p:spPr>
          <a:xfrm>
            <a:off x="2309813" y="1891687"/>
            <a:ext cx="8058150" cy="2952218"/>
          </a:xfrm>
          <a:prstGeom prst="rect">
            <a:avLst/>
          </a:prstGeom>
        </p:spPr>
        <p:txBody>
          <a:bodyPr lIns="0" tIns="0" rIns="0" bIns="0" rtlCol="0" anchor="t">
            <a:spAutoFit/>
          </a:bodyPr>
          <a:lstStyle/>
          <a:p>
            <a:pPr marL="0" lvl="1" defTabSz="857324">
              <a:lnSpc>
                <a:spcPts val="2879"/>
              </a:lnSpc>
              <a:buFont typeface="Arial"/>
              <a:buChar char="•"/>
            </a:pPr>
            <a:r>
              <a:rPr lang="en-US" sz="2399" b="1" dirty="0" err="1">
                <a:solidFill>
                  <a:srgbClr val="000000"/>
                </a:solidFill>
                <a:latin typeface="Calibri (MS) Bold"/>
                <a:ea typeface="Calibri (MS) Bold"/>
                <a:cs typeface="Calibri (MS) Bold"/>
                <a:sym typeface="Calibri (MS) Bold"/>
              </a:rPr>
              <a:t>Quyết</a:t>
            </a:r>
            <a:r>
              <a:rPr lang="en-US" sz="2399" b="1" dirty="0">
                <a:solidFill>
                  <a:srgbClr val="000000"/>
                </a:solidFill>
                <a:latin typeface="Calibri (MS) Bold"/>
                <a:ea typeface="Calibri (MS) Bold"/>
                <a:cs typeface="Calibri (MS) Bold"/>
                <a:sym typeface="Calibri (MS) Bold"/>
              </a:rPr>
              <a:t> </a:t>
            </a:r>
            <a:r>
              <a:rPr lang="en-US" sz="2399" b="1" dirty="0" err="1">
                <a:solidFill>
                  <a:srgbClr val="000000"/>
                </a:solidFill>
                <a:latin typeface="Calibri (MS) Bold"/>
                <a:ea typeface="Calibri (MS) Bold"/>
                <a:cs typeface="Calibri (MS) Bold"/>
                <a:sym typeface="Calibri (MS) Bold"/>
              </a:rPr>
              <a:t>định</a:t>
            </a:r>
            <a:r>
              <a:rPr lang="en-US" sz="2399" b="1" dirty="0">
                <a:solidFill>
                  <a:srgbClr val="000000"/>
                </a:solidFill>
                <a:latin typeface="Calibri (MS) Bold"/>
                <a:ea typeface="Calibri (MS) Bold"/>
                <a:cs typeface="Calibri (MS) Bold"/>
                <a:sym typeface="Calibri (MS) Bold"/>
              </a:rPr>
              <a:t> 3439/</a:t>
            </a:r>
            <a:r>
              <a:rPr lang="en-US" sz="2399" b="1" dirty="0" err="1">
                <a:solidFill>
                  <a:srgbClr val="000000"/>
                </a:solidFill>
                <a:latin typeface="Calibri (MS) Bold"/>
                <a:ea typeface="Calibri (MS) Bold"/>
                <a:cs typeface="Calibri (MS) Bold"/>
                <a:sym typeface="Calibri (MS) Bold"/>
              </a:rPr>
              <a:t>QĐ-BGDĐT</a:t>
            </a:r>
            <a:r>
              <a:rPr lang="en-US" sz="2399" dirty="0">
                <a:solidFill>
                  <a:srgbClr val="000000"/>
                </a:solidFill>
                <a:latin typeface="Calibri (MS)"/>
                <a:ea typeface="Calibri (MS)"/>
                <a:cs typeface="Calibri (MS)"/>
                <a:sym typeface="Calibri (MS)"/>
              </a:rPr>
              <a:t> – </a:t>
            </a:r>
            <a:r>
              <a:rPr lang="en-US" sz="2399" i="1" dirty="0">
                <a:solidFill>
                  <a:srgbClr val="000000"/>
                </a:solidFill>
                <a:latin typeface="Calibri (MS) Italics"/>
                <a:ea typeface="Calibri (MS) Italics"/>
                <a:cs typeface="Calibri (MS) Italics"/>
                <a:sym typeface="Calibri (MS) Italics"/>
              </a:rPr>
              <a:t>15/12/2025</a:t>
            </a:r>
          </a:p>
          <a:p>
            <a:pPr marL="0" lvl="1" algn="just" defTabSz="857324">
              <a:lnSpc>
                <a:spcPts val="2879"/>
              </a:lnSpc>
            </a:pPr>
            <a:r>
              <a:rPr lang="en-US" sz="2399" dirty="0" err="1">
                <a:solidFill>
                  <a:srgbClr val="000000"/>
                </a:solidFill>
                <a:latin typeface="Calibri (MS)"/>
                <a:ea typeface="Calibri (MS)"/>
                <a:cs typeface="Calibri (MS)"/>
                <a:sym typeface="Calibri (MS)"/>
              </a:rPr>
              <a:t>Quyết</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định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của</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Bộ</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GD&amp;ĐT</a:t>
            </a:r>
            <a:r>
              <a:rPr lang="en-US" sz="2399" dirty="0">
                <a:solidFill>
                  <a:srgbClr val="000000"/>
                </a:solidFill>
                <a:latin typeface="Calibri (MS)"/>
                <a:ea typeface="Calibri (MS)"/>
                <a:cs typeface="Calibri (MS)"/>
                <a:sym typeface="Calibri (MS)"/>
              </a:rPr>
              <a:t> ban </a:t>
            </a:r>
            <a:r>
              <a:rPr lang="en-US" sz="2399" dirty="0" err="1">
                <a:solidFill>
                  <a:srgbClr val="000000"/>
                </a:solidFill>
                <a:latin typeface="Calibri (MS)"/>
                <a:ea typeface="Calibri (MS)"/>
                <a:cs typeface="Calibri (MS)"/>
                <a:sym typeface="Calibri (MS)"/>
              </a:rPr>
              <a:t>hành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Khung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nội</a:t>
            </a:r>
            <a:r>
              <a:rPr lang="en-US" sz="2399" dirty="0">
                <a:solidFill>
                  <a:srgbClr val="000000"/>
                </a:solidFill>
                <a:latin typeface="Calibri (MS)"/>
                <a:ea typeface="Calibri (MS)"/>
                <a:cs typeface="Calibri (MS)"/>
                <a:sym typeface="Calibri (MS)"/>
              </a:rPr>
              <a:t> dung </a:t>
            </a:r>
            <a:r>
              <a:rPr lang="en-US" sz="2399" dirty="0" err="1">
                <a:solidFill>
                  <a:srgbClr val="000000"/>
                </a:solidFill>
                <a:latin typeface="Calibri (MS)"/>
                <a:ea typeface="Calibri (MS)"/>
                <a:cs typeface="Calibri (MS)"/>
                <a:sym typeface="Calibri (MS)"/>
              </a:rPr>
              <a:t>thí</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điểm</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giáo</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dục</a:t>
            </a:r>
            <a:r>
              <a:rPr lang="en-US" sz="2399" dirty="0">
                <a:solidFill>
                  <a:srgbClr val="000000"/>
                </a:solidFill>
                <a:latin typeface="Calibri (MS)"/>
                <a:ea typeface="Calibri (MS)"/>
                <a:cs typeface="Calibri (MS)"/>
                <a:sym typeface="Calibri (MS)"/>
              </a:rPr>
              <a:t> AI </a:t>
            </a:r>
            <a:r>
              <a:rPr lang="en-US" sz="2399" dirty="0" err="1">
                <a:solidFill>
                  <a:srgbClr val="000000"/>
                </a:solidFill>
                <a:latin typeface="Calibri (MS)"/>
                <a:ea typeface="Calibri (MS)"/>
                <a:cs typeface="Calibri (MS)"/>
                <a:sym typeface="Calibri (MS)"/>
              </a:rPr>
              <a:t>cho</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học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sinh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phổ</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thông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xác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định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nội</a:t>
            </a:r>
            <a:r>
              <a:rPr lang="en-US" sz="2399" dirty="0">
                <a:solidFill>
                  <a:srgbClr val="000000"/>
                </a:solidFill>
                <a:latin typeface="Calibri (MS)"/>
                <a:ea typeface="Calibri (MS)"/>
                <a:cs typeface="Calibri (MS)"/>
                <a:sym typeface="Calibri (MS)"/>
              </a:rPr>
              <a:t> dung </a:t>
            </a:r>
            <a:r>
              <a:rPr lang="en-US" sz="2399" dirty="0" err="1">
                <a:solidFill>
                  <a:srgbClr val="000000"/>
                </a:solidFill>
                <a:latin typeface="Calibri (MS)"/>
                <a:ea typeface="Calibri (MS)"/>
                <a:cs typeface="Calibri (MS)"/>
                <a:sym typeface="Calibri (MS)"/>
              </a:rPr>
              <a:t>học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tập</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theo</a:t>
            </a:r>
            <a:r>
              <a:rPr lang="en-US" sz="2399" dirty="0">
                <a:solidFill>
                  <a:srgbClr val="000000"/>
                </a:solidFill>
                <a:latin typeface="Calibri (MS)"/>
                <a:ea typeface="Calibri (MS)"/>
                <a:cs typeface="Calibri (MS)"/>
                <a:sym typeface="Calibri (MS)"/>
              </a:rPr>
              <a:t> 4 </a:t>
            </a:r>
            <a:r>
              <a:rPr lang="en-US" sz="2399" dirty="0" err="1">
                <a:solidFill>
                  <a:srgbClr val="000000"/>
                </a:solidFill>
                <a:latin typeface="Calibri (MS)"/>
                <a:ea typeface="Calibri (MS)"/>
                <a:cs typeface="Calibri (MS)"/>
                <a:sym typeface="Calibri (MS)"/>
              </a:rPr>
              <a:t>mạch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kiến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thức</a:t>
            </a:r>
            <a:r>
              <a:rPr lang="en-US" sz="2399" dirty="0">
                <a:solidFill>
                  <a:srgbClr val="000000"/>
                </a:solidFill>
                <a:latin typeface="Calibri (MS)"/>
                <a:ea typeface="Calibri (MS)"/>
                <a:cs typeface="Calibri (MS)"/>
                <a:sym typeface="Calibri (MS)"/>
              </a:rPr>
              <a:t> AI. </a:t>
            </a:r>
          </a:p>
          <a:p>
            <a:pPr marL="0" lvl="1" defTabSz="857324">
              <a:lnSpc>
                <a:spcPts val="2879"/>
              </a:lnSpc>
              <a:buFont typeface="Arial"/>
              <a:buChar char="•"/>
            </a:pPr>
            <a:r>
              <a:rPr lang="en-US" sz="2399" b="1" dirty="0" err="1">
                <a:solidFill>
                  <a:srgbClr val="000000"/>
                </a:solidFill>
                <a:latin typeface="Calibri (MS) Bold"/>
                <a:ea typeface="Calibri (MS) Bold"/>
                <a:cs typeface="Calibri (MS) Bold"/>
                <a:sym typeface="Calibri (MS) Bold"/>
              </a:rPr>
              <a:t>Công</a:t>
            </a:r>
            <a:r>
              <a:rPr lang="en-US" sz="2399" b="1" dirty="0">
                <a:solidFill>
                  <a:srgbClr val="000000"/>
                </a:solidFill>
                <a:latin typeface="Calibri (MS) Bold"/>
                <a:ea typeface="Calibri (MS) Bold"/>
                <a:cs typeface="Calibri (MS) Bold"/>
                <a:sym typeface="Calibri (MS) Bold"/>
              </a:rPr>
              <a:t> </a:t>
            </a:r>
            <a:r>
              <a:rPr lang="en-US" sz="2399" b="1" dirty="0" err="1">
                <a:solidFill>
                  <a:srgbClr val="000000"/>
                </a:solidFill>
                <a:latin typeface="Calibri (MS) Bold"/>
                <a:ea typeface="Calibri (MS) Bold"/>
                <a:cs typeface="Calibri (MS) Bold"/>
                <a:sym typeface="Calibri (MS) Bold"/>
              </a:rPr>
              <a:t>văn</a:t>
            </a:r>
            <a:r>
              <a:rPr lang="en-US" sz="2399" b="1" dirty="0">
                <a:solidFill>
                  <a:srgbClr val="000000"/>
                </a:solidFill>
                <a:latin typeface="Calibri (MS) Bold"/>
                <a:ea typeface="Calibri (MS) Bold"/>
                <a:cs typeface="Calibri (MS) Bold"/>
                <a:sym typeface="Calibri (MS) Bold"/>
              </a:rPr>
              <a:t> 8334/</a:t>
            </a:r>
            <a:r>
              <a:rPr lang="en-US" sz="2399" b="1" dirty="0" err="1">
                <a:solidFill>
                  <a:srgbClr val="000000"/>
                </a:solidFill>
                <a:latin typeface="Calibri (MS) Bold"/>
                <a:ea typeface="Calibri (MS) Bold"/>
                <a:cs typeface="Calibri (MS) Bold"/>
                <a:sym typeface="Calibri (MS) Bold"/>
              </a:rPr>
              <a:t>BGDĐT-GDPT</a:t>
            </a:r>
            <a:r>
              <a:rPr lang="en-US" sz="2399" dirty="0">
                <a:solidFill>
                  <a:srgbClr val="000000"/>
                </a:solidFill>
                <a:latin typeface="Calibri (MS)"/>
                <a:ea typeface="Calibri (MS)"/>
                <a:cs typeface="Calibri (MS)"/>
                <a:sym typeface="Calibri (MS)"/>
              </a:rPr>
              <a:t> – </a:t>
            </a:r>
            <a:r>
              <a:rPr lang="en-US" sz="2399" i="1" dirty="0">
                <a:solidFill>
                  <a:srgbClr val="000000"/>
                </a:solidFill>
                <a:latin typeface="Calibri (MS) Italics"/>
                <a:ea typeface="Calibri (MS) Italics"/>
                <a:cs typeface="Calibri (MS) Italics"/>
                <a:sym typeface="Calibri (MS) Italics"/>
              </a:rPr>
              <a:t>18/12/2025</a:t>
            </a:r>
          </a:p>
          <a:p>
            <a:pPr marL="0" lvl="1" algn="just" defTabSz="857324">
              <a:lnSpc>
                <a:spcPts val="2879"/>
              </a:lnSpc>
            </a:pPr>
            <a:r>
              <a:rPr lang="en-US" sz="2399" dirty="0" err="1">
                <a:solidFill>
                  <a:srgbClr val="000000"/>
                </a:solidFill>
                <a:latin typeface="Calibri (MS)"/>
                <a:ea typeface="Calibri (MS)"/>
                <a:cs typeface="Calibri (MS)"/>
                <a:sym typeface="Calibri (MS)"/>
              </a:rPr>
              <a:t>Công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văn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hướng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dẫn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triển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khai</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thí</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điểm</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nội</a:t>
            </a:r>
            <a:r>
              <a:rPr lang="en-US" sz="2399" dirty="0">
                <a:solidFill>
                  <a:srgbClr val="000000"/>
                </a:solidFill>
                <a:latin typeface="Calibri (MS)"/>
                <a:ea typeface="Calibri (MS)"/>
                <a:cs typeface="Calibri (MS)"/>
                <a:sym typeface="Calibri (MS)"/>
              </a:rPr>
              <a:t> dung </a:t>
            </a:r>
            <a:r>
              <a:rPr lang="en-US" sz="2399" dirty="0" err="1">
                <a:solidFill>
                  <a:srgbClr val="000000"/>
                </a:solidFill>
                <a:latin typeface="Calibri (MS)"/>
                <a:ea typeface="Calibri (MS)"/>
                <a:cs typeface="Calibri (MS)"/>
                <a:sym typeface="Calibri (MS)"/>
              </a:rPr>
              <a:t>giáo</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dục</a:t>
            </a:r>
            <a:r>
              <a:rPr lang="en-US" sz="2399" dirty="0">
                <a:solidFill>
                  <a:srgbClr val="000000"/>
                </a:solidFill>
                <a:latin typeface="Calibri (MS)"/>
                <a:ea typeface="Calibri (MS)"/>
                <a:cs typeface="Calibri (MS)"/>
                <a:sym typeface="Calibri (MS)"/>
              </a:rPr>
              <a:t> AI </a:t>
            </a:r>
            <a:r>
              <a:rPr lang="en-US" sz="2399" dirty="0" err="1">
                <a:solidFill>
                  <a:srgbClr val="000000"/>
                </a:solidFill>
                <a:latin typeface="Calibri (MS)"/>
                <a:ea typeface="Calibri (MS)"/>
                <a:cs typeface="Calibri (MS)"/>
                <a:sym typeface="Calibri (MS)"/>
              </a:rPr>
              <a:t>trong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nhà</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trường</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chỉ</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rõ</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các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hình</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thức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thực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hiện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phù</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hợp</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lứa</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tuổi</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và</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điều</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kiện</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thực</a:t>
            </a:r>
            <a:r>
              <a:rPr lang="en-US" sz="2399" dirty="0">
                <a:solidFill>
                  <a:srgbClr val="000000"/>
                </a:solidFill>
                <a:latin typeface="Calibri (MS)"/>
                <a:ea typeface="Calibri (MS)"/>
                <a:cs typeface="Calibri (MS)"/>
                <a:sym typeface="Calibri (MS)"/>
              </a:rPr>
              <a:t> </a:t>
            </a:r>
            <a:r>
              <a:rPr lang="en-US" sz="2399" dirty="0" err="1">
                <a:solidFill>
                  <a:srgbClr val="000000"/>
                </a:solidFill>
                <a:latin typeface="Calibri (MS)"/>
                <a:ea typeface="Calibri (MS)"/>
                <a:cs typeface="Calibri (MS)"/>
                <a:sym typeface="Calibri (MS)"/>
              </a:rPr>
              <a:t>tiễn</a:t>
            </a:r>
            <a:r>
              <a:rPr lang="en-US" sz="2399" dirty="0">
                <a:solidFill>
                  <a:srgbClr val="000000"/>
                </a:solidFill>
                <a:latin typeface="Calibri (MS)"/>
                <a:ea typeface="Calibri (MS)"/>
                <a:cs typeface="Calibri (MS)"/>
                <a:sym typeface="Calibri (MS)"/>
              </a:rPr>
              <a:t>.</a:t>
            </a:r>
          </a:p>
        </p:txBody>
      </p:sp>
    </p:spTree>
    <p:extLst>
      <p:ext uri="{BB962C8B-B14F-4D97-AF65-F5344CB8AC3E}">
        <p14:creationId xmlns:p14="http://schemas.microsoft.com/office/powerpoint/2010/main" val="1843694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609046" y="204317"/>
            <a:ext cx="6048673" cy="5922821"/>
            <a:chOff x="0" y="0"/>
            <a:chExt cx="1373401" cy="1212917"/>
          </a:xfrm>
        </p:grpSpPr>
        <p:sp>
          <p:nvSpPr>
            <p:cNvPr id="20" name="Freeform 20"/>
            <p:cNvSpPr/>
            <p:nvPr/>
          </p:nvSpPr>
          <p:spPr>
            <a:xfrm>
              <a:off x="0" y="0"/>
              <a:ext cx="1373401" cy="1212917"/>
            </a:xfrm>
            <a:custGeom>
              <a:avLst/>
              <a:gdLst/>
              <a:ahLst/>
              <a:cxnLst/>
              <a:rect l="l" t="t" r="r" b="b"/>
              <a:pathLst>
                <a:path w="1373401" h="1212917">
                  <a:moveTo>
                    <a:pt x="75295" y="0"/>
                  </a:moveTo>
                  <a:lnTo>
                    <a:pt x="1298107" y="0"/>
                  </a:lnTo>
                  <a:cubicBezTo>
                    <a:pt x="1339691" y="0"/>
                    <a:pt x="1373401" y="33711"/>
                    <a:pt x="1373401" y="75295"/>
                  </a:cubicBezTo>
                  <a:lnTo>
                    <a:pt x="1373401" y="1137623"/>
                  </a:lnTo>
                  <a:cubicBezTo>
                    <a:pt x="1373401" y="1157592"/>
                    <a:pt x="1365468" y="1176744"/>
                    <a:pt x="1351348" y="1190864"/>
                  </a:cubicBezTo>
                  <a:cubicBezTo>
                    <a:pt x="1337227" y="1204985"/>
                    <a:pt x="1318076" y="1212917"/>
                    <a:pt x="1298107" y="1212917"/>
                  </a:cubicBezTo>
                  <a:lnTo>
                    <a:pt x="75295" y="1212917"/>
                  </a:lnTo>
                  <a:cubicBezTo>
                    <a:pt x="33711" y="1212917"/>
                    <a:pt x="0" y="1179207"/>
                    <a:pt x="0" y="1137623"/>
                  </a:cubicBezTo>
                  <a:lnTo>
                    <a:pt x="0" y="75295"/>
                  </a:lnTo>
                  <a:cubicBezTo>
                    <a:pt x="0" y="55325"/>
                    <a:pt x="7933" y="36174"/>
                    <a:pt x="22053" y="22053"/>
                  </a:cubicBezTo>
                  <a:cubicBezTo>
                    <a:pt x="36174" y="7933"/>
                    <a:pt x="55325" y="0"/>
                    <a:pt x="75295" y="0"/>
                  </a:cubicBezTo>
                  <a:close/>
                </a:path>
              </a:pathLst>
            </a:custGeom>
            <a:solidFill>
              <a:srgbClr val="FFFFFF"/>
            </a:solidFill>
          </p:spPr>
        </p:sp>
        <p:sp>
          <p:nvSpPr>
            <p:cNvPr id="21" name="TextBox 21"/>
            <p:cNvSpPr txBox="1"/>
            <p:nvPr/>
          </p:nvSpPr>
          <p:spPr>
            <a:xfrm>
              <a:off x="0" y="0"/>
              <a:ext cx="1373401" cy="1212917"/>
            </a:xfrm>
            <a:prstGeom prst="rect">
              <a:avLst/>
            </a:prstGeom>
          </p:spPr>
          <p:txBody>
            <a:bodyPr lIns="21723" tIns="21723" rIns="21723" bIns="21723" rtlCol="0" anchor="ctr"/>
            <a:lstStyle/>
            <a:p>
              <a:pPr algn="ctr" defTabSz="857324">
                <a:lnSpc>
                  <a:spcPts val="1310"/>
                </a:lnSpc>
              </a:pPr>
              <a:endParaRPr sz="1687">
                <a:solidFill>
                  <a:prstClr val="black"/>
                </a:solidFill>
                <a:latin typeface="Calibri"/>
              </a:endParaRPr>
            </a:p>
          </p:txBody>
        </p:sp>
      </p:grpSp>
      <p:sp>
        <p:nvSpPr>
          <p:cNvPr id="4" name="Freeform 4"/>
          <p:cNvSpPr/>
          <p:nvPr/>
        </p:nvSpPr>
        <p:spPr>
          <a:xfrm rot="-10800000">
            <a:off x="-1766938" y="4146985"/>
            <a:ext cx="15725879" cy="2280252"/>
          </a:xfrm>
          <a:custGeom>
            <a:avLst/>
            <a:gdLst/>
            <a:ahLst/>
            <a:cxnLst/>
            <a:rect l="l" t="t" r="r" b="b"/>
            <a:pathLst>
              <a:path w="16774271" h="2432269">
                <a:moveTo>
                  <a:pt x="0" y="0"/>
                </a:moveTo>
                <a:lnTo>
                  <a:pt x="16774270" y="0"/>
                </a:lnTo>
                <a:lnTo>
                  <a:pt x="16774270" y="2432269"/>
                </a:lnTo>
                <a:lnTo>
                  <a:pt x="0" y="2432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Freeform 35"/>
          <p:cNvSpPr/>
          <p:nvPr/>
        </p:nvSpPr>
        <p:spPr>
          <a:xfrm>
            <a:off x="7919996" y="880599"/>
            <a:ext cx="3424079" cy="4554478"/>
          </a:xfrm>
          <a:custGeom>
            <a:avLst/>
            <a:gdLst/>
            <a:ahLst/>
            <a:cxnLst/>
            <a:rect l="l" t="t" r="r" b="b"/>
            <a:pathLst>
              <a:path w="5487176" h="5233395">
                <a:moveTo>
                  <a:pt x="0" y="0"/>
                </a:moveTo>
                <a:lnTo>
                  <a:pt x="5487177" y="0"/>
                </a:lnTo>
                <a:lnTo>
                  <a:pt x="5487177" y="5233394"/>
                </a:lnTo>
                <a:lnTo>
                  <a:pt x="0" y="5233394"/>
                </a:lnTo>
                <a:lnTo>
                  <a:pt x="0" y="0"/>
                </a:lnTo>
                <a:close/>
              </a:path>
            </a:pathLst>
          </a:custGeom>
          <a:blipFill>
            <a:blip r:embed="rId4"/>
            <a:stretch>
              <a:fillRect/>
            </a:stretch>
          </a:blipFill>
        </p:spPr>
      </p:sp>
      <p:sp>
        <p:nvSpPr>
          <p:cNvPr id="41" name="TextBox 41"/>
          <p:cNvSpPr txBox="1"/>
          <p:nvPr/>
        </p:nvSpPr>
        <p:spPr>
          <a:xfrm>
            <a:off x="2600502" y="4987193"/>
            <a:ext cx="2118931" cy="156005"/>
          </a:xfrm>
          <a:prstGeom prst="rect">
            <a:avLst/>
          </a:prstGeom>
        </p:spPr>
        <p:txBody>
          <a:bodyPr lIns="0" tIns="0" rIns="0" bIns="0" rtlCol="0" anchor="t">
            <a:spAutoFit/>
          </a:bodyPr>
          <a:lstStyle/>
          <a:p>
            <a:pPr defTabSz="857324">
              <a:lnSpc>
                <a:spcPts val="1273"/>
              </a:lnSpc>
            </a:pPr>
            <a:r>
              <a:rPr lang="en-US" sz="1061" spc="-10">
                <a:solidFill>
                  <a:srgbClr val="FFFFFF"/>
                </a:solidFill>
                <a:latin typeface="Garet"/>
                <a:ea typeface="Garet"/>
                <a:cs typeface="Garet"/>
                <a:sym typeface="Garet"/>
              </a:rPr>
              <a:t>Seamless Platform Integration</a:t>
            </a:r>
          </a:p>
        </p:txBody>
      </p:sp>
      <p:sp>
        <p:nvSpPr>
          <p:cNvPr id="42" name="TextBox 42"/>
          <p:cNvSpPr txBox="1"/>
          <p:nvPr/>
        </p:nvSpPr>
        <p:spPr>
          <a:xfrm>
            <a:off x="2600502" y="5453220"/>
            <a:ext cx="2254330" cy="156005"/>
          </a:xfrm>
          <a:prstGeom prst="rect">
            <a:avLst/>
          </a:prstGeom>
        </p:spPr>
        <p:txBody>
          <a:bodyPr lIns="0" tIns="0" rIns="0" bIns="0" rtlCol="0" anchor="t">
            <a:spAutoFit/>
          </a:bodyPr>
          <a:lstStyle/>
          <a:p>
            <a:pPr defTabSz="857324">
              <a:lnSpc>
                <a:spcPts val="1273"/>
              </a:lnSpc>
            </a:pPr>
            <a:r>
              <a:rPr lang="en-US" sz="1061" spc="-10">
                <a:solidFill>
                  <a:srgbClr val="FFFFFF"/>
                </a:solidFill>
                <a:latin typeface="Mont"/>
                <a:ea typeface="Mont"/>
                <a:cs typeface="Mont"/>
                <a:sym typeface="Mont"/>
              </a:rPr>
              <a:t>Natural Language Processing</a:t>
            </a:r>
          </a:p>
        </p:txBody>
      </p:sp>
      <p:sp>
        <p:nvSpPr>
          <p:cNvPr id="44" name="TextBox 44"/>
          <p:cNvSpPr txBox="1"/>
          <p:nvPr/>
        </p:nvSpPr>
        <p:spPr>
          <a:xfrm>
            <a:off x="6792740" y="5934668"/>
            <a:ext cx="1170886" cy="189091"/>
          </a:xfrm>
          <a:prstGeom prst="rect">
            <a:avLst/>
          </a:prstGeom>
        </p:spPr>
        <p:txBody>
          <a:bodyPr lIns="0" tIns="0" rIns="0" bIns="0" rtlCol="0" anchor="t">
            <a:spAutoFit/>
          </a:bodyPr>
          <a:lstStyle/>
          <a:p>
            <a:pPr defTabSz="857324">
              <a:lnSpc>
                <a:spcPts val="1555"/>
              </a:lnSpc>
              <a:spcBef>
                <a:spcPct val="0"/>
              </a:spcBef>
            </a:pPr>
            <a:r>
              <a:rPr lang="en-US" sz="1111" b="1">
                <a:solidFill>
                  <a:srgbClr val="FFFFFF"/>
                </a:solidFill>
                <a:latin typeface="Montserrat Bold"/>
                <a:ea typeface="Montserrat Bold"/>
                <a:cs typeface="Montserrat Bold"/>
                <a:sym typeface="Montserrat Bold"/>
              </a:rPr>
              <a:t>+123-456-7890</a:t>
            </a:r>
          </a:p>
        </p:txBody>
      </p:sp>
      <p:sp>
        <p:nvSpPr>
          <p:cNvPr id="45" name="TextBox 45"/>
          <p:cNvSpPr txBox="1"/>
          <p:nvPr/>
        </p:nvSpPr>
        <p:spPr>
          <a:xfrm>
            <a:off x="8715971" y="5934668"/>
            <a:ext cx="1170886" cy="189091"/>
          </a:xfrm>
          <a:prstGeom prst="rect">
            <a:avLst/>
          </a:prstGeom>
        </p:spPr>
        <p:txBody>
          <a:bodyPr lIns="0" tIns="0" rIns="0" bIns="0" rtlCol="0" anchor="t">
            <a:spAutoFit/>
          </a:bodyPr>
          <a:lstStyle/>
          <a:p>
            <a:pPr defTabSz="857324">
              <a:lnSpc>
                <a:spcPts val="1555"/>
              </a:lnSpc>
              <a:spcBef>
                <a:spcPct val="0"/>
              </a:spcBef>
            </a:pPr>
            <a:r>
              <a:rPr lang="en-US" sz="1111" b="1">
                <a:solidFill>
                  <a:srgbClr val="FFFFFF"/>
                </a:solidFill>
                <a:latin typeface="Montserrat Bold"/>
                <a:ea typeface="Montserrat Bold"/>
                <a:cs typeface="Montserrat Bold"/>
                <a:sym typeface="Montserrat Bold"/>
              </a:rPr>
              <a:t>reallygreatsite</a:t>
            </a:r>
          </a:p>
        </p:txBody>
      </p:sp>
      <p:sp>
        <p:nvSpPr>
          <p:cNvPr id="46" name="Rectangle 45"/>
          <p:cNvSpPr/>
          <p:nvPr/>
        </p:nvSpPr>
        <p:spPr>
          <a:xfrm>
            <a:off x="1637983" y="1269245"/>
            <a:ext cx="5643563" cy="5078954"/>
          </a:xfrm>
          <a:prstGeom prst="rect">
            <a:avLst/>
          </a:prstGeom>
        </p:spPr>
        <p:txBody>
          <a:bodyPr wrap="square">
            <a:spAutoFit/>
          </a:bodyPr>
          <a:lstStyle/>
          <a:p>
            <a:pPr marL="305029" lvl="1" indent="-152514" algn="just" defTabSz="857324">
              <a:lnSpc>
                <a:spcPts val="2843"/>
              </a:lnSpc>
              <a:buFont typeface="Arial"/>
              <a:buChar char="•"/>
            </a:pP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Cá</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nhân</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hóa</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học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tập</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Xây</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dựng</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hệ</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thống</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thích</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ứng</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điều</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chỉnh</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tốc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độ</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học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phù</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hợp</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với</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năng</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lực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từng</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học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sinh</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tạo</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sự</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công</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bằng</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a:t>
            </a:r>
          </a:p>
          <a:p>
            <a:pPr marL="305029" lvl="1" indent="-152514" algn="just" defTabSz="857324">
              <a:lnSpc>
                <a:spcPts val="2843"/>
              </a:lnSpc>
              <a:buFont typeface="Arial"/>
              <a:buChar char="•"/>
            </a:pP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Hỗ</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trợ</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giáo</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viên</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Giảm</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tải</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các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công</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việc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hành</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chính</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như</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chấm</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bài</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trắc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nghiệm</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soạn</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thảo</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kế</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hoạch</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bài</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dạy</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và</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học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liệu</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a:t>
            </a:r>
          </a:p>
          <a:p>
            <a:pPr marL="305029" lvl="1" indent="-152514" algn="just" defTabSz="857324">
              <a:lnSpc>
                <a:spcPts val="2843"/>
              </a:lnSpc>
              <a:buFont typeface="Arial"/>
              <a:buChar char="•"/>
            </a:pP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Hỗ</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trợ</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quản</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lý</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Thu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thập</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và</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phân</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tích</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dữ</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liệu</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học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tập</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theo</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thời</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gian</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thực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để</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ra</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quyết</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định</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chính</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xác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a:t>
            </a:r>
          </a:p>
          <a:p>
            <a:pPr marL="305029" lvl="1" indent="-152514" algn="just" defTabSz="857324">
              <a:lnSpc>
                <a:spcPts val="2843"/>
              </a:lnSpc>
              <a:buFont typeface="Arial"/>
              <a:buChar char="•"/>
            </a:pP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Tính</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bao</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trùm</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Hỗ</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trợ</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học</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sinh</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khuyết</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tật</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chuyển</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văn</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bản</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thành</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giọng</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nói</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hình</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ảnh</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và</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thu</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hẹp</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khoảng</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cách</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vùng</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 </a:t>
            </a:r>
            <a:r>
              <a:rPr lang="en-US" sz="1875"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miền</a:t>
            </a:r>
            <a:r>
              <a:rPr lang="en-US" sz="1875" b="1"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a:rPr>
              <a:t>.</a:t>
            </a:r>
          </a:p>
          <a:p>
            <a:pPr marL="305029" lvl="1" indent="-152514" algn="just" defTabSz="857324">
              <a:lnSpc>
                <a:spcPts val="2843"/>
              </a:lnSpc>
              <a:buFont typeface="Arial"/>
              <a:buChar char="•"/>
            </a:pP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Phát</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triển</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năng</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lực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AI: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Hình</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thành</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khả</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năng</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hiểu</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nguyên</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lý</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giới</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hạn</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rủi</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ro</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của</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AI;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biết</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sử</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dụng</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và</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kiểm</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soát</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AI an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toàn</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có</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đạo</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1875" b="1" spc="-185" dirty="0" err="1">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đức</a:t>
            </a:r>
            <a:r>
              <a:rPr lang="en-US" sz="1875" b="1" spc="-185" dirty="0">
                <a:solidFill>
                  <a:srgbClr val="0070C0"/>
                </a:solidFill>
                <a:latin typeface="Tahoma" panose="020B0604030504040204" pitchFamily="34" charset="0"/>
                <a:ea typeface="Tahoma" panose="020B0604030504040204" pitchFamily="34" charset="0"/>
                <a:cs typeface="Tahoma" panose="020B0604030504040204" pitchFamily="34" charset="0"/>
                <a:sym typeface="Open Sauce Bold"/>
              </a:rPr>
              <a:t>.</a:t>
            </a:r>
          </a:p>
        </p:txBody>
      </p:sp>
      <p:sp>
        <p:nvSpPr>
          <p:cNvPr id="47" name="TextBox 4"/>
          <p:cNvSpPr txBox="1"/>
          <p:nvPr/>
        </p:nvSpPr>
        <p:spPr>
          <a:xfrm>
            <a:off x="1491446" y="109167"/>
            <a:ext cx="8229600" cy="1143000"/>
          </a:xfrm>
          <a:prstGeom prst="rect">
            <a:avLst/>
          </a:prstGeom>
        </p:spPr>
        <p:txBody>
          <a:bodyPr lIns="0" tIns="0" rIns="0" bIns="0" rtlCol="0" anchor="ctr"/>
          <a:lstStyle/>
          <a:p>
            <a:pPr algn="ctr" defTabSz="857324">
              <a:lnSpc>
                <a:spcPts val="4320"/>
              </a:lnSpc>
            </a:pPr>
            <a:r>
              <a:rPr lang="en-US" sz="3600" b="1" spc="-280" dirty="0" err="1">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Vai</a:t>
            </a:r>
            <a:r>
              <a:rPr lang="en-US" sz="3600" b="1" spc="-280" dirty="0">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3600" b="1" spc="-280" dirty="0" err="1">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trò</a:t>
            </a:r>
            <a:r>
              <a:rPr lang="en-US" sz="3600" b="1" spc="-280" dirty="0">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3600" b="1" spc="-280" dirty="0" err="1">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của</a:t>
            </a:r>
            <a:r>
              <a:rPr lang="en-US" sz="3600" b="1" spc="-280" dirty="0">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 AI </a:t>
            </a:r>
            <a:r>
              <a:rPr lang="en-US" sz="3600" b="1" spc="-280" dirty="0" err="1">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trong</a:t>
            </a:r>
            <a:r>
              <a:rPr lang="en-US" sz="3600" b="1" spc="-280" dirty="0">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3600" b="1" spc="-280" dirty="0" err="1">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giáo</a:t>
            </a:r>
            <a:r>
              <a:rPr lang="en-US" sz="3600" b="1" spc="-280" dirty="0">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3600" b="1" spc="-280" dirty="0" err="1">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dục</a:t>
            </a:r>
            <a:r>
              <a:rPr lang="en-US" sz="3600" b="1" spc="-280" dirty="0">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3600" b="1" spc="-280" dirty="0" err="1">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phổ</a:t>
            </a:r>
            <a:r>
              <a:rPr lang="en-US" sz="3600" b="1" spc="-280" dirty="0">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 </a:t>
            </a:r>
            <a:r>
              <a:rPr lang="en-US" sz="3600" b="1" spc="-280" dirty="0" err="1">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rPr>
              <a:t>thông</a:t>
            </a:r>
            <a:endParaRPr lang="en-US" sz="3600" b="1" spc="-280" dirty="0">
              <a:solidFill>
                <a:srgbClr val="002060"/>
              </a:solidFill>
              <a:latin typeface="Tahoma" panose="020B0604030504040204" pitchFamily="34" charset="0"/>
              <a:ea typeface="Tahoma" panose="020B0604030504040204" pitchFamily="34" charset="0"/>
              <a:cs typeface="Tahoma" panose="020B0604030504040204" pitchFamily="34" charset="0"/>
              <a:sym typeface="Open Sauce Bold"/>
            </a:endParaRPr>
          </a:p>
        </p:txBody>
      </p:sp>
    </p:spTree>
    <p:extLst>
      <p:ext uri="{BB962C8B-B14F-4D97-AF65-F5344CB8AC3E}">
        <p14:creationId xmlns:p14="http://schemas.microsoft.com/office/powerpoint/2010/main" val="415152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7188EF-BAD0-4508-9D09-D06E9D0A719B}"/>
              </a:ext>
            </a:extLst>
          </p:cNvPr>
          <p:cNvPicPr>
            <a:picLocks noChangeAspect="1"/>
          </p:cNvPicPr>
          <p:nvPr/>
        </p:nvPicPr>
        <p:blipFill>
          <a:blip r:embed="rId2"/>
          <a:stretch>
            <a:fillRect/>
          </a:stretch>
        </p:blipFill>
        <p:spPr>
          <a:xfrm>
            <a:off x="704850" y="1308735"/>
            <a:ext cx="10782300" cy="5314950"/>
          </a:xfrm>
          <a:prstGeom prst="rect">
            <a:avLst/>
          </a:prstGeom>
        </p:spPr>
      </p:pic>
      <p:sp>
        <p:nvSpPr>
          <p:cNvPr id="4" name="TextBox 25">
            <a:extLst>
              <a:ext uri="{FF2B5EF4-FFF2-40B4-BE49-F238E27FC236}">
                <a16:creationId xmlns:a16="http://schemas.microsoft.com/office/drawing/2014/main" id="{ABDA9EEA-6292-4397-8725-FBF3E8FA3540}"/>
              </a:ext>
            </a:extLst>
          </p:cNvPr>
          <p:cNvSpPr txBox="1"/>
          <p:nvPr/>
        </p:nvSpPr>
        <p:spPr>
          <a:xfrm>
            <a:off x="693420" y="3249584"/>
            <a:ext cx="2918460" cy="2585323"/>
          </a:xfrm>
          <a:prstGeom prst="rect">
            <a:avLst/>
          </a:prstGeom>
        </p:spPr>
        <p:txBody>
          <a:bodyPr wrap="square" lIns="0" tIns="0" rIns="0" bIns="0" rtlCol="0" anchor="t">
            <a:spAutoFit/>
          </a:bodyPr>
          <a:lstStyle/>
          <a:p>
            <a:pPr marL="180186" lvl="1" defTabSz="857324"/>
            <a:r>
              <a:rPr lang="en-US" sz="2800" b="1" dirty="0" err="1">
                <a:solidFill>
                  <a:schemeClr val="bg1"/>
                </a:solidFill>
                <a:latin typeface="Calibri (MS)"/>
                <a:ea typeface="Calibri (MS)"/>
                <a:cs typeface="Calibri (MS)"/>
                <a:sym typeface="Calibri (MS)"/>
              </a:rPr>
              <a:t>Làm</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quen</a:t>
            </a:r>
            <a:r>
              <a:rPr lang="en-US" sz="2800" b="1" dirty="0">
                <a:solidFill>
                  <a:schemeClr val="bg1"/>
                </a:solidFill>
                <a:latin typeface="Calibri (MS)"/>
                <a:ea typeface="Calibri (MS)"/>
                <a:cs typeface="Calibri (MS)"/>
                <a:sym typeface="Calibri (MS)"/>
              </a:rPr>
              <a:t> qua </a:t>
            </a:r>
            <a:r>
              <a:rPr lang="en-US" sz="2800" b="1" dirty="0" err="1">
                <a:solidFill>
                  <a:schemeClr val="bg1"/>
                </a:solidFill>
                <a:latin typeface="Calibri (MS)"/>
                <a:ea typeface="Calibri (MS)"/>
                <a:cs typeface="Calibri (MS)"/>
                <a:sym typeface="Calibri (MS)"/>
              </a:rPr>
              <a:t>trải</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nghiệm</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trò</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chơi</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nhận</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biết</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máy</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có</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thể</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phân</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loại</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và</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dự</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đoán</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đơn</a:t>
            </a:r>
            <a:r>
              <a:rPr lang="en-US" sz="2800" b="1" dirty="0">
                <a:solidFill>
                  <a:schemeClr val="bg1"/>
                </a:solidFill>
                <a:latin typeface="Calibri (MS)"/>
                <a:ea typeface="Calibri (MS)"/>
                <a:cs typeface="Calibri (MS)"/>
                <a:sym typeface="Calibri (MS)"/>
              </a:rPr>
              <a:t> </a:t>
            </a:r>
            <a:r>
              <a:rPr lang="en-US" sz="2800" b="1" dirty="0" err="1">
                <a:solidFill>
                  <a:schemeClr val="bg1"/>
                </a:solidFill>
                <a:latin typeface="Calibri (MS)"/>
                <a:ea typeface="Calibri (MS)"/>
                <a:cs typeface="Calibri (MS)"/>
                <a:sym typeface="Calibri (MS)"/>
              </a:rPr>
              <a:t>giản</a:t>
            </a:r>
            <a:r>
              <a:rPr lang="en-US" sz="2800" b="1" dirty="0">
                <a:solidFill>
                  <a:schemeClr val="bg1"/>
                </a:solidFill>
                <a:latin typeface="Calibri (MS)"/>
                <a:ea typeface="Calibri (MS)"/>
                <a:cs typeface="Calibri (MS)"/>
                <a:sym typeface="Calibri (MS)"/>
              </a:rPr>
              <a:t>.</a:t>
            </a:r>
          </a:p>
        </p:txBody>
      </p:sp>
      <p:sp>
        <p:nvSpPr>
          <p:cNvPr id="5" name="TextBox 29">
            <a:extLst>
              <a:ext uri="{FF2B5EF4-FFF2-40B4-BE49-F238E27FC236}">
                <a16:creationId xmlns:a16="http://schemas.microsoft.com/office/drawing/2014/main" id="{0BB2C2F1-6170-4DF7-B5AB-765ABC13689A}"/>
              </a:ext>
            </a:extLst>
          </p:cNvPr>
          <p:cNvSpPr txBox="1"/>
          <p:nvPr/>
        </p:nvSpPr>
        <p:spPr>
          <a:xfrm>
            <a:off x="4600575" y="1798629"/>
            <a:ext cx="3082290" cy="3016210"/>
          </a:xfrm>
          <a:prstGeom prst="rect">
            <a:avLst/>
          </a:prstGeom>
        </p:spPr>
        <p:txBody>
          <a:bodyPr wrap="square" lIns="0" tIns="0" rIns="0" bIns="0" rtlCol="0" anchor="t">
            <a:spAutoFit/>
          </a:bodyPr>
          <a:lstStyle/>
          <a:p>
            <a:pPr marL="0" lvl="1" defTabSz="857324"/>
            <a:r>
              <a:rPr lang="en-US" sz="2800" b="1" dirty="0" err="1">
                <a:solidFill>
                  <a:schemeClr val="bg1"/>
                </a:solidFill>
                <a:latin typeface="Calibri (MS)"/>
                <a:cs typeface="Calibri (MS)"/>
                <a:sym typeface="Calibri (MS)"/>
              </a:rPr>
              <a:t>Hiểu</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dữ</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liệu</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thuật</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toán</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học</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máy</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cơ</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bản</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và</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sử</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dụng</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công</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cụ</a:t>
            </a:r>
            <a:r>
              <a:rPr lang="en-US" sz="2800" b="1" dirty="0">
                <a:solidFill>
                  <a:schemeClr val="bg1"/>
                </a:solidFill>
                <a:latin typeface="Calibri (MS)"/>
                <a:cs typeface="Calibri (MS)"/>
                <a:sym typeface="Calibri (MS)"/>
              </a:rPr>
              <a:t> AI </a:t>
            </a:r>
            <a:r>
              <a:rPr lang="en-US" sz="2800" b="1" dirty="0" err="1">
                <a:solidFill>
                  <a:schemeClr val="bg1"/>
                </a:solidFill>
                <a:latin typeface="Calibri (MS)"/>
                <a:cs typeface="Calibri (MS)"/>
                <a:sym typeface="Calibri (MS)"/>
              </a:rPr>
              <a:t>để</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tạo</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sản</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phẩm</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số</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giải</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quyết</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vấn</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đề</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thực</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tiễn</a:t>
            </a:r>
            <a:r>
              <a:rPr lang="en-US" sz="2800" b="1" dirty="0">
                <a:solidFill>
                  <a:schemeClr val="bg1"/>
                </a:solidFill>
                <a:latin typeface="Calibri (MS)"/>
                <a:cs typeface="Calibri (MS)"/>
                <a:sym typeface="Calibri (MS)"/>
              </a:rPr>
              <a:t>.</a:t>
            </a:r>
          </a:p>
        </p:txBody>
      </p:sp>
      <p:sp>
        <p:nvSpPr>
          <p:cNvPr id="8" name="TextBox 25">
            <a:extLst>
              <a:ext uri="{FF2B5EF4-FFF2-40B4-BE49-F238E27FC236}">
                <a16:creationId xmlns:a16="http://schemas.microsoft.com/office/drawing/2014/main" id="{111CBFB5-1C81-4E1A-AC30-2AA0B26BC7A4}"/>
              </a:ext>
            </a:extLst>
          </p:cNvPr>
          <p:cNvSpPr txBox="1"/>
          <p:nvPr/>
        </p:nvSpPr>
        <p:spPr>
          <a:xfrm>
            <a:off x="8496300" y="3249584"/>
            <a:ext cx="2990850" cy="2585323"/>
          </a:xfrm>
          <a:prstGeom prst="rect">
            <a:avLst/>
          </a:prstGeom>
        </p:spPr>
        <p:txBody>
          <a:bodyPr wrap="square" lIns="0" tIns="0" rIns="0" bIns="0" rtlCol="0" anchor="t">
            <a:spAutoFit/>
          </a:bodyPr>
          <a:lstStyle/>
          <a:p>
            <a:pPr marL="0" lvl="1" defTabSz="857324"/>
            <a:r>
              <a:rPr lang="en-US" sz="2800" b="1" dirty="0" err="1">
                <a:solidFill>
                  <a:schemeClr val="bg1"/>
                </a:solidFill>
                <a:latin typeface="Calibri (MS)"/>
                <a:cs typeface="Calibri (MS)"/>
                <a:sym typeface="Calibri (MS)"/>
              </a:rPr>
              <a:t>Phát</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triển</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năng</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lực</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khoa</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học</a:t>
            </a:r>
            <a:r>
              <a:rPr lang="en-US" sz="2800" b="1" dirty="0">
                <a:solidFill>
                  <a:schemeClr val="bg1"/>
                </a:solidFill>
                <a:latin typeface="Calibri (MS)"/>
                <a:cs typeface="Calibri (MS)"/>
                <a:sym typeface="Calibri (MS)"/>
              </a:rPr>
              <a:t> AI, </a:t>
            </a:r>
            <a:r>
              <a:rPr lang="en-US" sz="2800" b="1" dirty="0" err="1">
                <a:solidFill>
                  <a:schemeClr val="bg1"/>
                </a:solidFill>
                <a:latin typeface="Calibri (MS)"/>
                <a:cs typeface="Calibri (MS)"/>
                <a:sym typeface="Calibri (MS)"/>
              </a:rPr>
              <a:t>thiết</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kế</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và</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cải</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tiến</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hệ</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thống</a:t>
            </a:r>
            <a:r>
              <a:rPr lang="en-US" sz="2800" b="1" dirty="0">
                <a:solidFill>
                  <a:schemeClr val="bg1"/>
                </a:solidFill>
                <a:latin typeface="Calibri (MS)"/>
                <a:cs typeface="Calibri (MS)"/>
                <a:sym typeface="Calibri (MS)"/>
              </a:rPr>
              <a:t> AI </a:t>
            </a:r>
            <a:r>
              <a:rPr lang="en-US" sz="2800" b="1" dirty="0" err="1">
                <a:solidFill>
                  <a:schemeClr val="bg1"/>
                </a:solidFill>
                <a:latin typeface="Calibri (MS)"/>
                <a:cs typeface="Calibri (MS)"/>
                <a:sym typeface="Calibri (MS)"/>
              </a:rPr>
              <a:t>thông</a:t>
            </a:r>
            <a:r>
              <a:rPr lang="en-US" sz="2800" b="1" dirty="0">
                <a:solidFill>
                  <a:schemeClr val="bg1"/>
                </a:solidFill>
                <a:latin typeface="Calibri (MS)"/>
                <a:cs typeface="Calibri (MS)"/>
                <a:sym typeface="Calibri (MS)"/>
              </a:rPr>
              <a:t> qua </a:t>
            </a:r>
            <a:r>
              <a:rPr lang="en-US" sz="2800" b="1" dirty="0" err="1">
                <a:solidFill>
                  <a:schemeClr val="bg1"/>
                </a:solidFill>
                <a:latin typeface="Calibri (MS)"/>
                <a:cs typeface="Calibri (MS)"/>
                <a:sym typeface="Calibri (MS)"/>
              </a:rPr>
              <a:t>các</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dự</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án</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khoa</a:t>
            </a:r>
            <a:r>
              <a:rPr lang="en-US" sz="2800" b="1" dirty="0">
                <a:solidFill>
                  <a:schemeClr val="bg1"/>
                </a:solidFill>
                <a:latin typeface="Calibri (MS)"/>
                <a:cs typeface="Calibri (MS)"/>
                <a:sym typeface="Calibri (MS)"/>
              </a:rPr>
              <a:t> </a:t>
            </a:r>
            <a:r>
              <a:rPr lang="en-US" sz="2800" b="1" dirty="0" err="1">
                <a:solidFill>
                  <a:schemeClr val="bg1"/>
                </a:solidFill>
                <a:latin typeface="Calibri (MS)"/>
                <a:cs typeface="Calibri (MS)"/>
                <a:sym typeface="Calibri (MS)"/>
              </a:rPr>
              <a:t>học</a:t>
            </a:r>
            <a:r>
              <a:rPr lang="en-US" sz="2800" b="1" dirty="0">
                <a:solidFill>
                  <a:schemeClr val="bg1"/>
                </a:solidFill>
                <a:latin typeface="Calibri (MS)"/>
                <a:cs typeface="Calibri (MS)"/>
                <a:sym typeface="Calibri (MS)"/>
              </a:rPr>
              <a:t>.</a:t>
            </a:r>
          </a:p>
        </p:txBody>
      </p:sp>
      <p:sp>
        <p:nvSpPr>
          <p:cNvPr id="9" name="Rectangle 8">
            <a:extLst>
              <a:ext uri="{FF2B5EF4-FFF2-40B4-BE49-F238E27FC236}">
                <a16:creationId xmlns:a16="http://schemas.microsoft.com/office/drawing/2014/main" id="{0D6326FE-B088-49B2-A600-3A11CAB18692}"/>
              </a:ext>
            </a:extLst>
          </p:cNvPr>
          <p:cNvSpPr/>
          <p:nvPr/>
        </p:nvSpPr>
        <p:spPr>
          <a:xfrm>
            <a:off x="5475662" y="5043123"/>
            <a:ext cx="1156855" cy="523220"/>
          </a:xfrm>
          <a:prstGeom prst="rect">
            <a:avLst/>
          </a:prstGeom>
        </p:spPr>
        <p:txBody>
          <a:bodyPr wrap="none">
            <a:spAutoFit/>
          </a:bodyPr>
          <a:lstStyle/>
          <a:p>
            <a:pPr algn="ctr" defTabSz="857324"/>
            <a:r>
              <a:rPr lang="en-US" sz="2800" b="1" spc="-11" dirty="0">
                <a:latin typeface="Poppins Bold"/>
                <a:ea typeface="Poppins Bold"/>
                <a:cs typeface="Poppins Bold"/>
                <a:sym typeface="Poppins Bold"/>
              </a:rPr>
              <a:t>THCS</a:t>
            </a:r>
          </a:p>
        </p:txBody>
      </p:sp>
      <p:sp>
        <p:nvSpPr>
          <p:cNvPr id="10" name="Rectangle 9">
            <a:extLst>
              <a:ext uri="{FF2B5EF4-FFF2-40B4-BE49-F238E27FC236}">
                <a16:creationId xmlns:a16="http://schemas.microsoft.com/office/drawing/2014/main" id="{BD7908EF-19A3-4FB0-9DC9-FAF33F1347CB}"/>
              </a:ext>
            </a:extLst>
          </p:cNvPr>
          <p:cNvSpPr/>
          <p:nvPr/>
        </p:nvSpPr>
        <p:spPr>
          <a:xfrm>
            <a:off x="1180032" y="2403656"/>
            <a:ext cx="1651349" cy="523220"/>
          </a:xfrm>
          <a:prstGeom prst="rect">
            <a:avLst/>
          </a:prstGeom>
        </p:spPr>
        <p:txBody>
          <a:bodyPr wrap="none">
            <a:spAutoFit/>
          </a:bodyPr>
          <a:lstStyle/>
          <a:p>
            <a:pPr algn="ctr" defTabSz="857324"/>
            <a:r>
              <a:rPr lang="en-US" sz="2800" b="1" spc="-11">
                <a:latin typeface="Poppins Bold"/>
                <a:ea typeface="Poppins Bold"/>
                <a:cs typeface="Poppins Bold"/>
                <a:sym typeface="Poppins Bold"/>
              </a:rPr>
              <a:t>Tiểu học</a:t>
            </a:r>
            <a:endParaRPr lang="en-US" sz="2800" b="1" spc="-11" dirty="0">
              <a:latin typeface="Poppins Bold"/>
              <a:ea typeface="Poppins Bold"/>
              <a:cs typeface="Poppins Bold"/>
              <a:sym typeface="Poppins Bold"/>
            </a:endParaRPr>
          </a:p>
        </p:txBody>
      </p:sp>
      <p:sp>
        <p:nvSpPr>
          <p:cNvPr id="11" name="Rectangle 10">
            <a:extLst>
              <a:ext uri="{FF2B5EF4-FFF2-40B4-BE49-F238E27FC236}">
                <a16:creationId xmlns:a16="http://schemas.microsoft.com/office/drawing/2014/main" id="{83A2CEC2-9172-4CA4-A953-468FB22A0B06}"/>
              </a:ext>
            </a:extLst>
          </p:cNvPr>
          <p:cNvSpPr/>
          <p:nvPr/>
        </p:nvSpPr>
        <p:spPr>
          <a:xfrm>
            <a:off x="9301889" y="2383542"/>
            <a:ext cx="1116781" cy="523220"/>
          </a:xfrm>
          <a:prstGeom prst="rect">
            <a:avLst/>
          </a:prstGeom>
        </p:spPr>
        <p:txBody>
          <a:bodyPr wrap="none">
            <a:spAutoFit/>
          </a:bodyPr>
          <a:lstStyle/>
          <a:p>
            <a:pPr algn="ctr" defTabSz="857324"/>
            <a:r>
              <a:rPr lang="en-US" sz="2800" b="1" spc="-11">
                <a:latin typeface="Poppins Bold"/>
                <a:ea typeface="Poppins Bold"/>
                <a:cs typeface="Poppins Bold"/>
                <a:sym typeface="Poppins Bold"/>
              </a:rPr>
              <a:t>THPT</a:t>
            </a:r>
            <a:endParaRPr lang="en-US" sz="2800" b="1" spc="-11" dirty="0">
              <a:latin typeface="Poppins Bold"/>
              <a:ea typeface="Poppins Bold"/>
              <a:cs typeface="Poppins Bold"/>
              <a:sym typeface="Poppins Bold"/>
            </a:endParaRPr>
          </a:p>
        </p:txBody>
      </p:sp>
      <p:sp>
        <p:nvSpPr>
          <p:cNvPr id="12" name="Title 11">
            <a:extLst>
              <a:ext uri="{FF2B5EF4-FFF2-40B4-BE49-F238E27FC236}">
                <a16:creationId xmlns:a16="http://schemas.microsoft.com/office/drawing/2014/main" id="{D9EB9653-5F0F-4572-8129-5C968E4F0F44}"/>
              </a:ext>
            </a:extLst>
          </p:cNvPr>
          <p:cNvSpPr>
            <a:spLocks noGrp="1"/>
          </p:cNvSpPr>
          <p:nvPr>
            <p:ph type="title"/>
          </p:nvPr>
        </p:nvSpPr>
        <p:spPr>
          <a:xfrm>
            <a:off x="838200" y="365126"/>
            <a:ext cx="10515600" cy="926532"/>
          </a:xfrm>
        </p:spPr>
        <p:txBody>
          <a:bodyPr>
            <a:normAutofit/>
          </a:bodyPr>
          <a:lstStyle/>
          <a:p>
            <a:pPr algn="ctr"/>
            <a:r>
              <a:rPr lang="en-US" sz="4000" b="1">
                <a:latin typeface="+mn-lt"/>
              </a:rPr>
              <a:t>Mục tiêu giáo dục AI theo cấp học</a:t>
            </a:r>
          </a:p>
        </p:txBody>
      </p:sp>
    </p:spTree>
    <p:extLst>
      <p:ext uri="{BB962C8B-B14F-4D97-AF65-F5344CB8AC3E}">
        <p14:creationId xmlns:p14="http://schemas.microsoft.com/office/powerpoint/2010/main" val="152525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5908</Words>
  <Application>Microsoft Office PowerPoint</Application>
  <PresentationFormat>Widescreen</PresentationFormat>
  <Paragraphs>515</Paragraphs>
  <Slides>68</Slides>
  <Notes>0</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68</vt:i4>
      </vt:variant>
    </vt:vector>
  </HeadingPairs>
  <TitlesOfParts>
    <vt:vector size="93" baseType="lpstr">
      <vt:lpstr>Arial</vt:lpstr>
      <vt:lpstr>Calibri</vt:lpstr>
      <vt:lpstr>Calibri (Body)</vt:lpstr>
      <vt:lpstr>Calibri (MS)</vt:lpstr>
      <vt:lpstr>Calibri (MS) Bold</vt:lpstr>
      <vt:lpstr>Calibri (MS) Italics</vt:lpstr>
      <vt:lpstr>Calibri Light</vt:lpstr>
      <vt:lpstr>DM Sans</vt:lpstr>
      <vt:lpstr>DM Sans Bold</vt:lpstr>
      <vt:lpstr>Garet</vt:lpstr>
      <vt:lpstr>Libre Franklin Bold</vt:lpstr>
      <vt:lpstr>Mont</vt:lpstr>
      <vt:lpstr>Montserrat Bold</vt:lpstr>
      <vt:lpstr>Play Bold</vt:lpstr>
      <vt:lpstr>Poppins</vt:lpstr>
      <vt:lpstr>Poppins Bold</vt:lpstr>
      <vt:lpstr>Raleway</vt:lpstr>
      <vt:lpstr>Raleway Bold</vt:lpstr>
      <vt:lpstr>Raleway Ultra-Bold</vt:lpstr>
      <vt:lpstr>Roboto</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 giáo dục AI theo cấp học</vt:lpstr>
      <vt:lpstr>   * Lấy con người làm trung tâm (Human-centered) : Hiểu AI phục vụ con người, biết đặt nhu cầu, quyền lợi và sự an toàn của con người làm trọng tâm khi sử dụng hay xây dựng hệ thống AI. *Đạo đức AI (AI Ethics): Nhận diện rủi ro, thiên lệch dữ liệu, quyền riêng tư và trách nhiệm xã hội; sử dụng AI minh bạch, công bằng và có trách nhiệm. * Kĩ thuật và ứng dụng AI (AI Technology &amp; Application Competency): Hiểu nguyên lý cơ bản (dữ liệu, thuật toán, mô hình) và biết sử dụng công cụ AI để học tập, sáng tạo và giải quyết vấn đề thực tiễn. * Thiết kế hệ thống AI (AI System Design): Biết tư duy thiết kế, xây dựng và cải tiến các hệ thống AI đơn giản từ nhu cầu thực tế, thử nghiệm – đánh giá – điều chỉnh giải pháp.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Quy trình triển khai</vt:lpstr>
      <vt:lpstr>Quy trình triển khai</vt:lpstr>
      <vt:lpstr>Quy trình triển khai</vt:lpstr>
      <vt:lpstr>Quy trình triển khai</vt:lpstr>
      <vt:lpstr>Quy trình triển khai</vt:lpstr>
      <vt:lpstr>XÂY DỰNG KẾ HOẠCH GIÁO DỤC NHÀ TRƯỜNG </vt:lpstr>
      <vt:lpstr>QUY TRÌNH TRIỂN KHAI KHUNG AI VÀO KẾ HOẠCH GIÁO DỤC NHÀ TRƯỜNG</vt:lpstr>
      <vt:lpstr>QUI TRÌNH TRIỂN KHAI (1)</vt:lpstr>
      <vt:lpstr>QUI TRÌNH TRIỂN KHAI (2)</vt:lpstr>
      <vt:lpstr>QUI TRÌNH TRIỂN KHAI (3)</vt:lpstr>
      <vt:lpstr>QUI TRÌNH TRIỂN KHAI (4)</vt:lpstr>
      <vt:lpstr>Ví dụ minh họa</vt:lpstr>
      <vt:lpstr>Lập bảng rà soát</vt:lpstr>
      <vt:lpstr>XÂY DỰNG KẾ HOẠCH DẠY HỌC CỦA TỔ CHUYÊN MÔN  MÔN TIN HỌC</vt:lpstr>
      <vt:lpstr>Tích hợp AI vào môn Tin học</vt:lpstr>
      <vt:lpstr>Tích hợp AI vào các môn học</vt:lpstr>
      <vt:lpstr>Qui trình xây dựng KHDH của tổ chuyên môn Tin học</vt:lpstr>
      <vt:lpstr>Ví dụ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Dang Cao Tung</dc:creator>
  <cp:lastModifiedBy>Ha Dang Cao Tung</cp:lastModifiedBy>
  <cp:revision>3</cp:revision>
  <dcterms:created xsi:type="dcterms:W3CDTF">2026-02-22T11:02:27Z</dcterms:created>
  <dcterms:modified xsi:type="dcterms:W3CDTF">2026-02-22T11:59:57Z</dcterms:modified>
</cp:coreProperties>
</file>